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5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2018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3" name="Imagen 2" descr="Captura de pantalla 2017-06-19 a las 10.06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7" y="4980706"/>
            <a:ext cx="2499993" cy="1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Presidenta: 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3" y="355019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48555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22143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68680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386662" y="463872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4238" y="47456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dirty="0" smtClean="0"/>
              <a:t>Manzanares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62025" y="4721076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10370" y="4480501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9" y="457200"/>
            <a:ext cx="8836361" cy="57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9698" y="4849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46611" y="465618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 smtClean="0"/>
              <a:t>Jose </a:t>
            </a:r>
            <a:r>
              <a:rPr lang="es-ES" sz="2000" dirty="0"/>
              <a:t>Rodrigo Ochoa Guzman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5352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7007" y="485187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Lic. Karla Beatriz Menjivar Guzmán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609599" y="4478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77559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</a:t>
            </a:r>
            <a:r>
              <a:rPr lang="es-ES" dirty="0"/>
              <a:t>de la Asamblea de </a:t>
            </a:r>
            <a:r>
              <a:rPr lang="es-ES" dirty="0" smtClean="0"/>
              <a:t>Gobernadores: </a:t>
            </a:r>
            <a:r>
              <a:rPr lang="es-SV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Tharsi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Salomón López Guzmán.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6</a:t>
            </a: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125579" y="54394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Gavarrete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74105" y="477499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1" y="411378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2596</Words>
  <Application>Microsoft Office PowerPoint</Application>
  <PresentationFormat>Presentación en pantalla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145</cp:revision>
  <cp:lastPrinted>2017-09-18T22:38:30Z</cp:lastPrinted>
  <dcterms:created xsi:type="dcterms:W3CDTF">2014-07-22T16:30:09Z</dcterms:created>
  <dcterms:modified xsi:type="dcterms:W3CDTF">2019-10-08T00:49:32Z</dcterms:modified>
</cp:coreProperties>
</file>