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29/01/2020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 Arauz.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(Interino)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" y="268357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ESTRUCTURA ORGANIZATIVA 2019</a:t>
            </a:r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5" y="220246"/>
            <a:ext cx="18938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54" y="637689"/>
            <a:ext cx="6737684" cy="6220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smtClean="0">
                <a:latin typeface="Museo Sans 300" panose="02000000000000000000" pitchFamily="50" charset="0"/>
              </a:rPr>
              <a:t>Manzanares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spc="-15" dirty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Seguridad Corporativa: Lic. Marcos Antonio Alvarado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618" y="1366672"/>
            <a:ext cx="838676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2755</Words>
  <Application>Microsoft Office PowerPoint</Application>
  <PresentationFormat>Presentación en pantalla (4:3)</PresentationFormat>
  <Paragraphs>273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32</cp:revision>
  <dcterms:created xsi:type="dcterms:W3CDTF">2019-07-03T14:56:03Z</dcterms:created>
  <dcterms:modified xsi:type="dcterms:W3CDTF">2020-01-29T19:38:32Z</dcterms:modified>
</cp:coreProperties>
</file>