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86628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6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76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INVERSIONES Y FINANZAS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de Inversiones y Finanzas: Lic. Danilo Oswaldo Ramos Arauz.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(Interino)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78" y="815009"/>
            <a:ext cx="8199783" cy="587402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-1" y="268357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ESTRUCTURA ORGANIZATIVA 2020</a:t>
            </a:r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5" y="220246"/>
            <a:ext cx="189388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Jefa de la Unidad de Comunicaciones: Lic. Maritza Isela Villa Ramos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r>
              <a:rPr lang="es-ES" dirty="0" smtClean="0">
                <a:latin typeface="Museo Sans 300" panose="02000000000000000000" pitchFamily="50" charset="0"/>
              </a:rPr>
              <a:t>Maria </a:t>
            </a:r>
            <a:r>
              <a:rPr lang="es-ES" dirty="0">
                <a:latin typeface="Museo Sans 300" panose="02000000000000000000" pitchFamily="50" charset="0"/>
              </a:rPr>
              <a:t>Gabriela Ramos </a:t>
            </a:r>
            <a:r>
              <a:rPr lang="es-ES" dirty="0" smtClean="0">
                <a:latin typeface="Museo Sans 300" panose="02000000000000000000" pitchFamily="50" charset="0"/>
              </a:rPr>
              <a:t>Manzanares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Andrés José Rovira Soto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9498" y="1360561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spc="-15" dirty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Seguridad Corporativa: Lic. Marcos Antonio Alvarado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34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/>
              <a:t>GERENCIA LEGAL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</a:t>
            </a:r>
            <a:r>
              <a:rPr lang="es-ES" smtClean="0">
                <a:latin typeface="Museo Sans 300" panose="02000000000000000000" pitchFamily="50" charset="0"/>
              </a:rPr>
              <a:t>Maria </a:t>
            </a:r>
            <a:r>
              <a:rPr lang="es-ES" smtClean="0">
                <a:latin typeface="Museo Sans 300" panose="02000000000000000000" pitchFamily="50" charset="0"/>
              </a:rPr>
              <a:t>Luisa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8852" y="880954"/>
            <a:ext cx="378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 la  mejora 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Directora </a:t>
            </a:r>
            <a:r>
              <a:rPr lang="es-SV" dirty="0">
                <a:latin typeface="Museo Sans 300" panose="02000000000000000000" pitchFamily="50" charset="0"/>
              </a:rPr>
              <a:t>Presidenta de CORSAIN y Secretaria de la Asamblea de Gobernadores: Lic. Violeta Isabel Saca.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3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5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3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2823</Words>
  <Application>Microsoft Office PowerPoint</Application>
  <PresentationFormat>Presentación en pantalla (4:3)</PresentationFormat>
  <Paragraphs>291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35</cp:revision>
  <dcterms:created xsi:type="dcterms:W3CDTF">2019-07-03T14:56:03Z</dcterms:created>
  <dcterms:modified xsi:type="dcterms:W3CDTF">2020-10-29T22:06:32Z</dcterms:modified>
</cp:coreProperties>
</file>