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Presidenta : Lic. Violeta Isabel Saca.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260193"/>
              </p:ext>
            </p:extLst>
          </p:nvPr>
        </p:nvGraphicFramePr>
        <p:xfrm>
          <a:off x="757238" y="2508299"/>
          <a:ext cx="753959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Lic.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Héctor José Velásquez Aguilar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391150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DEPARTAMENTO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786628"/>
              </p:ext>
            </p:extLst>
          </p:nvPr>
        </p:nvGraphicFramePr>
        <p:xfrm>
          <a:off x="657726" y="2040719"/>
          <a:ext cx="7908758" cy="370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 del Departamento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Lic. Jorge Armando García Quintanilla.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6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45820" y="801204"/>
            <a:ext cx="6983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FINANCIERA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13348" y="1534414"/>
            <a:ext cx="835793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Administrar, evaluar y supervisar la gestión financiera y contable de la Corporación, en cumplimiento a lo dispuesto por la Ley AFI y su Reglamento, Manuales, Políticas y Normas Técnicas de la Contabilidad Gubernamental vigentes y establecidas por el Ministerio de Hacienda y los lineamientos emanados por la Dirección Superior; así como la dirección, coordinación y control eficiente de las in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versiones que posee la Corporación, efectuando las gestiones necesarias para la obtención de nuevas inversiones en el marco de la normativa legal vigente, efectuando los análisis y evaluaciones correspondientes, sobre su viabilidad y rendimiento.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Gerente 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Financiera: 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Lic. 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Marcos Antonio Alvarado</a:t>
            </a:r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4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3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5442" y="118528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GENERAL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2487" y="2172706"/>
            <a:ext cx="766482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Propiciar y coordinar el funcionamiento eficaz de todas las dependencias de la Corporación,  velando por los cumplimientos de las políticas y directrices emitidas por el Consejo Directivo y la Presidencia, así como verificar el cumplimiento del  Plan Quinquenal y Plan Anual Operativo de la Institución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General: Lic. Danilo Oswaldo Ramos 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de Adquisiciones y Contrataciones de la Administración Pública - LACAP 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</a:t>
            </a:r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de la Unidad de Comunicaciones: Lic. </a:t>
            </a:r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Miguel Federico Castillo</a:t>
            </a:r>
            <a:endParaRPr lang="es-ES_tradnl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</a:t>
            </a:r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Adyni Arleht Pocasangre Crespin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de Riesgos:  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cs typeface="Times New Roman" panose="02020603050405020304" pitchFamily="18" charset="0"/>
              </a:rPr>
              <a:t>Ing. Pedro Orellana</a:t>
            </a:r>
            <a:endParaRPr lang="es-SV" dirty="0" smtClean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9498" y="1360561"/>
            <a:ext cx="8032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SEGURIDAD CORPORATIVA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Frieda Esther Hidalgo 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Ambiental Institucional: Lic. Hugo Stanley Gonzalez Sánchez.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>
                <a:latin typeface="Museo Sans 300" panose="02000000000000000000" pitchFamily="50" charset="0"/>
              </a:rPr>
              <a:t>Jose Rodrigo Ochoa </a:t>
            </a:r>
            <a:r>
              <a:rPr lang="es-ES" dirty="0" smtClean="0">
                <a:latin typeface="Museo Sans 300" panose="02000000000000000000" pitchFamily="50" charset="0"/>
              </a:rPr>
              <a:t>Guzmán 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Ruben Hernández Díaz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34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/>
              <a:t>GERENCIA LEGAL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Legal: Lic. </a:t>
            </a:r>
            <a:r>
              <a:rPr lang="es-ES" dirty="0" smtClean="0">
                <a:latin typeface="Museo Sans 300" panose="02000000000000000000" pitchFamily="50" charset="0"/>
              </a:rPr>
              <a:t>Gustavo </a:t>
            </a:r>
            <a:r>
              <a:rPr lang="es-ES" dirty="0">
                <a:latin typeface="Museo Sans 300" panose="02000000000000000000" pitchFamily="50" charset="0"/>
              </a:rPr>
              <a:t>Armando Arévalo Amaya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98852" y="880954"/>
            <a:ext cx="3788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GERENCIA ADMINISTRATIVA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89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 la  mejora 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Administrativa: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07676" y="848380"/>
            <a:ext cx="73286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  <a:endParaRPr lang="es-SV" sz="2200" b="1" dirty="0" smtClean="0">
              <a:latin typeface="Bembo Std" panose="02020605060306020A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 DE GESTIÓN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64097" y="2298354"/>
            <a:ext cx="7839634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Elaborar los 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instrumentos 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técnicos administrativos  en coordinación con las unidades organizativas a fin de dar cumplimiento a la normativa legal establecida. 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spc="-15" dirty="0" smtClean="0">
                <a:solidFill>
                  <a:srgbClr val="000000"/>
                </a:solidFill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Ing. José Arturo Perdomo Guerrero</a:t>
            </a:r>
          </a:p>
          <a:p>
            <a:pPr algn="just">
              <a:spcAft>
                <a:spcPts val="800"/>
              </a:spcAft>
            </a:pP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169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Carmen Leticia Rivera de Miranda.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4876" y="472863"/>
            <a:ext cx="62663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ADMISIÓN Y DESARROLLO ORGANIZACIONAL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8821" y="1442316"/>
            <a:ext cx="81975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Realizar los procesos de reclutamiento e inducción del personal de nuevo ingreso de acuerdo a la normativa legal establecida y a los lineamientos de la Gerencia </a:t>
            </a:r>
            <a:r>
              <a:rPr lang="es-SV" dirty="0" smtClean="0">
                <a:latin typeface="Museo Sans 300" panose="02000000000000000000" pitchFamily="50" charset="0"/>
              </a:rPr>
              <a:t>Administrativa, </a:t>
            </a:r>
            <a:r>
              <a:rPr lang="es-SV" dirty="0">
                <a:latin typeface="Museo Sans 300" panose="02000000000000000000" pitchFamily="50" charset="0"/>
              </a:rPr>
              <a:t>con la finalidad  que la Corporación cuente con personal idóneo, así como llevar la administración, registro y </a:t>
            </a:r>
            <a:r>
              <a:rPr lang="es-SV" dirty="0" smtClean="0">
                <a:latin typeface="Museo Sans 300" panose="02000000000000000000" pitchFamily="50" charset="0"/>
              </a:rPr>
              <a:t>control </a:t>
            </a:r>
            <a:r>
              <a:rPr lang="es-SV" dirty="0">
                <a:latin typeface="Museo Sans 300" panose="02000000000000000000" pitchFamily="50" charset="0"/>
              </a:rPr>
              <a:t>de las pólizas de Seguro de Vida Colectivo y Médico Hospitalario. </a:t>
            </a:r>
            <a:r>
              <a:rPr lang="es-SV" dirty="0" smtClean="0">
                <a:latin typeface="Museo Sans 300" panose="02000000000000000000" pitchFamily="50" charset="0"/>
              </a:rPr>
              <a:t>Realizar </a:t>
            </a:r>
            <a:r>
              <a:rPr lang="es-SV" dirty="0">
                <a:latin typeface="Museo Sans 300" panose="02000000000000000000" pitchFamily="50" charset="0"/>
              </a:rPr>
              <a:t>los procesos de capacitación y formación del personal de acuerdo a las necesidades </a:t>
            </a:r>
            <a:r>
              <a:rPr lang="es-SV" dirty="0" smtClean="0">
                <a:latin typeface="Museo Sans 300" panose="02000000000000000000" pitchFamily="50" charset="0"/>
              </a:rPr>
              <a:t>de </a:t>
            </a:r>
            <a:r>
              <a:rPr lang="es-SV" dirty="0">
                <a:latin typeface="Museo Sans 300" panose="02000000000000000000" pitchFamily="50" charset="0"/>
              </a:rPr>
              <a:t>cada área, con la  finalidad que la Corporación cuente con el personal </a:t>
            </a:r>
            <a:r>
              <a:rPr lang="es-SV" dirty="0" smtClean="0">
                <a:latin typeface="Museo Sans 300" panose="02000000000000000000" pitchFamily="50" charset="0"/>
              </a:rPr>
              <a:t>competente </a:t>
            </a:r>
            <a:r>
              <a:rPr lang="es-SV" dirty="0">
                <a:latin typeface="Museo Sans 300" panose="02000000000000000000" pitchFamily="50" charset="0"/>
              </a:rPr>
              <a:t>en las diferentes áreas de trabajo, para una mayor productividad y mejora de procesos. 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Coordinadora de Admisión y Desarrollo Organizacional: Lic. Silvia Celina Flores de Ascencio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3213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Lic. Billy Ronaldo Gavarrete.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239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4634" y="1414799"/>
            <a:ext cx="8386763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Directora </a:t>
            </a:r>
            <a:r>
              <a:rPr lang="es-SV" dirty="0">
                <a:latin typeface="Museo Sans 300" panose="02000000000000000000" pitchFamily="50" charset="0"/>
              </a:rPr>
              <a:t>Presidenta de CORSAIN y Secretaria de la Asamblea de Gobernadores: Lic. Violeta Isabel Saca.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	    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3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793942"/>
            <a:ext cx="7894685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5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3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4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5</a:t>
            </a: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Auditora Interna: Lic. </a:t>
            </a:r>
            <a:r>
              <a:rPr lang="es-ES" dirty="0" smtClean="0">
                <a:latin typeface="Museo Sans 300" panose="02000000000000000000" pitchFamily="50" charset="0"/>
              </a:rPr>
              <a:t>Ana </a:t>
            </a:r>
            <a:r>
              <a:rPr lang="es-ES" dirty="0">
                <a:latin typeface="Museo Sans 300" panose="02000000000000000000" pitchFamily="50" charset="0"/>
              </a:rPr>
              <a:t>Orietta Burgos de </a:t>
            </a:r>
            <a:r>
              <a:rPr lang="es-ES" dirty="0" smtClean="0">
                <a:latin typeface="Museo Sans 300" panose="02000000000000000000" pitchFamily="50" charset="0"/>
              </a:rPr>
              <a:t>Martinez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3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2789</Words>
  <Application>Microsoft Office PowerPoint</Application>
  <PresentationFormat>Presentación en pantalla (4:3)</PresentationFormat>
  <Paragraphs>289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2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35</cp:revision>
  <dcterms:created xsi:type="dcterms:W3CDTF">2019-07-03T14:56:03Z</dcterms:created>
  <dcterms:modified xsi:type="dcterms:W3CDTF">2021-01-18T18:25:48Z</dcterms:modified>
</cp:coreProperties>
</file>