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7" r:id="rId28"/>
    <p:sldId id="288" r:id="rId29"/>
    <p:sldId id="280" r:id="rId30"/>
    <p:sldId id="290" r:id="rId31"/>
    <p:sldId id="291" r:id="rId32"/>
    <p:sldId id="292" r:id="rId3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Gustavo Armando Arévalo Amaya.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9065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553687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Coordinador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Luis Balmore Pineda Bonilla.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5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6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José Luis Elías Sanchez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Lic. Jeannette Marisela Castro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03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Andrés José Rovira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3018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GERENCIA 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Legal: Lic. </a:t>
            </a:r>
            <a:r>
              <a:rPr lang="es-ES" dirty="0" smtClean="0">
                <a:latin typeface="Museo Sans 300" panose="02000000000000000000" pitchFamily="50" charset="0"/>
              </a:rPr>
              <a:t>Maria Teresa González de Hernández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96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10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r>
              <a:rPr lang="es-ES" dirty="0" smtClean="0">
                <a:latin typeface="Museo Sans 300" panose="02000000000000000000" pitchFamily="50" charset="0"/>
              </a:rPr>
              <a:t>Mario Alfonso Siciliano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1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2449</Words>
  <Application>Microsoft Office PowerPoint</Application>
  <PresentationFormat>Presentación en pantalla (4:3)</PresentationFormat>
  <Paragraphs>260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8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46</cp:revision>
  <dcterms:created xsi:type="dcterms:W3CDTF">2019-07-03T14:56:03Z</dcterms:created>
  <dcterms:modified xsi:type="dcterms:W3CDTF">2022-11-17T15:44:26Z</dcterms:modified>
</cp:coreProperties>
</file>