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EE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23\Tercer%20trimestre\Base_Informe%20Tercer%20Trimestr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Septiembre</c:v>
                </c:pt>
                <c:pt idx="2">
                  <c:v>Ejecutado a Septiembre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 formatCode="0%">
                  <c:v>0.26315789473684209</c:v>
                </c:pt>
                <c:pt idx="1">
                  <c:v>0.20976331842678592</c:v>
                </c:pt>
                <c:pt idx="2">
                  <c:v>0.14492391927531245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Septiembre</c:v>
                </c:pt>
                <c:pt idx="2">
                  <c:v>Ejecutado a Septiembre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 formatCode="0%">
                  <c:v>0.21052631578947367</c:v>
                </c:pt>
                <c:pt idx="1">
                  <c:v>0.16406140350877185</c:v>
                </c:pt>
                <c:pt idx="2">
                  <c:v>0.10381228070175438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Septiembre</c:v>
                </c:pt>
                <c:pt idx="2">
                  <c:v>Ejecutado a Septiembre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 formatCode="0%">
                  <c:v>0.10526315789473684</c:v>
                </c:pt>
                <c:pt idx="1">
                  <c:v>7.954260651629072E-2</c:v>
                </c:pt>
                <c:pt idx="2">
                  <c:v>5.1973684210526311E-2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Septiembre</c:v>
                </c:pt>
                <c:pt idx="2">
                  <c:v>Ejecutado a Septiembre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 formatCode="0%">
                  <c:v>0.42105263157894735</c:v>
                </c:pt>
                <c:pt idx="1">
                  <c:v>0.36526315789473685</c:v>
                </c:pt>
                <c:pt idx="2">
                  <c:v>0.31955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917216"/>
        <c:axId val="498916432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Septiembre</c:v>
                </c:pt>
                <c:pt idx="2">
                  <c:v>Ejecutado a Septiembre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0.81863048634658531</c:v>
                </c:pt>
                <c:pt idx="2">
                  <c:v>0.62025988418759315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917216"/>
        <c:axId val="498916432"/>
      </c:lineChart>
      <c:catAx>
        <c:axId val="498917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98916432"/>
        <c:crosses val="autoZero"/>
        <c:auto val="1"/>
        <c:lblAlgn val="ctr"/>
        <c:lblOffset val="100"/>
        <c:noMultiLvlLbl val="0"/>
      </c:catAx>
      <c:valAx>
        <c:axId val="498916432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crossAx val="4989172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100" b="1" i="0" baseline="0">
          <a:latin typeface="Museo Sans 3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347092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Museo Sans 300" panose="02000000000000000000" pitchFamily="50" charset="0"/>
              </a:rPr>
              <a:t>INFORME DE </a:t>
            </a:r>
            <a:r>
              <a:rPr lang="es-ES" sz="2800" b="1" dirty="0" smtClean="0">
                <a:latin typeface="Museo Sans 300" panose="02000000000000000000" pitchFamily="50" charset="0"/>
              </a:rPr>
              <a:t>SEGUIMIENTO AL</a:t>
            </a:r>
            <a:r>
              <a:rPr lang="es-ES" sz="2800" b="1" dirty="0">
                <a:latin typeface="Museo Sans 300" panose="02000000000000000000" pitchFamily="50" charset="0"/>
              </a:rPr>
              <a:t/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>
                <a:latin typeface="Museo Sans 300" panose="02000000000000000000" pitchFamily="50" charset="0"/>
              </a:rPr>
              <a:t>PLAN ANUAL OPERATIVO</a:t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TERCER TRIMESTRE  AÑO 2023  </a:t>
            </a:r>
            <a:endParaRPr lang="es-ES" sz="2800" b="1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60765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08573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segundo trimestre del 2023,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75.77%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programado, calificado como Muy bueno.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2023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27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8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9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0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1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2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3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4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5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6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7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8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9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40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41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4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44" name="Conector angular 43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40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endCxn id="37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43" idx="0"/>
            <a:endCxn id="37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37" idx="0"/>
            <a:endCxn id="35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35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647001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98986"/>
              </p:ext>
            </p:extLst>
          </p:nvPr>
        </p:nvGraphicFramePr>
        <p:xfrm>
          <a:off x="842964" y="1535200"/>
          <a:ext cx="7615236" cy="471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455"/>
                <a:gridCol w="1585283"/>
                <a:gridCol w="1524776"/>
                <a:gridCol w="1521319"/>
                <a:gridCol w="1514403"/>
              </a:tblGrid>
              <a:tr h="1482005"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SEPTIEMBRE 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EJECUTADO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SEPTIEMBRE 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409282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26.32%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20.98%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14.49%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69.09%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23336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21.05%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16.41%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10.38%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63.28%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Procesos y</a:t>
                      </a:r>
                    </a:p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Tecnología.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10.53%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7.95%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5.20%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65.34%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1857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Aprendizaje y Crecimiento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42.11%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36.53%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31.96%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87.48%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40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indent="-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100.00%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81.86%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62.03%</a:t>
                      </a:r>
                      <a:endParaRPr lang="es-SV" sz="14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75.77%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988120919"/>
              </p:ext>
            </p:extLst>
          </p:nvPr>
        </p:nvGraphicFramePr>
        <p:xfrm>
          <a:off x="732155" y="1688782"/>
          <a:ext cx="7526020" cy="4040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288</Words>
  <Application>Microsoft Office PowerPoint</Application>
  <PresentationFormat>Presentación en pantalla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Bembo Std</vt:lpstr>
      <vt:lpstr>Calibri</vt:lpstr>
      <vt:lpstr>Museo Sans 300</vt:lpstr>
      <vt:lpstr>PMingLiU</vt:lpstr>
      <vt:lpstr>Tema de Office</vt:lpstr>
      <vt:lpstr>Presentación de PowerPoint</vt:lpstr>
      <vt:lpstr>INFORME DE SEGUIMIENTO AL PLAN ANUAL OPERATIVO TERCER TRIMESTRE  AÑO 2023  </vt:lpstr>
      <vt:lpstr>Generalidades</vt:lpstr>
      <vt:lpstr>MAPA ESTRATÉGICO DE CORSAIN 2023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141</cp:revision>
  <cp:lastPrinted>2019-12-18T17:42:50Z</cp:lastPrinted>
  <dcterms:created xsi:type="dcterms:W3CDTF">2019-07-03T14:56:03Z</dcterms:created>
  <dcterms:modified xsi:type="dcterms:W3CDTF">2024-01-15T14:09:34Z</dcterms:modified>
</cp:coreProperties>
</file>