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4\Primer%20trimestre%202024\Base_Informe%20Primer%20Trimestre%202024_Redondeo_v1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 Marzo</c:v>
                </c:pt>
                <c:pt idx="2">
                  <c:v>Ejecutado a marzo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4.3864814814814815E-2</c:v>
                </c:pt>
                <c:pt idx="2">
                  <c:v>3.5355555555555557E-2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 Marzo</c:v>
                </c:pt>
                <c:pt idx="2">
                  <c:v>Ejecutado a marzo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5.6018518518518523E-2</c:v>
                </c:pt>
                <c:pt idx="2">
                  <c:v>5.004629629629629E-2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 Marzo</c:v>
                </c:pt>
                <c:pt idx="2">
                  <c:v>Ejecutado a marzo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 formatCode="0%">
                  <c:v>0.1111111111111111</c:v>
                </c:pt>
                <c:pt idx="1">
                  <c:v>2.4999999999999994E-2</c:v>
                </c:pt>
                <c:pt idx="2">
                  <c:v>2.4999999999999994E-2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 Marzo</c:v>
                </c:pt>
                <c:pt idx="2">
                  <c:v>Ejecutado a marzo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 formatCode="0%">
                  <c:v>0.44444444444444442</c:v>
                </c:pt>
                <c:pt idx="1">
                  <c:v>0.16824166666666665</c:v>
                </c:pt>
                <c:pt idx="2">
                  <c:v>0.1514361111111111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3822896"/>
        <c:axId val="223819760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 Marzo</c:v>
                </c:pt>
                <c:pt idx="2">
                  <c:v>Ejecutado a marzo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0.29312499999999997</c:v>
                </c:pt>
                <c:pt idx="2">
                  <c:v>0.26183796296296291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822896"/>
        <c:axId val="223819760"/>
      </c:lineChart>
      <c:catAx>
        <c:axId val="223822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3819760"/>
        <c:crosses val="autoZero"/>
        <c:auto val="1"/>
        <c:lblAlgn val="ctr"/>
        <c:lblOffset val="100"/>
        <c:noMultiLvlLbl val="0"/>
      </c:catAx>
      <c:valAx>
        <c:axId val="22381976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2238228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 b="1" i="0" baseline="0">
          <a:latin typeface="Museo Sans 1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09/07/2024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347092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 PRIMER TRIMESTRE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AÑO 2024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primer trimestre del año 2024,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89.33%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2024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867126"/>
              </p:ext>
            </p:extLst>
          </p:nvPr>
        </p:nvGraphicFramePr>
        <p:xfrm>
          <a:off x="842964" y="1535200"/>
          <a:ext cx="7615236" cy="471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55"/>
                <a:gridCol w="1585283"/>
                <a:gridCol w="1524776"/>
                <a:gridCol w="1521319"/>
                <a:gridCol w="1514403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MARZO 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EJECUTADO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MARZO 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22.22%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4.39%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3.54%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80.60%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22.22%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5.60%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89.34%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11.11%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44.44%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16.82%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15.14%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90.01%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PMingLiU"/>
                          <a:cs typeface="Calibri" panose="020F0502020204030204" pitchFamily="34" charset="0"/>
                        </a:rPr>
                        <a:t>100.00%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29.31%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26.18%</a:t>
                      </a:r>
                      <a:endParaRPr lang="es-SV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89.33%</a:t>
                      </a:r>
                      <a:endParaRPr lang="es-SV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678916670"/>
              </p:ext>
            </p:extLst>
          </p:nvPr>
        </p:nvGraphicFramePr>
        <p:xfrm>
          <a:off x="1005110" y="1586423"/>
          <a:ext cx="7197193" cy="3872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2514</TotalTime>
  <Words>291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Bembo Std</vt:lpstr>
      <vt:lpstr>Calibri</vt:lpstr>
      <vt:lpstr>Museo Sans 100</vt:lpstr>
      <vt:lpstr>Museo Sans 300</vt:lpstr>
      <vt:lpstr>PMingLiU</vt:lpstr>
      <vt:lpstr>Tema de Office</vt:lpstr>
      <vt:lpstr>Presentación de PowerPoint</vt:lpstr>
      <vt:lpstr>INFORME DE SEGUIMIENTO AL PRIMER TRIMESTRE PLAN ANUAL OPERATIVO AÑO 2024  </vt:lpstr>
      <vt:lpstr>Generalidades</vt:lpstr>
      <vt:lpstr>MAPA ESTRATÉGICO DE CORSAIN 2024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155</cp:revision>
  <cp:lastPrinted>2019-12-18T17:42:50Z</cp:lastPrinted>
  <dcterms:created xsi:type="dcterms:W3CDTF">2019-07-03T14:56:03Z</dcterms:created>
  <dcterms:modified xsi:type="dcterms:W3CDTF">2024-07-09T19:55:11Z</dcterms:modified>
</cp:coreProperties>
</file>