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DIRECTORIO_DE_FUNCIONARIOS_CORSATUR_2020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B62F1A-103B-4280-8784-20B3FF0E1A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dirty="0"/>
              <a:t>Plan de acción para actualizar pagina web transparencia de </a:t>
            </a:r>
            <a:r>
              <a:rPr lang="es-SV" dirty="0" err="1"/>
              <a:t>corsatur</a:t>
            </a:r>
            <a:endParaRPr lang="es-SV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CEF0A9-2256-4CF1-A94F-10C950BAE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/>
              <a:t>Jefe unidad de desarrollo institucional y </a:t>
            </a:r>
          </a:p>
          <a:p>
            <a:r>
              <a:rPr lang="es-SV" dirty="0"/>
              <a:t>sistema de gestión de calidad</a:t>
            </a:r>
          </a:p>
        </p:txBody>
      </p:sp>
    </p:spTree>
    <p:extLst>
      <p:ext uri="{BB962C8B-B14F-4D97-AF65-F5344CB8AC3E}">
        <p14:creationId xmlns:p14="http://schemas.microsoft.com/office/powerpoint/2010/main" val="285072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8EFC2B55-3F1F-4782-9185-DF4B5BCF9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592" y="806570"/>
            <a:ext cx="7914768" cy="5244860"/>
          </a:xfrm>
          <a:prstGeom prst="rect">
            <a:avLst/>
          </a:prstGeom>
        </p:spPr>
      </p:pic>
      <p:sp>
        <p:nvSpPr>
          <p:cNvPr id="10" name="Globo: línea doblada 9">
            <a:extLst>
              <a:ext uri="{FF2B5EF4-FFF2-40B4-BE49-F238E27FC236}">
                <a16:creationId xmlns:a16="http://schemas.microsoft.com/office/drawing/2014/main" id="{FB75E6D0-E31A-42F1-A858-9D0B417ED824}"/>
              </a:ext>
            </a:extLst>
          </p:cNvPr>
          <p:cNvSpPr/>
          <p:nvPr/>
        </p:nvSpPr>
        <p:spPr>
          <a:xfrm>
            <a:off x="9318353" y="119774"/>
            <a:ext cx="2797447" cy="160451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9763"/>
              <a:gd name="adj6" fmla="val -1520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dirty="0"/>
              <a:t>Cambiar dirección y teléfono:</a:t>
            </a:r>
          </a:p>
          <a:p>
            <a:pPr algn="ctr"/>
            <a:endParaRPr lang="es-SV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F940C8-9CD7-4734-94B3-7DFA1C6AB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353" y="1724287"/>
            <a:ext cx="257764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3060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3060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3060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3060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3060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3060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3060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3060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3060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3060700" algn="ctr"/>
                <a:tab pos="5611813" algn="r"/>
              </a:tabLst>
            </a:pPr>
            <a:r>
              <a:rPr kumimoji="0" lang="es-ES" altLang="es-SV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mbo Std" panose="02020605060306020A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Corporación Salvadoreña de Turismo</a:t>
            </a:r>
            <a:endParaRPr kumimoji="0" lang="es-SV" altLang="es-SV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3060700" algn="ctr"/>
                <a:tab pos="5611813" algn="r"/>
              </a:tabLst>
            </a:pPr>
            <a:r>
              <a:rPr kumimoji="0" lang="es-MX" altLang="es-SV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mbo Std" panose="02020605060306020A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Edificio Century Tower Nivel 10, Boulevard Sergio Vieira De Mello No. 243, Colonia San Benito, San Salvador El Salvador - </a:t>
            </a:r>
            <a:br>
              <a:rPr kumimoji="0" lang="es-MX" altLang="es-SV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mbo Std" panose="02020605060306020A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s-MX" altLang="es-SV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mbo Std" panose="02020605060306020A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PBX: (503) 2241-3200  </a:t>
            </a:r>
            <a:r>
              <a:rPr kumimoji="0" lang="es-MX" altLang="es-SV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mbo Std" panose="02020605060306020A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www.corsatur.gob.sv</a:t>
            </a:r>
            <a:r>
              <a:rPr kumimoji="0" lang="es-MX" altLang="es-SV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mbo Std" panose="02020605060306020A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| </a:t>
            </a:r>
            <a:r>
              <a:rPr kumimoji="0" lang="es-MX" altLang="es-SV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embo Std" panose="02020605060306020A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www.elsalvador.travel</a:t>
            </a:r>
            <a:endParaRPr kumimoji="0" lang="es-SV" altLang="es-SV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3060700" algn="ctr"/>
                <a:tab pos="5611813" algn="r"/>
              </a:tabLst>
            </a:pPr>
            <a:endParaRPr kumimoji="0" lang="es-SV" altLang="es-SV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Globo: línea doblada 3">
            <a:extLst>
              <a:ext uri="{FF2B5EF4-FFF2-40B4-BE49-F238E27FC236}">
                <a16:creationId xmlns:a16="http://schemas.microsoft.com/office/drawing/2014/main" id="{A268DF04-6435-4BD5-AAB7-01BB7DE0D5B3}"/>
              </a:ext>
            </a:extLst>
          </p:cNvPr>
          <p:cNvSpPr/>
          <p:nvPr/>
        </p:nvSpPr>
        <p:spPr>
          <a:xfrm>
            <a:off x="7816362" y="3687214"/>
            <a:ext cx="3789484" cy="67700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9837"/>
              <a:gd name="adj6" fmla="val -49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Horario de atención: de 08:30 a.m. a 4:30 p.m. (sin cerrar al mediodía)</a:t>
            </a:r>
          </a:p>
        </p:txBody>
      </p:sp>
      <p:sp>
        <p:nvSpPr>
          <p:cNvPr id="5" name="Globo: línea doblada 4">
            <a:extLst>
              <a:ext uri="{FF2B5EF4-FFF2-40B4-BE49-F238E27FC236}">
                <a16:creationId xmlns:a16="http://schemas.microsoft.com/office/drawing/2014/main" id="{F3F21806-55DC-4DA2-92A3-D4F3EB512DBD}"/>
              </a:ext>
            </a:extLst>
          </p:cNvPr>
          <p:cNvSpPr/>
          <p:nvPr/>
        </p:nvSpPr>
        <p:spPr>
          <a:xfrm>
            <a:off x="7314764" y="4981006"/>
            <a:ext cx="2927839" cy="125182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4829"/>
              <a:gd name="adj6" fmla="val -866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Cambio nombre de oficial de información</a:t>
            </a:r>
          </a:p>
        </p:txBody>
      </p:sp>
    </p:spTree>
    <p:extLst>
      <p:ext uri="{BB962C8B-B14F-4D97-AF65-F5344CB8AC3E}">
        <p14:creationId xmlns:p14="http://schemas.microsoft.com/office/powerpoint/2010/main" val="259360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4BC7C75-8094-4234-863C-69B475459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923673" cy="4851504"/>
          </a:xfrm>
          <a:prstGeom prst="rect">
            <a:avLst/>
          </a:prstGeom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FE808D06-3BFF-4295-891F-365625D5C16F}"/>
              </a:ext>
            </a:extLst>
          </p:cNvPr>
          <p:cNvSpPr/>
          <p:nvPr/>
        </p:nvSpPr>
        <p:spPr>
          <a:xfrm>
            <a:off x="60386" y="4571999"/>
            <a:ext cx="1544128" cy="18978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1FB8FF22-2ABF-45EE-94D3-5A3CCBC350BD}"/>
              </a:ext>
            </a:extLst>
          </p:cNvPr>
          <p:cNvSpPr/>
          <p:nvPr/>
        </p:nvSpPr>
        <p:spPr>
          <a:xfrm rot="1485994">
            <a:off x="1313532" y="4237157"/>
            <a:ext cx="439947" cy="349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B833896-E466-47FB-9313-3CF9AB057275}"/>
              </a:ext>
            </a:extLst>
          </p:cNvPr>
          <p:cNvSpPr txBox="1"/>
          <p:nvPr/>
        </p:nvSpPr>
        <p:spPr>
          <a:xfrm>
            <a:off x="7496355" y="1673525"/>
            <a:ext cx="38818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Actualizar: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Cargos y nombres completos de los actuales miembros de la Junta Directiva.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Nombres de los funcionarios de CORSATUR, siga este link y obtiene la lista en .</a:t>
            </a:r>
            <a:r>
              <a:rPr lang="es-SV" dirty="0" err="1"/>
              <a:t>pdf</a:t>
            </a:r>
            <a:r>
              <a:rPr lang="es-SV" dirty="0"/>
              <a:t> por si de viaje la quiere subir.  </a:t>
            </a:r>
            <a:r>
              <a:rPr lang="es-SV" dirty="0">
                <a:hlinkClick r:id="rId3" action="ppaction://hlinkfile"/>
              </a:rPr>
              <a:t>DIRECTORIO_DE_FUNCIONARIOS_CORSATUR_2020.pdf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447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D93DEF-ACC5-4BDE-9133-4DFDB761D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Faltan otros elementos, deje para mañana en adelante.</a:t>
            </a:r>
          </a:p>
        </p:txBody>
      </p:sp>
    </p:spTree>
    <p:extLst>
      <p:ext uri="{BB962C8B-B14F-4D97-AF65-F5344CB8AC3E}">
        <p14:creationId xmlns:p14="http://schemas.microsoft.com/office/powerpoint/2010/main" val="2672795686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141</TotalTime>
  <Words>163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Bembo Std</vt:lpstr>
      <vt:lpstr>Tw Cen MT</vt:lpstr>
      <vt:lpstr>Gota</vt:lpstr>
      <vt:lpstr>Plan de acción para actualizar pagina web transparencia de corsatur</vt:lpstr>
      <vt:lpstr>Presentación de PowerPoint</vt:lpstr>
      <vt:lpstr>Presentación de PowerPoint</vt:lpstr>
      <vt:lpstr>Faltan otros elementos, deje para mañana en adelante.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acción para actualizar pagina web transparencia de corsatur</dc:title>
  <dc:creator>Nelson Antonio Alfaro Cea</dc:creator>
  <cp:lastModifiedBy>Héctor Alberto Rodríguez Cea</cp:lastModifiedBy>
  <cp:revision>2</cp:revision>
  <dcterms:created xsi:type="dcterms:W3CDTF">2020-10-08T20:39:04Z</dcterms:created>
  <dcterms:modified xsi:type="dcterms:W3CDTF">2020-10-20T21:19:03Z</dcterms:modified>
</cp:coreProperties>
</file>