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78" r:id="rId3"/>
    <p:sldId id="279" r:id="rId4"/>
    <p:sldId id="280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82" r:id="rId13"/>
    <p:sldId id="275" r:id="rId14"/>
    <p:sldId id="284" r:id="rId15"/>
    <p:sldId id="286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1916A7-1184-4C3D-B93E-6181B5379B8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06CDE528-F50C-4CFB-80B3-CE8442798720}">
      <dgm:prSet phldrT="[Texto]"/>
      <dgm:spPr/>
      <dgm:t>
        <a:bodyPr/>
        <a:lstStyle/>
        <a:p>
          <a:r>
            <a:rPr lang="es-SV" dirty="0" smtClean="0"/>
            <a:t>Junta Directiva</a:t>
          </a:r>
          <a:endParaRPr lang="es-SV" dirty="0"/>
        </a:p>
      </dgm:t>
    </dgm:pt>
    <dgm:pt modelId="{74F20090-7D5B-4F8A-A1F9-5859184B0C2C}" type="parTrans" cxnId="{DAEAA643-9800-4327-A1E6-B5E801D9D924}">
      <dgm:prSet/>
      <dgm:spPr/>
      <dgm:t>
        <a:bodyPr/>
        <a:lstStyle/>
        <a:p>
          <a:endParaRPr lang="es-SV"/>
        </a:p>
      </dgm:t>
    </dgm:pt>
    <dgm:pt modelId="{F3EC22BA-9069-4949-9077-9436E9D62BB2}" type="sibTrans" cxnId="{DAEAA643-9800-4327-A1E6-B5E801D9D924}">
      <dgm:prSet/>
      <dgm:spPr/>
      <dgm:t>
        <a:bodyPr/>
        <a:lstStyle/>
        <a:p>
          <a:pPr algn="ctr"/>
          <a:endParaRPr lang="es-SV" dirty="0"/>
        </a:p>
      </dgm:t>
    </dgm:pt>
    <dgm:pt modelId="{929F9799-3AEA-4910-B783-3419B16E69E2}" type="asst">
      <dgm:prSet phldrT="[Texto]"/>
      <dgm:spPr/>
      <dgm:t>
        <a:bodyPr/>
        <a:lstStyle/>
        <a:p>
          <a:r>
            <a:rPr lang="es-SV" dirty="0" smtClean="0"/>
            <a:t>Presidente</a:t>
          </a:r>
          <a:endParaRPr lang="es-SV" dirty="0"/>
        </a:p>
      </dgm:t>
    </dgm:pt>
    <dgm:pt modelId="{3E137829-6EF6-415D-886E-FCB15D4FDD5A}" type="parTrans" cxnId="{6B89B01D-4254-4DDC-B024-B76C7F99933C}">
      <dgm:prSet/>
      <dgm:spPr/>
      <dgm:t>
        <a:bodyPr/>
        <a:lstStyle/>
        <a:p>
          <a:endParaRPr lang="es-SV"/>
        </a:p>
      </dgm:t>
    </dgm:pt>
    <dgm:pt modelId="{0853919D-8072-48D5-B6BF-411521F4C682}" type="sibTrans" cxnId="{6B89B01D-4254-4DDC-B024-B76C7F99933C}">
      <dgm:prSet/>
      <dgm:spPr/>
      <dgm:t>
        <a:bodyPr/>
        <a:lstStyle/>
        <a:p>
          <a:pPr algn="ctr"/>
          <a:endParaRPr lang="es-SV" dirty="0"/>
        </a:p>
      </dgm:t>
    </dgm:pt>
    <dgm:pt modelId="{0C2DD464-3A4D-4984-9EF7-3FBA4E8DA68C}" type="asst">
      <dgm:prSet/>
      <dgm:spPr/>
      <dgm:t>
        <a:bodyPr/>
        <a:lstStyle/>
        <a:p>
          <a:r>
            <a:rPr lang="es-SV" dirty="0" smtClean="0"/>
            <a:t>Asesor</a:t>
          </a:r>
          <a:endParaRPr lang="es-SV" dirty="0"/>
        </a:p>
      </dgm:t>
    </dgm:pt>
    <dgm:pt modelId="{7D46BECF-DA5C-4F6B-90DB-C3C330E7AC45}" type="parTrans" cxnId="{723E2EDB-95CD-472A-9F91-CAF351907CA3}">
      <dgm:prSet/>
      <dgm:spPr/>
      <dgm:t>
        <a:bodyPr/>
        <a:lstStyle/>
        <a:p>
          <a:endParaRPr lang="es-SV"/>
        </a:p>
      </dgm:t>
    </dgm:pt>
    <dgm:pt modelId="{6261E5F6-6D6A-440E-B2DB-F711EC2D8834}" type="sibTrans" cxnId="{723E2EDB-95CD-472A-9F91-CAF351907CA3}">
      <dgm:prSet/>
      <dgm:spPr/>
      <dgm:t>
        <a:bodyPr/>
        <a:lstStyle/>
        <a:p>
          <a:pPr algn="ctr"/>
          <a:endParaRPr lang="es-SV" dirty="0"/>
        </a:p>
      </dgm:t>
    </dgm:pt>
    <dgm:pt modelId="{579593F6-CFEC-478B-A553-50E555135201}" type="asst">
      <dgm:prSet/>
      <dgm:spPr/>
      <dgm:t>
        <a:bodyPr/>
        <a:lstStyle/>
        <a:p>
          <a:r>
            <a:rPr lang="es-SV" dirty="0" smtClean="0"/>
            <a:t>Auditor Interno</a:t>
          </a:r>
          <a:endParaRPr lang="es-SV" dirty="0"/>
        </a:p>
      </dgm:t>
    </dgm:pt>
    <dgm:pt modelId="{954B6E4A-4DAC-4E2D-AF82-D211F34C8054}" type="parTrans" cxnId="{01BC0CBD-0676-4206-86B4-0D13B3654BD7}">
      <dgm:prSet/>
      <dgm:spPr/>
      <dgm:t>
        <a:bodyPr/>
        <a:lstStyle/>
        <a:p>
          <a:endParaRPr lang="es-SV"/>
        </a:p>
      </dgm:t>
    </dgm:pt>
    <dgm:pt modelId="{E973DE7F-B8F7-4FED-814F-2AE0236809CE}" type="sibTrans" cxnId="{01BC0CBD-0676-4206-86B4-0D13B3654BD7}">
      <dgm:prSet/>
      <dgm:spPr/>
      <dgm:t>
        <a:bodyPr/>
        <a:lstStyle/>
        <a:p>
          <a:pPr algn="ctr"/>
          <a:endParaRPr lang="es-SV" dirty="0"/>
        </a:p>
      </dgm:t>
    </dgm:pt>
    <dgm:pt modelId="{3D5E65B6-481F-4521-8D89-8A59B8F8975B}" type="asst">
      <dgm:prSet/>
      <dgm:spPr/>
      <dgm:t>
        <a:bodyPr/>
        <a:lstStyle/>
        <a:p>
          <a:r>
            <a:rPr lang="es-SV" dirty="0" smtClean="0"/>
            <a:t>Gerente Financiero</a:t>
          </a:r>
          <a:endParaRPr lang="es-SV" dirty="0"/>
        </a:p>
      </dgm:t>
    </dgm:pt>
    <dgm:pt modelId="{C33B5AD1-A68D-4EA4-919F-B125F42EDBB3}" type="parTrans" cxnId="{42BCE71D-EB51-4521-B3D2-F100DCFF669E}">
      <dgm:prSet/>
      <dgm:spPr/>
      <dgm:t>
        <a:bodyPr/>
        <a:lstStyle/>
        <a:p>
          <a:endParaRPr lang="es-SV"/>
        </a:p>
      </dgm:t>
    </dgm:pt>
    <dgm:pt modelId="{39670D94-DEBB-48EF-A6DE-734AB4FD30CB}" type="sibTrans" cxnId="{42BCE71D-EB51-4521-B3D2-F100DCFF669E}">
      <dgm:prSet/>
      <dgm:spPr/>
      <dgm:t>
        <a:bodyPr/>
        <a:lstStyle/>
        <a:p>
          <a:pPr algn="ctr"/>
          <a:endParaRPr lang="es-SV" dirty="0"/>
        </a:p>
      </dgm:t>
    </dgm:pt>
    <dgm:pt modelId="{AEC8C6D3-73F7-4693-940C-B9DBD2409532}">
      <dgm:prSet/>
      <dgm:spPr/>
      <dgm:t>
        <a:bodyPr/>
        <a:lstStyle/>
        <a:p>
          <a:r>
            <a:rPr lang="es-SV" dirty="0" smtClean="0"/>
            <a:t>Secretaria Ejecutiva</a:t>
          </a:r>
          <a:endParaRPr lang="es-SV" dirty="0"/>
        </a:p>
      </dgm:t>
    </dgm:pt>
    <dgm:pt modelId="{D8D42BB9-C1A4-41F3-BA62-120BC391307E}" type="parTrans" cxnId="{DA3CF5DB-9D08-4CB1-9DC2-35D75EED60CC}">
      <dgm:prSet/>
      <dgm:spPr/>
      <dgm:t>
        <a:bodyPr/>
        <a:lstStyle/>
        <a:p>
          <a:endParaRPr lang="es-SV"/>
        </a:p>
      </dgm:t>
    </dgm:pt>
    <dgm:pt modelId="{9AF06034-CFB9-4159-98EB-75AD44323195}" type="sibTrans" cxnId="{DA3CF5DB-9D08-4CB1-9DC2-35D75EED60CC}">
      <dgm:prSet/>
      <dgm:spPr/>
      <dgm:t>
        <a:bodyPr/>
        <a:lstStyle/>
        <a:p>
          <a:pPr algn="ctr"/>
          <a:endParaRPr lang="es-SV" dirty="0"/>
        </a:p>
      </dgm:t>
    </dgm:pt>
    <dgm:pt modelId="{126DF2AF-884A-4100-ACA9-24C5E5FC68BF}">
      <dgm:prSet/>
      <dgm:spPr/>
      <dgm:t>
        <a:bodyPr/>
        <a:lstStyle/>
        <a:p>
          <a:r>
            <a:rPr lang="es-SV" dirty="0" smtClean="0"/>
            <a:t>Especialista Administrativo de Presidencia</a:t>
          </a:r>
          <a:endParaRPr lang="es-SV" dirty="0"/>
        </a:p>
      </dgm:t>
    </dgm:pt>
    <dgm:pt modelId="{E36937F1-4F70-4D2D-B4FB-977B2CDE46FA}" type="parTrans" cxnId="{0503BAEE-D58C-4592-8F32-34C3411E0355}">
      <dgm:prSet/>
      <dgm:spPr/>
      <dgm:t>
        <a:bodyPr/>
        <a:lstStyle/>
        <a:p>
          <a:endParaRPr lang="es-SV"/>
        </a:p>
      </dgm:t>
    </dgm:pt>
    <dgm:pt modelId="{DF53F944-3ACD-4ABB-A28F-36C0325648FF}" type="sibTrans" cxnId="{0503BAEE-D58C-4592-8F32-34C3411E0355}">
      <dgm:prSet/>
      <dgm:spPr/>
      <dgm:t>
        <a:bodyPr/>
        <a:lstStyle/>
        <a:p>
          <a:endParaRPr lang="es-SV"/>
        </a:p>
      </dgm:t>
    </dgm:pt>
    <dgm:pt modelId="{84329D02-2207-412A-B975-1CAA762D0FDA}" type="pres">
      <dgm:prSet presAssocID="{811916A7-1184-4C3D-B93E-6181B5379B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EBA48B66-1338-475E-890F-1925110E237C}" type="pres">
      <dgm:prSet presAssocID="{06CDE528-F50C-4CFB-80B3-CE8442798720}" presName="hierRoot1" presStyleCnt="0">
        <dgm:presLayoutVars>
          <dgm:hierBranch val="init"/>
        </dgm:presLayoutVars>
      </dgm:prSet>
      <dgm:spPr/>
    </dgm:pt>
    <dgm:pt modelId="{7F5B0B56-4426-4B58-8144-9E2C71AC1EE3}" type="pres">
      <dgm:prSet presAssocID="{06CDE528-F50C-4CFB-80B3-CE8442798720}" presName="rootComposite1" presStyleCnt="0"/>
      <dgm:spPr/>
    </dgm:pt>
    <dgm:pt modelId="{BA511AD9-578A-4A41-8EED-2B5FCEEC9868}" type="pres">
      <dgm:prSet presAssocID="{06CDE528-F50C-4CFB-80B3-CE8442798720}" presName="rootText1" presStyleLbl="node0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B2BC4997-C355-4A88-B904-D53E588F66FC}" type="pres">
      <dgm:prSet presAssocID="{06CDE528-F50C-4CFB-80B3-CE8442798720}" presName="titleText1" presStyleLbl="fgAcc0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173C7BC-9707-4CEA-AE43-3D980E9221AD}" type="pres">
      <dgm:prSet presAssocID="{06CDE528-F50C-4CFB-80B3-CE8442798720}" presName="rootConnector1" presStyleLbl="node1" presStyleIdx="0" presStyleCnt="1"/>
      <dgm:spPr/>
      <dgm:t>
        <a:bodyPr/>
        <a:lstStyle/>
        <a:p>
          <a:endParaRPr lang="es-SV"/>
        </a:p>
      </dgm:t>
    </dgm:pt>
    <dgm:pt modelId="{CC03D73C-CF4A-4906-AF5F-0530637952F5}" type="pres">
      <dgm:prSet presAssocID="{06CDE528-F50C-4CFB-80B3-CE8442798720}" presName="hierChild2" presStyleCnt="0"/>
      <dgm:spPr/>
    </dgm:pt>
    <dgm:pt modelId="{64FB31BF-C146-4939-9679-9FC912EF8C3D}" type="pres">
      <dgm:prSet presAssocID="{06CDE528-F50C-4CFB-80B3-CE8442798720}" presName="hierChild3" presStyleCnt="0"/>
      <dgm:spPr/>
    </dgm:pt>
    <dgm:pt modelId="{66F5CC42-9A4B-4C76-BC40-1FDAEB19414E}" type="pres">
      <dgm:prSet presAssocID="{3E137829-6EF6-415D-886E-FCB15D4FDD5A}" presName="Name96" presStyleLbl="parChTrans1D2" presStyleIdx="0" presStyleCnt="1"/>
      <dgm:spPr/>
      <dgm:t>
        <a:bodyPr/>
        <a:lstStyle/>
        <a:p>
          <a:endParaRPr lang="es-SV"/>
        </a:p>
      </dgm:t>
    </dgm:pt>
    <dgm:pt modelId="{7C839481-AF47-4332-97C3-31FE4C4A78F7}" type="pres">
      <dgm:prSet presAssocID="{929F9799-3AEA-4910-B783-3419B16E69E2}" presName="hierRoot3" presStyleCnt="0">
        <dgm:presLayoutVars>
          <dgm:hierBranch val="init"/>
        </dgm:presLayoutVars>
      </dgm:prSet>
      <dgm:spPr/>
    </dgm:pt>
    <dgm:pt modelId="{3D845231-5678-4853-BB21-AA3476305ED6}" type="pres">
      <dgm:prSet presAssocID="{929F9799-3AEA-4910-B783-3419B16E69E2}" presName="rootComposite3" presStyleCnt="0"/>
      <dgm:spPr/>
    </dgm:pt>
    <dgm:pt modelId="{5C597818-4605-436E-9E49-D60B95AEB1A9}" type="pres">
      <dgm:prSet presAssocID="{929F9799-3AEA-4910-B783-3419B16E69E2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C7E8C4A-C4DC-4088-9FF1-6E050A380634}" type="pres">
      <dgm:prSet presAssocID="{929F9799-3AEA-4910-B783-3419B16E69E2}" presName="titleText3" presStyleLbl="fgAcc2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B89246A7-80DD-4E16-A291-EEBEA060C358}" type="pres">
      <dgm:prSet presAssocID="{929F9799-3AEA-4910-B783-3419B16E69E2}" presName="rootConnector3" presStyleLbl="asst1" presStyleIdx="0" presStyleCnt="4"/>
      <dgm:spPr/>
      <dgm:t>
        <a:bodyPr/>
        <a:lstStyle/>
        <a:p>
          <a:endParaRPr lang="es-SV"/>
        </a:p>
      </dgm:t>
    </dgm:pt>
    <dgm:pt modelId="{61E76E69-112C-4AB1-B450-4E43AB98D28F}" type="pres">
      <dgm:prSet presAssocID="{929F9799-3AEA-4910-B783-3419B16E69E2}" presName="hierChild6" presStyleCnt="0"/>
      <dgm:spPr/>
    </dgm:pt>
    <dgm:pt modelId="{5C2ADBF9-B904-45B2-9753-31E1053FAE6C}" type="pres">
      <dgm:prSet presAssocID="{D8D42BB9-C1A4-41F3-BA62-120BC391307E}" presName="Name37" presStyleLbl="parChTrans1D3" presStyleIdx="0" presStyleCnt="4"/>
      <dgm:spPr/>
      <dgm:t>
        <a:bodyPr/>
        <a:lstStyle/>
        <a:p>
          <a:endParaRPr lang="es-SV"/>
        </a:p>
      </dgm:t>
    </dgm:pt>
    <dgm:pt modelId="{93C588A7-1B59-4AEB-B3C8-AFA5811F03A7}" type="pres">
      <dgm:prSet presAssocID="{AEC8C6D3-73F7-4693-940C-B9DBD2409532}" presName="hierRoot2" presStyleCnt="0">
        <dgm:presLayoutVars>
          <dgm:hierBranch val="init"/>
        </dgm:presLayoutVars>
      </dgm:prSet>
      <dgm:spPr/>
    </dgm:pt>
    <dgm:pt modelId="{E9F4681C-7B62-4DBA-BDDE-4D7217F65846}" type="pres">
      <dgm:prSet presAssocID="{AEC8C6D3-73F7-4693-940C-B9DBD2409532}" presName="rootComposite" presStyleCnt="0"/>
      <dgm:spPr/>
    </dgm:pt>
    <dgm:pt modelId="{83B85F44-D47C-40D1-A41B-AA62EEEE34A6}" type="pres">
      <dgm:prSet presAssocID="{AEC8C6D3-73F7-4693-940C-B9DBD2409532}" presName="rootText" presStyleLbl="node1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5B96A709-CBAE-4A13-8467-54A745D882B3}" type="pres">
      <dgm:prSet presAssocID="{AEC8C6D3-73F7-4693-940C-B9DBD2409532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2F0EF47-2FEA-4E27-AEC2-2974574C5A49}" type="pres">
      <dgm:prSet presAssocID="{AEC8C6D3-73F7-4693-940C-B9DBD2409532}" presName="rootConnector" presStyleLbl="node3" presStyleIdx="0" presStyleCnt="0"/>
      <dgm:spPr/>
      <dgm:t>
        <a:bodyPr/>
        <a:lstStyle/>
        <a:p>
          <a:endParaRPr lang="es-SV"/>
        </a:p>
      </dgm:t>
    </dgm:pt>
    <dgm:pt modelId="{EFD30F47-FD89-47B2-B7BE-1FD0003BFDDC}" type="pres">
      <dgm:prSet presAssocID="{AEC8C6D3-73F7-4693-940C-B9DBD2409532}" presName="hierChild4" presStyleCnt="0"/>
      <dgm:spPr/>
    </dgm:pt>
    <dgm:pt modelId="{5BDBC295-D409-41ED-975D-0E7F7366908B}" type="pres">
      <dgm:prSet presAssocID="{AEC8C6D3-73F7-4693-940C-B9DBD2409532}" presName="hierChild5" presStyleCnt="0"/>
      <dgm:spPr/>
    </dgm:pt>
    <dgm:pt modelId="{A54BEE0E-2A9E-4AF0-A467-B5C881E92D85}" type="pres">
      <dgm:prSet presAssocID="{929F9799-3AEA-4910-B783-3419B16E69E2}" presName="hierChild7" presStyleCnt="0"/>
      <dgm:spPr/>
    </dgm:pt>
    <dgm:pt modelId="{5C50B005-14A7-41A2-ABC4-C855A60AEF5E}" type="pres">
      <dgm:prSet presAssocID="{7D46BECF-DA5C-4F6B-90DB-C3C330E7AC45}" presName="Name96" presStyleLbl="parChTrans1D3" presStyleIdx="1" presStyleCnt="4"/>
      <dgm:spPr/>
      <dgm:t>
        <a:bodyPr/>
        <a:lstStyle/>
        <a:p>
          <a:endParaRPr lang="es-SV"/>
        </a:p>
      </dgm:t>
    </dgm:pt>
    <dgm:pt modelId="{D9149724-2B5B-4FE3-BA3D-D6ADCFF22F7F}" type="pres">
      <dgm:prSet presAssocID="{0C2DD464-3A4D-4984-9EF7-3FBA4E8DA68C}" presName="hierRoot3" presStyleCnt="0">
        <dgm:presLayoutVars>
          <dgm:hierBranch val="init"/>
        </dgm:presLayoutVars>
      </dgm:prSet>
      <dgm:spPr/>
    </dgm:pt>
    <dgm:pt modelId="{4E5BF636-456C-4D73-84AC-25A7EED65273}" type="pres">
      <dgm:prSet presAssocID="{0C2DD464-3A4D-4984-9EF7-3FBA4E8DA68C}" presName="rootComposite3" presStyleCnt="0"/>
      <dgm:spPr/>
    </dgm:pt>
    <dgm:pt modelId="{32B0ADD7-B472-4DDA-B81C-B0591559F368}" type="pres">
      <dgm:prSet presAssocID="{0C2DD464-3A4D-4984-9EF7-3FBA4E8DA68C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FDA03EB-7FB1-4225-9A55-21060DBE3AA6}" type="pres">
      <dgm:prSet presAssocID="{0C2DD464-3A4D-4984-9EF7-3FBA4E8DA68C}" presName="titleText3" presStyleLbl="fgAcc2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CC29AE95-C6D0-45D3-8BCD-F140BE7E2C41}" type="pres">
      <dgm:prSet presAssocID="{0C2DD464-3A4D-4984-9EF7-3FBA4E8DA68C}" presName="rootConnector3" presStyleLbl="asst1" presStyleIdx="1" presStyleCnt="4"/>
      <dgm:spPr/>
      <dgm:t>
        <a:bodyPr/>
        <a:lstStyle/>
        <a:p>
          <a:endParaRPr lang="es-SV"/>
        </a:p>
      </dgm:t>
    </dgm:pt>
    <dgm:pt modelId="{09605235-7322-403C-8A39-1A2C718E356D}" type="pres">
      <dgm:prSet presAssocID="{0C2DD464-3A4D-4984-9EF7-3FBA4E8DA68C}" presName="hierChild6" presStyleCnt="0"/>
      <dgm:spPr/>
    </dgm:pt>
    <dgm:pt modelId="{6B9290C8-5304-473E-A467-DAB73942203E}" type="pres">
      <dgm:prSet presAssocID="{0C2DD464-3A4D-4984-9EF7-3FBA4E8DA68C}" presName="hierChild7" presStyleCnt="0"/>
      <dgm:spPr/>
    </dgm:pt>
    <dgm:pt modelId="{6D13E066-912D-4F14-94F6-6B59D7292F6A}" type="pres">
      <dgm:prSet presAssocID="{954B6E4A-4DAC-4E2D-AF82-D211F34C8054}" presName="Name96" presStyleLbl="parChTrans1D3" presStyleIdx="2" presStyleCnt="4"/>
      <dgm:spPr/>
      <dgm:t>
        <a:bodyPr/>
        <a:lstStyle/>
        <a:p>
          <a:endParaRPr lang="es-SV"/>
        </a:p>
      </dgm:t>
    </dgm:pt>
    <dgm:pt modelId="{4877E521-8AA0-4F9F-AFA6-22305998AEAC}" type="pres">
      <dgm:prSet presAssocID="{579593F6-CFEC-478B-A553-50E555135201}" presName="hierRoot3" presStyleCnt="0">
        <dgm:presLayoutVars>
          <dgm:hierBranch val="init"/>
        </dgm:presLayoutVars>
      </dgm:prSet>
      <dgm:spPr/>
    </dgm:pt>
    <dgm:pt modelId="{20456A1A-B87D-440C-AB50-E5EC6C5361A7}" type="pres">
      <dgm:prSet presAssocID="{579593F6-CFEC-478B-A553-50E555135201}" presName="rootComposite3" presStyleCnt="0"/>
      <dgm:spPr/>
    </dgm:pt>
    <dgm:pt modelId="{CFFF44F5-832C-420B-8CE7-3B58472B056E}" type="pres">
      <dgm:prSet presAssocID="{579593F6-CFEC-478B-A553-50E555135201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0DAA233-CAF7-4722-A60C-054E0EB8C429}" type="pres">
      <dgm:prSet presAssocID="{579593F6-CFEC-478B-A553-50E555135201}" presName="titleText3" presStyleLbl="fgAcc2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3435ED0-2FE3-4AE2-92A5-AB929A62BFA4}" type="pres">
      <dgm:prSet presAssocID="{579593F6-CFEC-478B-A553-50E555135201}" presName="rootConnector3" presStyleLbl="asst1" presStyleIdx="2" presStyleCnt="4"/>
      <dgm:spPr/>
      <dgm:t>
        <a:bodyPr/>
        <a:lstStyle/>
        <a:p>
          <a:endParaRPr lang="es-SV"/>
        </a:p>
      </dgm:t>
    </dgm:pt>
    <dgm:pt modelId="{5791D61A-1F33-4E71-A8C9-B7D8101AD113}" type="pres">
      <dgm:prSet presAssocID="{579593F6-CFEC-478B-A553-50E555135201}" presName="hierChild6" presStyleCnt="0"/>
      <dgm:spPr/>
    </dgm:pt>
    <dgm:pt modelId="{319C37CC-EDBA-4D03-A2D1-95F70D0C5276}" type="pres">
      <dgm:prSet presAssocID="{579593F6-CFEC-478B-A553-50E555135201}" presName="hierChild7" presStyleCnt="0"/>
      <dgm:spPr/>
    </dgm:pt>
    <dgm:pt modelId="{821C83F3-A1F8-4E7F-A3D7-D9AD3A05914C}" type="pres">
      <dgm:prSet presAssocID="{C33B5AD1-A68D-4EA4-919F-B125F42EDBB3}" presName="Name96" presStyleLbl="parChTrans1D3" presStyleIdx="3" presStyleCnt="4"/>
      <dgm:spPr/>
      <dgm:t>
        <a:bodyPr/>
        <a:lstStyle/>
        <a:p>
          <a:endParaRPr lang="es-SV"/>
        </a:p>
      </dgm:t>
    </dgm:pt>
    <dgm:pt modelId="{78894F13-80AC-477F-B842-351590D34F0D}" type="pres">
      <dgm:prSet presAssocID="{3D5E65B6-481F-4521-8D89-8A59B8F8975B}" presName="hierRoot3" presStyleCnt="0">
        <dgm:presLayoutVars>
          <dgm:hierBranch val="init"/>
        </dgm:presLayoutVars>
      </dgm:prSet>
      <dgm:spPr/>
    </dgm:pt>
    <dgm:pt modelId="{174AFD56-35CE-443B-885A-8F4DBFDD7062}" type="pres">
      <dgm:prSet presAssocID="{3D5E65B6-481F-4521-8D89-8A59B8F8975B}" presName="rootComposite3" presStyleCnt="0"/>
      <dgm:spPr/>
    </dgm:pt>
    <dgm:pt modelId="{6EE65DCA-E417-40E5-8A15-4E14AF809EE6}" type="pres">
      <dgm:prSet presAssocID="{3D5E65B6-481F-4521-8D89-8A59B8F8975B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130ED36-E729-4FF7-B21C-7C3AD252C92E}" type="pres">
      <dgm:prSet presAssocID="{3D5E65B6-481F-4521-8D89-8A59B8F8975B}" presName="titleText3" presStyleLbl="fgAcc2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8A28F54B-6A5A-4210-95BF-6ABDE79626FA}" type="pres">
      <dgm:prSet presAssocID="{3D5E65B6-481F-4521-8D89-8A59B8F8975B}" presName="rootConnector3" presStyleLbl="asst1" presStyleIdx="3" presStyleCnt="4"/>
      <dgm:spPr/>
      <dgm:t>
        <a:bodyPr/>
        <a:lstStyle/>
        <a:p>
          <a:endParaRPr lang="es-SV"/>
        </a:p>
      </dgm:t>
    </dgm:pt>
    <dgm:pt modelId="{5FEFDBA5-78A5-4CAE-BC19-ABD8A67F26C8}" type="pres">
      <dgm:prSet presAssocID="{3D5E65B6-481F-4521-8D89-8A59B8F8975B}" presName="hierChild6" presStyleCnt="0"/>
      <dgm:spPr/>
    </dgm:pt>
    <dgm:pt modelId="{4D627147-0945-416E-9245-CD3F34CB8ED5}" type="pres">
      <dgm:prSet presAssocID="{3D5E65B6-481F-4521-8D89-8A59B8F8975B}" presName="hierChild7" presStyleCnt="0"/>
      <dgm:spPr/>
    </dgm:pt>
    <dgm:pt modelId="{5A9D03EF-3AC2-4979-8977-AFD586E4CE91}" type="pres">
      <dgm:prSet presAssocID="{126DF2AF-884A-4100-ACA9-24C5E5FC68BF}" presName="hierRoot1" presStyleCnt="0">
        <dgm:presLayoutVars>
          <dgm:hierBranch val="init"/>
        </dgm:presLayoutVars>
      </dgm:prSet>
      <dgm:spPr/>
    </dgm:pt>
    <dgm:pt modelId="{8B8DA8E6-4FB1-4F93-A543-F4527E12A68D}" type="pres">
      <dgm:prSet presAssocID="{126DF2AF-884A-4100-ACA9-24C5E5FC68BF}" presName="rootComposite1" presStyleCnt="0"/>
      <dgm:spPr/>
    </dgm:pt>
    <dgm:pt modelId="{A4F5866C-E9E3-4E10-BB4C-96A2E9BBDC6B}" type="pres">
      <dgm:prSet presAssocID="{126DF2AF-884A-4100-ACA9-24C5E5FC68BF}" presName="rootText1" presStyleLbl="node0" presStyleIdx="1" presStyleCnt="2" custLinFactX="-100000" custLinFactY="200000" custLinFactNeighborX="-101887" custLinFactNeighborY="272428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8A21F1A9-A88A-4DA3-89B2-CF54C46907B6}" type="pres">
      <dgm:prSet presAssocID="{126DF2AF-884A-4100-ACA9-24C5E5FC68BF}" presName="titleText1" presStyleLbl="fgAcc0" presStyleIdx="1" presStyleCnt="2" custLinFactX="-100000" custLinFactY="700000" custLinFactNeighborX="-121924" custLinFactNeighborY="75413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23C5EA8-C18B-42F3-AACD-EB9382AA77FB}" type="pres">
      <dgm:prSet presAssocID="{126DF2AF-884A-4100-ACA9-24C5E5FC68BF}" presName="rootConnector1" presStyleLbl="node1" presStyleIdx="0" presStyleCnt="1"/>
      <dgm:spPr/>
      <dgm:t>
        <a:bodyPr/>
        <a:lstStyle/>
        <a:p>
          <a:endParaRPr lang="es-SV"/>
        </a:p>
      </dgm:t>
    </dgm:pt>
    <dgm:pt modelId="{6846CED2-8FD5-40DC-B154-097627CF816C}" type="pres">
      <dgm:prSet presAssocID="{126DF2AF-884A-4100-ACA9-24C5E5FC68BF}" presName="hierChild2" presStyleCnt="0"/>
      <dgm:spPr/>
    </dgm:pt>
    <dgm:pt modelId="{9C40F48D-BF9A-4788-A65D-A08A709B9440}" type="pres">
      <dgm:prSet presAssocID="{126DF2AF-884A-4100-ACA9-24C5E5FC68BF}" presName="hierChild3" presStyleCnt="0"/>
      <dgm:spPr/>
    </dgm:pt>
  </dgm:ptLst>
  <dgm:cxnLst>
    <dgm:cxn modelId="{8FB302C3-7664-4E5F-8D80-8DF55EBA9387}" type="presOf" srcId="{811916A7-1184-4C3D-B93E-6181B5379B8B}" destId="{84329D02-2207-412A-B975-1CAA762D0FDA}" srcOrd="0" destOrd="0" presId="urn:microsoft.com/office/officeart/2008/layout/NameandTitleOrganizationalChart"/>
    <dgm:cxn modelId="{0503BAEE-D58C-4592-8F32-34C3411E0355}" srcId="{811916A7-1184-4C3D-B93E-6181B5379B8B}" destId="{126DF2AF-884A-4100-ACA9-24C5E5FC68BF}" srcOrd="1" destOrd="0" parTransId="{E36937F1-4F70-4D2D-B4FB-977B2CDE46FA}" sibTransId="{DF53F944-3ACD-4ABB-A28F-36C0325648FF}"/>
    <dgm:cxn modelId="{2E6BC1A7-3106-4140-9518-540C9C62C02A}" type="presOf" srcId="{DF53F944-3ACD-4ABB-A28F-36C0325648FF}" destId="{8A21F1A9-A88A-4DA3-89B2-CF54C46907B6}" srcOrd="0" destOrd="0" presId="urn:microsoft.com/office/officeart/2008/layout/NameandTitleOrganizationalChart"/>
    <dgm:cxn modelId="{C0D1D6B4-3A4E-4075-BC76-AA084AAAB652}" type="presOf" srcId="{AEC8C6D3-73F7-4693-940C-B9DBD2409532}" destId="{62F0EF47-2FEA-4E27-AEC2-2974574C5A49}" srcOrd="1" destOrd="0" presId="urn:microsoft.com/office/officeart/2008/layout/NameandTitleOrganizationalChart"/>
    <dgm:cxn modelId="{B6826B42-4264-4D7F-B653-5ADD0D9C89C2}" type="presOf" srcId="{929F9799-3AEA-4910-B783-3419B16E69E2}" destId="{B89246A7-80DD-4E16-A291-EEBEA060C358}" srcOrd="1" destOrd="0" presId="urn:microsoft.com/office/officeart/2008/layout/NameandTitleOrganizationalChart"/>
    <dgm:cxn modelId="{01BC0CBD-0676-4206-86B4-0D13B3654BD7}" srcId="{929F9799-3AEA-4910-B783-3419B16E69E2}" destId="{579593F6-CFEC-478B-A553-50E555135201}" srcOrd="1" destOrd="0" parTransId="{954B6E4A-4DAC-4E2D-AF82-D211F34C8054}" sibTransId="{E973DE7F-B8F7-4FED-814F-2AE0236809CE}"/>
    <dgm:cxn modelId="{186C15DA-677F-485A-8A39-42373F01B61C}" type="presOf" srcId="{0C2DD464-3A4D-4984-9EF7-3FBA4E8DA68C}" destId="{32B0ADD7-B472-4DDA-B81C-B0591559F368}" srcOrd="0" destOrd="0" presId="urn:microsoft.com/office/officeart/2008/layout/NameandTitleOrganizationalChart"/>
    <dgm:cxn modelId="{42024CF6-4C90-4A49-A672-F253BB0F9CF8}" type="presOf" srcId="{D8D42BB9-C1A4-41F3-BA62-120BC391307E}" destId="{5C2ADBF9-B904-45B2-9753-31E1053FAE6C}" srcOrd="0" destOrd="0" presId="urn:microsoft.com/office/officeart/2008/layout/NameandTitleOrganizationalChart"/>
    <dgm:cxn modelId="{DA3CF5DB-9D08-4CB1-9DC2-35D75EED60CC}" srcId="{929F9799-3AEA-4910-B783-3419B16E69E2}" destId="{AEC8C6D3-73F7-4693-940C-B9DBD2409532}" srcOrd="3" destOrd="0" parTransId="{D8D42BB9-C1A4-41F3-BA62-120BC391307E}" sibTransId="{9AF06034-CFB9-4159-98EB-75AD44323195}"/>
    <dgm:cxn modelId="{103BBA10-5208-47FA-B1CE-D14D9C23FBBF}" type="presOf" srcId="{579593F6-CFEC-478B-A553-50E555135201}" destId="{CFFF44F5-832C-420B-8CE7-3B58472B056E}" srcOrd="0" destOrd="0" presId="urn:microsoft.com/office/officeart/2008/layout/NameandTitleOrganizationalChart"/>
    <dgm:cxn modelId="{760906AA-42B5-419F-A30D-0929885A1A57}" type="presOf" srcId="{3E137829-6EF6-415D-886E-FCB15D4FDD5A}" destId="{66F5CC42-9A4B-4C76-BC40-1FDAEB19414E}" srcOrd="0" destOrd="0" presId="urn:microsoft.com/office/officeart/2008/layout/NameandTitleOrganizationalChart"/>
    <dgm:cxn modelId="{A84B0DEC-6988-4851-B36E-7D933B002D49}" type="presOf" srcId="{6261E5F6-6D6A-440E-B2DB-F711EC2D8834}" destId="{8FDA03EB-7FB1-4225-9A55-21060DBE3AA6}" srcOrd="0" destOrd="0" presId="urn:microsoft.com/office/officeart/2008/layout/NameandTitleOrganizationalChart"/>
    <dgm:cxn modelId="{F1649843-0FFE-4945-AE13-26F2E3866DCD}" type="presOf" srcId="{7D46BECF-DA5C-4F6B-90DB-C3C330E7AC45}" destId="{5C50B005-14A7-41A2-ABC4-C855A60AEF5E}" srcOrd="0" destOrd="0" presId="urn:microsoft.com/office/officeart/2008/layout/NameandTitleOrganizationalChart"/>
    <dgm:cxn modelId="{7C13B405-8478-48C7-AED0-8B0D88569CA8}" type="presOf" srcId="{E973DE7F-B8F7-4FED-814F-2AE0236809CE}" destId="{10DAA233-CAF7-4722-A60C-054E0EB8C429}" srcOrd="0" destOrd="0" presId="urn:microsoft.com/office/officeart/2008/layout/NameandTitleOrganizationalChart"/>
    <dgm:cxn modelId="{FAF153A7-A12C-42BC-9FCB-8688755AFF9A}" type="presOf" srcId="{0C2DD464-3A4D-4984-9EF7-3FBA4E8DA68C}" destId="{CC29AE95-C6D0-45D3-8BCD-F140BE7E2C41}" srcOrd="1" destOrd="0" presId="urn:microsoft.com/office/officeart/2008/layout/NameandTitleOrganizationalChart"/>
    <dgm:cxn modelId="{6B89B01D-4254-4DDC-B024-B76C7F99933C}" srcId="{06CDE528-F50C-4CFB-80B3-CE8442798720}" destId="{929F9799-3AEA-4910-B783-3419B16E69E2}" srcOrd="0" destOrd="0" parTransId="{3E137829-6EF6-415D-886E-FCB15D4FDD5A}" sibTransId="{0853919D-8072-48D5-B6BF-411521F4C682}"/>
    <dgm:cxn modelId="{2767E952-9508-4537-9FE7-DF9F2BE0688A}" type="presOf" srcId="{929F9799-3AEA-4910-B783-3419B16E69E2}" destId="{5C597818-4605-436E-9E49-D60B95AEB1A9}" srcOrd="0" destOrd="0" presId="urn:microsoft.com/office/officeart/2008/layout/NameandTitleOrganizationalChart"/>
    <dgm:cxn modelId="{FDF13713-E1C7-49B3-8917-89C1D931DD66}" type="presOf" srcId="{9AF06034-CFB9-4159-98EB-75AD44323195}" destId="{5B96A709-CBAE-4A13-8467-54A745D882B3}" srcOrd="0" destOrd="0" presId="urn:microsoft.com/office/officeart/2008/layout/NameandTitleOrganizationalChart"/>
    <dgm:cxn modelId="{C2EF8E99-CB3A-41D6-A8A3-08BD95BE7612}" type="presOf" srcId="{F3EC22BA-9069-4949-9077-9436E9D62BB2}" destId="{B2BC4997-C355-4A88-B904-D53E588F66FC}" srcOrd="0" destOrd="0" presId="urn:microsoft.com/office/officeart/2008/layout/NameandTitleOrganizationalChart"/>
    <dgm:cxn modelId="{F1EAA819-FE1A-478A-A823-5C92879F1F61}" type="presOf" srcId="{06CDE528-F50C-4CFB-80B3-CE8442798720}" destId="{3173C7BC-9707-4CEA-AE43-3D980E9221AD}" srcOrd="1" destOrd="0" presId="urn:microsoft.com/office/officeart/2008/layout/NameandTitleOrganizationalChart"/>
    <dgm:cxn modelId="{61263565-9FB2-4BE6-BF92-7AE10F28896C}" type="presOf" srcId="{3D5E65B6-481F-4521-8D89-8A59B8F8975B}" destId="{8A28F54B-6A5A-4210-95BF-6ABDE79626FA}" srcOrd="1" destOrd="0" presId="urn:microsoft.com/office/officeart/2008/layout/NameandTitleOrganizationalChart"/>
    <dgm:cxn modelId="{B879EAF7-DF2B-4129-A082-802532D7CEBE}" type="presOf" srcId="{06CDE528-F50C-4CFB-80B3-CE8442798720}" destId="{BA511AD9-578A-4A41-8EED-2B5FCEEC9868}" srcOrd="0" destOrd="0" presId="urn:microsoft.com/office/officeart/2008/layout/NameandTitleOrganizationalChart"/>
    <dgm:cxn modelId="{01C85274-A5FF-4332-9B59-E5418D2E9EBA}" type="presOf" srcId="{C33B5AD1-A68D-4EA4-919F-B125F42EDBB3}" destId="{821C83F3-A1F8-4E7F-A3D7-D9AD3A05914C}" srcOrd="0" destOrd="0" presId="urn:microsoft.com/office/officeart/2008/layout/NameandTitleOrganizationalChart"/>
    <dgm:cxn modelId="{17790EBE-CC67-4C8A-B89A-CF673FF8B5D2}" type="presOf" srcId="{39670D94-DEBB-48EF-A6DE-734AB4FD30CB}" destId="{2130ED36-E729-4FF7-B21C-7C3AD252C92E}" srcOrd="0" destOrd="0" presId="urn:microsoft.com/office/officeart/2008/layout/NameandTitleOrganizationalChart"/>
    <dgm:cxn modelId="{FC643B14-84A7-4D7E-8286-06B455A8E7F6}" type="presOf" srcId="{3D5E65B6-481F-4521-8D89-8A59B8F8975B}" destId="{6EE65DCA-E417-40E5-8A15-4E14AF809EE6}" srcOrd="0" destOrd="0" presId="urn:microsoft.com/office/officeart/2008/layout/NameandTitleOrganizationalChart"/>
    <dgm:cxn modelId="{7F903A25-4E11-4A08-9553-C1A87CFFC358}" type="presOf" srcId="{0853919D-8072-48D5-B6BF-411521F4C682}" destId="{2C7E8C4A-C4DC-4088-9FF1-6E050A380634}" srcOrd="0" destOrd="0" presId="urn:microsoft.com/office/officeart/2008/layout/NameandTitleOrganizationalChart"/>
    <dgm:cxn modelId="{F6419476-3DA5-4EA6-8515-321636B34973}" type="presOf" srcId="{126DF2AF-884A-4100-ACA9-24C5E5FC68BF}" destId="{A4F5866C-E9E3-4E10-BB4C-96A2E9BBDC6B}" srcOrd="0" destOrd="0" presId="urn:microsoft.com/office/officeart/2008/layout/NameandTitleOrganizationalChart"/>
    <dgm:cxn modelId="{1954735C-DD16-493D-AD14-8C08B23D3A41}" type="presOf" srcId="{126DF2AF-884A-4100-ACA9-24C5E5FC68BF}" destId="{523C5EA8-C18B-42F3-AACD-EB9382AA77FB}" srcOrd="1" destOrd="0" presId="urn:microsoft.com/office/officeart/2008/layout/NameandTitleOrganizationalChart"/>
    <dgm:cxn modelId="{42BCE71D-EB51-4521-B3D2-F100DCFF669E}" srcId="{929F9799-3AEA-4910-B783-3419B16E69E2}" destId="{3D5E65B6-481F-4521-8D89-8A59B8F8975B}" srcOrd="2" destOrd="0" parTransId="{C33B5AD1-A68D-4EA4-919F-B125F42EDBB3}" sibTransId="{39670D94-DEBB-48EF-A6DE-734AB4FD30CB}"/>
    <dgm:cxn modelId="{5583B714-8E7D-4CF0-929B-FF3258B41F8B}" type="presOf" srcId="{954B6E4A-4DAC-4E2D-AF82-D211F34C8054}" destId="{6D13E066-912D-4F14-94F6-6B59D7292F6A}" srcOrd="0" destOrd="0" presId="urn:microsoft.com/office/officeart/2008/layout/NameandTitleOrganizationalChart"/>
    <dgm:cxn modelId="{DAEAA643-9800-4327-A1E6-B5E801D9D924}" srcId="{811916A7-1184-4C3D-B93E-6181B5379B8B}" destId="{06CDE528-F50C-4CFB-80B3-CE8442798720}" srcOrd="0" destOrd="0" parTransId="{74F20090-7D5B-4F8A-A1F9-5859184B0C2C}" sibTransId="{F3EC22BA-9069-4949-9077-9436E9D62BB2}"/>
    <dgm:cxn modelId="{6D10087A-9D0F-4D9C-9C96-CBE452454BEB}" type="presOf" srcId="{579593F6-CFEC-478B-A553-50E555135201}" destId="{43435ED0-2FE3-4AE2-92A5-AB929A62BFA4}" srcOrd="1" destOrd="0" presId="urn:microsoft.com/office/officeart/2008/layout/NameandTitleOrganizationalChart"/>
    <dgm:cxn modelId="{723E2EDB-95CD-472A-9F91-CAF351907CA3}" srcId="{929F9799-3AEA-4910-B783-3419B16E69E2}" destId="{0C2DD464-3A4D-4984-9EF7-3FBA4E8DA68C}" srcOrd="0" destOrd="0" parTransId="{7D46BECF-DA5C-4F6B-90DB-C3C330E7AC45}" sibTransId="{6261E5F6-6D6A-440E-B2DB-F711EC2D8834}"/>
    <dgm:cxn modelId="{C2524CC4-3363-45F3-98BF-E11531D37EFD}" type="presOf" srcId="{AEC8C6D3-73F7-4693-940C-B9DBD2409532}" destId="{83B85F44-D47C-40D1-A41B-AA62EEEE34A6}" srcOrd="0" destOrd="0" presId="urn:microsoft.com/office/officeart/2008/layout/NameandTitleOrganizationalChart"/>
    <dgm:cxn modelId="{3BA7EA12-8232-43D1-AE90-C0FE3CBC7383}" type="presParOf" srcId="{84329D02-2207-412A-B975-1CAA762D0FDA}" destId="{EBA48B66-1338-475E-890F-1925110E237C}" srcOrd="0" destOrd="0" presId="urn:microsoft.com/office/officeart/2008/layout/NameandTitleOrganizationalChart"/>
    <dgm:cxn modelId="{195B5954-1782-4462-A951-E251156E6EC1}" type="presParOf" srcId="{EBA48B66-1338-475E-890F-1925110E237C}" destId="{7F5B0B56-4426-4B58-8144-9E2C71AC1EE3}" srcOrd="0" destOrd="0" presId="urn:microsoft.com/office/officeart/2008/layout/NameandTitleOrganizationalChart"/>
    <dgm:cxn modelId="{09AD6CB4-2C81-4AC2-BBC2-A68217F9A240}" type="presParOf" srcId="{7F5B0B56-4426-4B58-8144-9E2C71AC1EE3}" destId="{BA511AD9-578A-4A41-8EED-2B5FCEEC9868}" srcOrd="0" destOrd="0" presId="urn:microsoft.com/office/officeart/2008/layout/NameandTitleOrganizationalChart"/>
    <dgm:cxn modelId="{03C0C8CF-B59C-4F6F-B653-25C6DF3AB2BA}" type="presParOf" srcId="{7F5B0B56-4426-4B58-8144-9E2C71AC1EE3}" destId="{B2BC4997-C355-4A88-B904-D53E588F66FC}" srcOrd="1" destOrd="0" presId="urn:microsoft.com/office/officeart/2008/layout/NameandTitleOrganizationalChart"/>
    <dgm:cxn modelId="{4B5F530F-66AB-4BF2-8A82-9D1BFD9D3752}" type="presParOf" srcId="{7F5B0B56-4426-4B58-8144-9E2C71AC1EE3}" destId="{3173C7BC-9707-4CEA-AE43-3D980E9221AD}" srcOrd="2" destOrd="0" presId="urn:microsoft.com/office/officeart/2008/layout/NameandTitleOrganizationalChart"/>
    <dgm:cxn modelId="{8F021A64-30DC-40CC-903B-D65FF9B165E2}" type="presParOf" srcId="{EBA48B66-1338-475E-890F-1925110E237C}" destId="{CC03D73C-CF4A-4906-AF5F-0530637952F5}" srcOrd="1" destOrd="0" presId="urn:microsoft.com/office/officeart/2008/layout/NameandTitleOrganizationalChart"/>
    <dgm:cxn modelId="{78CF2580-8ECC-4632-92C7-B9C198F5F14B}" type="presParOf" srcId="{EBA48B66-1338-475E-890F-1925110E237C}" destId="{64FB31BF-C146-4939-9679-9FC912EF8C3D}" srcOrd="2" destOrd="0" presId="urn:microsoft.com/office/officeart/2008/layout/NameandTitleOrganizationalChart"/>
    <dgm:cxn modelId="{F6CA409B-1A3D-4169-B96C-CDF8F0FBAD33}" type="presParOf" srcId="{64FB31BF-C146-4939-9679-9FC912EF8C3D}" destId="{66F5CC42-9A4B-4C76-BC40-1FDAEB19414E}" srcOrd="0" destOrd="0" presId="urn:microsoft.com/office/officeart/2008/layout/NameandTitleOrganizationalChart"/>
    <dgm:cxn modelId="{46DF9803-FE85-40DD-9161-D7D6514DD974}" type="presParOf" srcId="{64FB31BF-C146-4939-9679-9FC912EF8C3D}" destId="{7C839481-AF47-4332-97C3-31FE4C4A78F7}" srcOrd="1" destOrd="0" presId="urn:microsoft.com/office/officeart/2008/layout/NameandTitleOrganizationalChart"/>
    <dgm:cxn modelId="{B10429F4-8549-4533-A400-D96652E0C5FA}" type="presParOf" srcId="{7C839481-AF47-4332-97C3-31FE4C4A78F7}" destId="{3D845231-5678-4853-BB21-AA3476305ED6}" srcOrd="0" destOrd="0" presId="urn:microsoft.com/office/officeart/2008/layout/NameandTitleOrganizationalChart"/>
    <dgm:cxn modelId="{A628F008-B34E-420A-9661-539DE6151C3D}" type="presParOf" srcId="{3D845231-5678-4853-BB21-AA3476305ED6}" destId="{5C597818-4605-436E-9E49-D60B95AEB1A9}" srcOrd="0" destOrd="0" presId="urn:microsoft.com/office/officeart/2008/layout/NameandTitleOrganizationalChart"/>
    <dgm:cxn modelId="{B3D7D05A-7AD4-4441-AEFB-4B8AC5F660C4}" type="presParOf" srcId="{3D845231-5678-4853-BB21-AA3476305ED6}" destId="{2C7E8C4A-C4DC-4088-9FF1-6E050A380634}" srcOrd="1" destOrd="0" presId="urn:microsoft.com/office/officeart/2008/layout/NameandTitleOrganizationalChart"/>
    <dgm:cxn modelId="{88E05BD7-E30A-490B-BDFB-D012931027DF}" type="presParOf" srcId="{3D845231-5678-4853-BB21-AA3476305ED6}" destId="{B89246A7-80DD-4E16-A291-EEBEA060C358}" srcOrd="2" destOrd="0" presId="urn:microsoft.com/office/officeart/2008/layout/NameandTitleOrganizationalChart"/>
    <dgm:cxn modelId="{C0CEB120-FA3F-41E5-9E1B-6A29E908E408}" type="presParOf" srcId="{7C839481-AF47-4332-97C3-31FE4C4A78F7}" destId="{61E76E69-112C-4AB1-B450-4E43AB98D28F}" srcOrd="1" destOrd="0" presId="urn:microsoft.com/office/officeart/2008/layout/NameandTitleOrganizationalChart"/>
    <dgm:cxn modelId="{E0FA6584-3522-4EA1-939C-EF1F8C698024}" type="presParOf" srcId="{61E76E69-112C-4AB1-B450-4E43AB98D28F}" destId="{5C2ADBF9-B904-45B2-9753-31E1053FAE6C}" srcOrd="0" destOrd="0" presId="urn:microsoft.com/office/officeart/2008/layout/NameandTitleOrganizationalChart"/>
    <dgm:cxn modelId="{A1EE392E-274E-4951-99DE-9B8FBBDE71FF}" type="presParOf" srcId="{61E76E69-112C-4AB1-B450-4E43AB98D28F}" destId="{93C588A7-1B59-4AEB-B3C8-AFA5811F03A7}" srcOrd="1" destOrd="0" presId="urn:microsoft.com/office/officeart/2008/layout/NameandTitleOrganizationalChart"/>
    <dgm:cxn modelId="{2CEF77FD-2ACD-44F3-899E-CBF8091A2E6C}" type="presParOf" srcId="{93C588A7-1B59-4AEB-B3C8-AFA5811F03A7}" destId="{E9F4681C-7B62-4DBA-BDDE-4D7217F65846}" srcOrd="0" destOrd="0" presId="urn:microsoft.com/office/officeart/2008/layout/NameandTitleOrganizationalChart"/>
    <dgm:cxn modelId="{175EA5AF-9F19-4C7D-82D6-56BF310992D6}" type="presParOf" srcId="{E9F4681C-7B62-4DBA-BDDE-4D7217F65846}" destId="{83B85F44-D47C-40D1-A41B-AA62EEEE34A6}" srcOrd="0" destOrd="0" presId="urn:microsoft.com/office/officeart/2008/layout/NameandTitleOrganizationalChart"/>
    <dgm:cxn modelId="{81CE7787-6D19-494B-A119-B678617318E2}" type="presParOf" srcId="{E9F4681C-7B62-4DBA-BDDE-4D7217F65846}" destId="{5B96A709-CBAE-4A13-8467-54A745D882B3}" srcOrd="1" destOrd="0" presId="urn:microsoft.com/office/officeart/2008/layout/NameandTitleOrganizationalChart"/>
    <dgm:cxn modelId="{9D38E057-906C-408F-BBAB-A0933F3CCDF7}" type="presParOf" srcId="{E9F4681C-7B62-4DBA-BDDE-4D7217F65846}" destId="{62F0EF47-2FEA-4E27-AEC2-2974574C5A49}" srcOrd="2" destOrd="0" presId="urn:microsoft.com/office/officeart/2008/layout/NameandTitleOrganizationalChart"/>
    <dgm:cxn modelId="{20008969-D243-43D9-B7B3-75798EAF6B7A}" type="presParOf" srcId="{93C588A7-1B59-4AEB-B3C8-AFA5811F03A7}" destId="{EFD30F47-FD89-47B2-B7BE-1FD0003BFDDC}" srcOrd="1" destOrd="0" presId="urn:microsoft.com/office/officeart/2008/layout/NameandTitleOrganizationalChart"/>
    <dgm:cxn modelId="{7DCAB7D3-E811-4D47-B39C-CE888F233854}" type="presParOf" srcId="{93C588A7-1B59-4AEB-B3C8-AFA5811F03A7}" destId="{5BDBC295-D409-41ED-975D-0E7F7366908B}" srcOrd="2" destOrd="0" presId="urn:microsoft.com/office/officeart/2008/layout/NameandTitleOrganizationalChart"/>
    <dgm:cxn modelId="{227ACBC5-A58E-4066-A448-20B68B723E78}" type="presParOf" srcId="{7C839481-AF47-4332-97C3-31FE4C4A78F7}" destId="{A54BEE0E-2A9E-4AF0-A467-B5C881E92D85}" srcOrd="2" destOrd="0" presId="urn:microsoft.com/office/officeart/2008/layout/NameandTitleOrganizationalChart"/>
    <dgm:cxn modelId="{8151A441-3641-4B09-A282-B57EBD32CFBD}" type="presParOf" srcId="{A54BEE0E-2A9E-4AF0-A467-B5C881E92D85}" destId="{5C50B005-14A7-41A2-ABC4-C855A60AEF5E}" srcOrd="0" destOrd="0" presId="urn:microsoft.com/office/officeart/2008/layout/NameandTitleOrganizationalChart"/>
    <dgm:cxn modelId="{55E9D02E-3D5D-455E-8872-5A2A733821F7}" type="presParOf" srcId="{A54BEE0E-2A9E-4AF0-A467-B5C881E92D85}" destId="{D9149724-2B5B-4FE3-BA3D-D6ADCFF22F7F}" srcOrd="1" destOrd="0" presId="urn:microsoft.com/office/officeart/2008/layout/NameandTitleOrganizationalChart"/>
    <dgm:cxn modelId="{5B8B97D9-B9A9-44F7-AFEA-C91BBD6B812F}" type="presParOf" srcId="{D9149724-2B5B-4FE3-BA3D-D6ADCFF22F7F}" destId="{4E5BF636-456C-4D73-84AC-25A7EED65273}" srcOrd="0" destOrd="0" presId="urn:microsoft.com/office/officeart/2008/layout/NameandTitleOrganizationalChart"/>
    <dgm:cxn modelId="{4FD3750A-BD96-4C5E-8446-0F645BD6F5B9}" type="presParOf" srcId="{4E5BF636-456C-4D73-84AC-25A7EED65273}" destId="{32B0ADD7-B472-4DDA-B81C-B0591559F368}" srcOrd="0" destOrd="0" presId="urn:microsoft.com/office/officeart/2008/layout/NameandTitleOrganizationalChart"/>
    <dgm:cxn modelId="{D490C90A-7FFE-4DD1-B5A9-35627696CF6D}" type="presParOf" srcId="{4E5BF636-456C-4D73-84AC-25A7EED65273}" destId="{8FDA03EB-7FB1-4225-9A55-21060DBE3AA6}" srcOrd="1" destOrd="0" presId="urn:microsoft.com/office/officeart/2008/layout/NameandTitleOrganizationalChart"/>
    <dgm:cxn modelId="{DE3042C1-26B1-4F39-91B3-F996E8E4B8F9}" type="presParOf" srcId="{4E5BF636-456C-4D73-84AC-25A7EED65273}" destId="{CC29AE95-C6D0-45D3-8BCD-F140BE7E2C41}" srcOrd="2" destOrd="0" presId="urn:microsoft.com/office/officeart/2008/layout/NameandTitleOrganizationalChart"/>
    <dgm:cxn modelId="{0E006E7C-6A60-4C5D-8994-B812C1FCCFD1}" type="presParOf" srcId="{D9149724-2B5B-4FE3-BA3D-D6ADCFF22F7F}" destId="{09605235-7322-403C-8A39-1A2C718E356D}" srcOrd="1" destOrd="0" presId="urn:microsoft.com/office/officeart/2008/layout/NameandTitleOrganizationalChart"/>
    <dgm:cxn modelId="{FBAC365F-92AB-4DB5-8856-323B00887218}" type="presParOf" srcId="{D9149724-2B5B-4FE3-BA3D-D6ADCFF22F7F}" destId="{6B9290C8-5304-473E-A467-DAB73942203E}" srcOrd="2" destOrd="0" presId="urn:microsoft.com/office/officeart/2008/layout/NameandTitleOrganizationalChart"/>
    <dgm:cxn modelId="{E4D14BF3-90BB-4FAA-B903-3DC3CD2A7DA0}" type="presParOf" srcId="{A54BEE0E-2A9E-4AF0-A467-B5C881E92D85}" destId="{6D13E066-912D-4F14-94F6-6B59D7292F6A}" srcOrd="2" destOrd="0" presId="urn:microsoft.com/office/officeart/2008/layout/NameandTitleOrganizationalChart"/>
    <dgm:cxn modelId="{A0B44131-3C17-4191-8F2E-9AA092BE5634}" type="presParOf" srcId="{A54BEE0E-2A9E-4AF0-A467-B5C881E92D85}" destId="{4877E521-8AA0-4F9F-AFA6-22305998AEAC}" srcOrd="3" destOrd="0" presId="urn:microsoft.com/office/officeart/2008/layout/NameandTitleOrganizationalChart"/>
    <dgm:cxn modelId="{5FF30BE4-C1E8-4BB9-AC40-5480F0EE7C6E}" type="presParOf" srcId="{4877E521-8AA0-4F9F-AFA6-22305998AEAC}" destId="{20456A1A-B87D-440C-AB50-E5EC6C5361A7}" srcOrd="0" destOrd="0" presId="urn:microsoft.com/office/officeart/2008/layout/NameandTitleOrganizationalChart"/>
    <dgm:cxn modelId="{A98495F3-8A76-453F-9E91-A6707F3A6B14}" type="presParOf" srcId="{20456A1A-B87D-440C-AB50-E5EC6C5361A7}" destId="{CFFF44F5-832C-420B-8CE7-3B58472B056E}" srcOrd="0" destOrd="0" presId="urn:microsoft.com/office/officeart/2008/layout/NameandTitleOrganizationalChart"/>
    <dgm:cxn modelId="{3CAD7B35-832C-49CA-B019-893B026BAD3B}" type="presParOf" srcId="{20456A1A-B87D-440C-AB50-E5EC6C5361A7}" destId="{10DAA233-CAF7-4722-A60C-054E0EB8C429}" srcOrd="1" destOrd="0" presId="urn:microsoft.com/office/officeart/2008/layout/NameandTitleOrganizationalChart"/>
    <dgm:cxn modelId="{39DF0936-7F23-4DFD-9D99-CF33B7148AB7}" type="presParOf" srcId="{20456A1A-B87D-440C-AB50-E5EC6C5361A7}" destId="{43435ED0-2FE3-4AE2-92A5-AB929A62BFA4}" srcOrd="2" destOrd="0" presId="urn:microsoft.com/office/officeart/2008/layout/NameandTitleOrganizationalChart"/>
    <dgm:cxn modelId="{8EAFC053-8952-4F1B-8E71-A2C8D3130D03}" type="presParOf" srcId="{4877E521-8AA0-4F9F-AFA6-22305998AEAC}" destId="{5791D61A-1F33-4E71-A8C9-B7D8101AD113}" srcOrd="1" destOrd="0" presId="urn:microsoft.com/office/officeart/2008/layout/NameandTitleOrganizationalChart"/>
    <dgm:cxn modelId="{1F941FD0-78CA-417A-9DD7-43259FB539F3}" type="presParOf" srcId="{4877E521-8AA0-4F9F-AFA6-22305998AEAC}" destId="{319C37CC-EDBA-4D03-A2D1-95F70D0C5276}" srcOrd="2" destOrd="0" presId="urn:microsoft.com/office/officeart/2008/layout/NameandTitleOrganizationalChart"/>
    <dgm:cxn modelId="{F48CB392-392F-4276-B701-143EF7CE21D4}" type="presParOf" srcId="{A54BEE0E-2A9E-4AF0-A467-B5C881E92D85}" destId="{821C83F3-A1F8-4E7F-A3D7-D9AD3A05914C}" srcOrd="4" destOrd="0" presId="urn:microsoft.com/office/officeart/2008/layout/NameandTitleOrganizationalChart"/>
    <dgm:cxn modelId="{46EC3486-21AA-4483-A65F-08E0AF491625}" type="presParOf" srcId="{A54BEE0E-2A9E-4AF0-A467-B5C881E92D85}" destId="{78894F13-80AC-477F-B842-351590D34F0D}" srcOrd="5" destOrd="0" presId="urn:microsoft.com/office/officeart/2008/layout/NameandTitleOrganizationalChart"/>
    <dgm:cxn modelId="{9B4344DF-B7DE-4797-98AB-421C47FA344C}" type="presParOf" srcId="{78894F13-80AC-477F-B842-351590D34F0D}" destId="{174AFD56-35CE-443B-885A-8F4DBFDD7062}" srcOrd="0" destOrd="0" presId="urn:microsoft.com/office/officeart/2008/layout/NameandTitleOrganizationalChart"/>
    <dgm:cxn modelId="{A86A381E-90A0-4D20-ADAB-630A04C281EB}" type="presParOf" srcId="{174AFD56-35CE-443B-885A-8F4DBFDD7062}" destId="{6EE65DCA-E417-40E5-8A15-4E14AF809EE6}" srcOrd="0" destOrd="0" presId="urn:microsoft.com/office/officeart/2008/layout/NameandTitleOrganizationalChart"/>
    <dgm:cxn modelId="{2619B197-0BED-4970-8648-3CE7DF945BD0}" type="presParOf" srcId="{174AFD56-35CE-443B-885A-8F4DBFDD7062}" destId="{2130ED36-E729-4FF7-B21C-7C3AD252C92E}" srcOrd="1" destOrd="0" presId="urn:microsoft.com/office/officeart/2008/layout/NameandTitleOrganizationalChart"/>
    <dgm:cxn modelId="{86FC3FC6-0D12-43DA-8683-151490DB986B}" type="presParOf" srcId="{174AFD56-35CE-443B-885A-8F4DBFDD7062}" destId="{8A28F54B-6A5A-4210-95BF-6ABDE79626FA}" srcOrd="2" destOrd="0" presId="urn:microsoft.com/office/officeart/2008/layout/NameandTitleOrganizationalChart"/>
    <dgm:cxn modelId="{7D07A9F3-CB91-49C8-A8D6-8E55A0EF45B0}" type="presParOf" srcId="{78894F13-80AC-477F-B842-351590D34F0D}" destId="{5FEFDBA5-78A5-4CAE-BC19-ABD8A67F26C8}" srcOrd="1" destOrd="0" presId="urn:microsoft.com/office/officeart/2008/layout/NameandTitleOrganizationalChart"/>
    <dgm:cxn modelId="{C4B35EC3-EF05-4C5D-82E4-7D5626D1A0F3}" type="presParOf" srcId="{78894F13-80AC-477F-B842-351590D34F0D}" destId="{4D627147-0945-416E-9245-CD3F34CB8ED5}" srcOrd="2" destOrd="0" presId="urn:microsoft.com/office/officeart/2008/layout/NameandTitleOrganizationalChart"/>
    <dgm:cxn modelId="{68E1F56A-A9C6-4009-8D25-387C2F8E81C1}" type="presParOf" srcId="{84329D02-2207-412A-B975-1CAA762D0FDA}" destId="{5A9D03EF-3AC2-4979-8977-AFD586E4CE91}" srcOrd="1" destOrd="0" presId="urn:microsoft.com/office/officeart/2008/layout/NameandTitleOrganizationalChart"/>
    <dgm:cxn modelId="{BB80DDE4-65D3-4563-A11D-8EB2F1A7A714}" type="presParOf" srcId="{5A9D03EF-3AC2-4979-8977-AFD586E4CE91}" destId="{8B8DA8E6-4FB1-4F93-A543-F4527E12A68D}" srcOrd="0" destOrd="0" presId="urn:microsoft.com/office/officeart/2008/layout/NameandTitleOrganizationalChart"/>
    <dgm:cxn modelId="{E9445C22-B72E-4B15-AEA5-530B78121D83}" type="presParOf" srcId="{8B8DA8E6-4FB1-4F93-A543-F4527E12A68D}" destId="{A4F5866C-E9E3-4E10-BB4C-96A2E9BBDC6B}" srcOrd="0" destOrd="0" presId="urn:microsoft.com/office/officeart/2008/layout/NameandTitleOrganizationalChart"/>
    <dgm:cxn modelId="{91972E71-0932-4C3E-855D-C7CA090B9968}" type="presParOf" srcId="{8B8DA8E6-4FB1-4F93-A543-F4527E12A68D}" destId="{8A21F1A9-A88A-4DA3-89B2-CF54C46907B6}" srcOrd="1" destOrd="0" presId="urn:microsoft.com/office/officeart/2008/layout/NameandTitleOrganizationalChart"/>
    <dgm:cxn modelId="{FD75E807-E6D5-44D7-9598-B187091271D0}" type="presParOf" srcId="{8B8DA8E6-4FB1-4F93-A543-F4527E12A68D}" destId="{523C5EA8-C18B-42F3-AACD-EB9382AA77FB}" srcOrd="2" destOrd="0" presId="urn:microsoft.com/office/officeart/2008/layout/NameandTitleOrganizationalChart"/>
    <dgm:cxn modelId="{BB8D4DBE-DF25-4D48-8718-68D18EB6A1EF}" type="presParOf" srcId="{5A9D03EF-3AC2-4979-8977-AFD586E4CE91}" destId="{6846CED2-8FD5-40DC-B154-097627CF816C}" srcOrd="1" destOrd="0" presId="urn:microsoft.com/office/officeart/2008/layout/NameandTitleOrganizationalChart"/>
    <dgm:cxn modelId="{E740E4C3-B2CF-4701-A1E6-B246C957F5F5}" type="presParOf" srcId="{5A9D03EF-3AC2-4979-8977-AFD586E4CE91}" destId="{9C40F48D-BF9A-4788-A65D-A08A709B944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A6CB18D-3807-45CE-8BB2-799F475DB21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6D9CD599-18C1-4D43-9CD2-B8CF8239F847}">
      <dgm:prSet phldrT="[Texto]"/>
      <dgm:spPr/>
      <dgm:t>
        <a:bodyPr/>
        <a:lstStyle/>
        <a:p>
          <a:r>
            <a:rPr lang="es-SV" dirty="0" smtClean="0"/>
            <a:t>Gerente Administrativo</a:t>
          </a:r>
          <a:endParaRPr lang="es-SV" dirty="0"/>
        </a:p>
      </dgm:t>
    </dgm:pt>
    <dgm:pt modelId="{90B9F917-35B0-4448-8F15-DEF2A6EFE796}" type="parTrans" cxnId="{5D46D87F-F965-4AAB-9316-54E1AD8F524C}">
      <dgm:prSet/>
      <dgm:spPr/>
      <dgm:t>
        <a:bodyPr/>
        <a:lstStyle/>
        <a:p>
          <a:endParaRPr lang="es-SV"/>
        </a:p>
      </dgm:t>
    </dgm:pt>
    <dgm:pt modelId="{704CE4B6-380F-4EBA-AE97-9A712E62325C}" type="sibTrans" cxnId="{5D46D87F-F965-4AAB-9316-54E1AD8F524C}">
      <dgm:prSet/>
      <dgm:spPr/>
      <dgm:t>
        <a:bodyPr/>
        <a:lstStyle/>
        <a:p>
          <a:endParaRPr lang="es-SV" dirty="0"/>
        </a:p>
      </dgm:t>
    </dgm:pt>
    <dgm:pt modelId="{93A200DE-A31C-4779-80BB-980A501FE412}">
      <dgm:prSet phldrT="[Texto]"/>
      <dgm:spPr/>
      <dgm:t>
        <a:bodyPr/>
        <a:lstStyle/>
        <a:p>
          <a:r>
            <a:rPr lang="es-SV" dirty="0" smtClean="0"/>
            <a:t>Jefe de la Unidad de Tecnología de Información</a:t>
          </a:r>
          <a:endParaRPr lang="es-SV" dirty="0"/>
        </a:p>
      </dgm:t>
    </dgm:pt>
    <dgm:pt modelId="{71B34DE2-6F73-435D-910C-221CC7929A18}" type="parTrans" cxnId="{4CE80832-591D-46D2-950F-3A6557C2DF1E}">
      <dgm:prSet/>
      <dgm:spPr/>
      <dgm:t>
        <a:bodyPr/>
        <a:lstStyle/>
        <a:p>
          <a:endParaRPr lang="es-SV"/>
        </a:p>
      </dgm:t>
    </dgm:pt>
    <dgm:pt modelId="{F11F52D5-4846-4199-8105-FFF65F1F14F7}" type="sibTrans" cxnId="{4CE80832-591D-46D2-950F-3A6557C2DF1E}">
      <dgm:prSet/>
      <dgm:spPr/>
      <dgm:t>
        <a:bodyPr/>
        <a:lstStyle/>
        <a:p>
          <a:endParaRPr lang="es-SV" dirty="0"/>
        </a:p>
      </dgm:t>
    </dgm:pt>
    <dgm:pt modelId="{ED183CB4-B33C-4A88-A209-1B7A67BBB9D1}">
      <dgm:prSet phldrT="[Texto]"/>
      <dgm:spPr/>
      <dgm:t>
        <a:bodyPr/>
        <a:lstStyle/>
        <a:p>
          <a:r>
            <a:rPr lang="es-SV" dirty="0" smtClean="0"/>
            <a:t>Jefe Administrativo Institucional</a:t>
          </a:r>
          <a:endParaRPr lang="es-SV" dirty="0"/>
        </a:p>
      </dgm:t>
    </dgm:pt>
    <dgm:pt modelId="{6ACFBF9E-5715-4770-9974-D5724B3B870F}" type="parTrans" cxnId="{0186F6CB-7C7C-4313-82A2-B6D6709BE362}">
      <dgm:prSet/>
      <dgm:spPr/>
      <dgm:t>
        <a:bodyPr/>
        <a:lstStyle/>
        <a:p>
          <a:endParaRPr lang="es-SV"/>
        </a:p>
      </dgm:t>
    </dgm:pt>
    <dgm:pt modelId="{C11B2722-2BFE-44C2-AF62-3E9EC27A2D0D}" type="sibTrans" cxnId="{0186F6CB-7C7C-4313-82A2-B6D6709BE362}">
      <dgm:prSet/>
      <dgm:spPr/>
      <dgm:t>
        <a:bodyPr/>
        <a:lstStyle/>
        <a:p>
          <a:endParaRPr lang="es-SV" dirty="0"/>
        </a:p>
      </dgm:t>
    </dgm:pt>
    <dgm:pt modelId="{54449B6B-EF63-4D2C-89C2-42B1B8882066}" type="asst">
      <dgm:prSet/>
      <dgm:spPr/>
      <dgm:t>
        <a:bodyPr/>
        <a:lstStyle/>
        <a:p>
          <a:r>
            <a:rPr lang="es-SV" dirty="0" smtClean="0"/>
            <a:t>Especialista en Tecnología de información</a:t>
          </a:r>
          <a:endParaRPr lang="es-SV" dirty="0"/>
        </a:p>
      </dgm:t>
    </dgm:pt>
    <dgm:pt modelId="{9F6CDD5E-7E35-4AD3-8870-6D44F1B7469D}" type="parTrans" cxnId="{D403E430-524A-4638-BC14-4B586BFEE8C1}">
      <dgm:prSet/>
      <dgm:spPr/>
      <dgm:t>
        <a:bodyPr/>
        <a:lstStyle/>
        <a:p>
          <a:endParaRPr lang="es-SV"/>
        </a:p>
      </dgm:t>
    </dgm:pt>
    <dgm:pt modelId="{52ED68BF-88AC-485C-88CA-EF3A6EDC2292}" type="sibTrans" cxnId="{D403E430-524A-4638-BC14-4B586BFEE8C1}">
      <dgm:prSet/>
      <dgm:spPr/>
      <dgm:t>
        <a:bodyPr/>
        <a:lstStyle/>
        <a:p>
          <a:endParaRPr lang="es-SV" dirty="0"/>
        </a:p>
      </dgm:t>
    </dgm:pt>
    <dgm:pt modelId="{68248143-8A52-4783-BC9E-62234D1B0F22}" type="asst">
      <dgm:prSet/>
      <dgm:spPr/>
      <dgm:t>
        <a:bodyPr/>
        <a:lstStyle/>
        <a:p>
          <a:r>
            <a:rPr lang="es-SV" dirty="0" smtClean="0"/>
            <a:t>Recepcionista</a:t>
          </a:r>
          <a:endParaRPr lang="es-SV" dirty="0"/>
        </a:p>
      </dgm:t>
    </dgm:pt>
    <dgm:pt modelId="{90AC4D09-B25E-4BF7-BA81-E90691650D98}" type="parTrans" cxnId="{A4CB0A33-5A23-4EFE-B38A-ABEA3D0DEFE4}">
      <dgm:prSet/>
      <dgm:spPr/>
      <dgm:t>
        <a:bodyPr/>
        <a:lstStyle/>
        <a:p>
          <a:endParaRPr lang="es-SV"/>
        </a:p>
      </dgm:t>
    </dgm:pt>
    <dgm:pt modelId="{0BD9A280-DBCA-451C-AE4A-B3543DD18B59}" type="sibTrans" cxnId="{A4CB0A33-5A23-4EFE-B38A-ABEA3D0DEFE4}">
      <dgm:prSet/>
      <dgm:spPr/>
      <dgm:t>
        <a:bodyPr/>
        <a:lstStyle/>
        <a:p>
          <a:endParaRPr lang="es-SV" dirty="0"/>
        </a:p>
      </dgm:t>
    </dgm:pt>
    <dgm:pt modelId="{0FE2C340-BF2A-4745-924D-ECB7ACD68216}" type="asst">
      <dgm:prSet/>
      <dgm:spPr/>
      <dgm:t>
        <a:bodyPr/>
        <a:lstStyle/>
        <a:p>
          <a:r>
            <a:rPr lang="es-SV" dirty="0" smtClean="0"/>
            <a:t>Encargado de Bodega</a:t>
          </a:r>
          <a:endParaRPr lang="es-SV" dirty="0"/>
        </a:p>
      </dgm:t>
    </dgm:pt>
    <dgm:pt modelId="{B8C9C505-BBFC-49F4-B953-7D22A736B672}" type="parTrans" cxnId="{D4A66D22-7462-4B42-BC15-5C4FB0479FCB}">
      <dgm:prSet/>
      <dgm:spPr/>
      <dgm:t>
        <a:bodyPr/>
        <a:lstStyle/>
        <a:p>
          <a:endParaRPr lang="es-SV"/>
        </a:p>
      </dgm:t>
    </dgm:pt>
    <dgm:pt modelId="{2A747CFB-4F53-4C6D-951A-84B80AB7752F}" type="sibTrans" cxnId="{D4A66D22-7462-4B42-BC15-5C4FB0479FCB}">
      <dgm:prSet/>
      <dgm:spPr/>
      <dgm:t>
        <a:bodyPr/>
        <a:lstStyle/>
        <a:p>
          <a:endParaRPr lang="es-SV" dirty="0"/>
        </a:p>
      </dgm:t>
    </dgm:pt>
    <dgm:pt modelId="{F2210B00-2858-49E4-B77E-D563E761E45B}" type="asst">
      <dgm:prSet/>
      <dgm:spPr/>
      <dgm:t>
        <a:bodyPr/>
        <a:lstStyle/>
        <a:p>
          <a:r>
            <a:rPr lang="es-SV" dirty="0" smtClean="0"/>
            <a:t>Encargado de Activo Fijo</a:t>
          </a:r>
          <a:endParaRPr lang="es-SV" dirty="0"/>
        </a:p>
      </dgm:t>
    </dgm:pt>
    <dgm:pt modelId="{C3203720-3758-4A82-8EBB-683A1CC41114}" type="parTrans" cxnId="{7E32051D-3B43-478B-AB30-3039262072D3}">
      <dgm:prSet/>
      <dgm:spPr/>
      <dgm:t>
        <a:bodyPr/>
        <a:lstStyle/>
        <a:p>
          <a:endParaRPr lang="es-SV"/>
        </a:p>
      </dgm:t>
    </dgm:pt>
    <dgm:pt modelId="{19E56D23-2159-42D8-BDB8-69E3F7C59198}" type="sibTrans" cxnId="{7E32051D-3B43-478B-AB30-3039262072D3}">
      <dgm:prSet/>
      <dgm:spPr/>
      <dgm:t>
        <a:bodyPr/>
        <a:lstStyle/>
        <a:p>
          <a:endParaRPr lang="es-SV" dirty="0"/>
        </a:p>
      </dgm:t>
    </dgm:pt>
    <dgm:pt modelId="{4986C59A-3A60-4270-8E1E-13F9694983C9}" type="asst">
      <dgm:prSet/>
      <dgm:spPr/>
      <dgm:t>
        <a:bodyPr/>
        <a:lstStyle/>
        <a:p>
          <a:r>
            <a:rPr lang="es-SV" dirty="0" smtClean="0"/>
            <a:t>Auxiliar de Servicios Generales</a:t>
          </a:r>
          <a:endParaRPr lang="es-SV" dirty="0"/>
        </a:p>
      </dgm:t>
    </dgm:pt>
    <dgm:pt modelId="{8DDD2165-DCA8-4383-BC17-1B3D7802C07F}" type="parTrans" cxnId="{C97E3E3F-F78E-4B5C-B313-49333C26C48A}">
      <dgm:prSet/>
      <dgm:spPr/>
      <dgm:t>
        <a:bodyPr/>
        <a:lstStyle/>
        <a:p>
          <a:endParaRPr lang="es-SV"/>
        </a:p>
      </dgm:t>
    </dgm:pt>
    <dgm:pt modelId="{5B379933-5E24-4012-B8E5-7654D3B9F2D3}" type="sibTrans" cxnId="{C97E3E3F-F78E-4B5C-B313-49333C26C48A}">
      <dgm:prSet custT="1"/>
      <dgm:spPr/>
      <dgm:t>
        <a:bodyPr/>
        <a:lstStyle/>
        <a:p>
          <a:endParaRPr lang="es-SV" sz="1100" dirty="0" smtClean="0"/>
        </a:p>
      </dgm:t>
    </dgm:pt>
    <dgm:pt modelId="{86969B80-DDB8-4D04-9C19-CBEEC6DFBD05}" type="asst">
      <dgm:prSet/>
      <dgm:spPr/>
      <dgm:t>
        <a:bodyPr/>
        <a:lstStyle/>
        <a:p>
          <a:r>
            <a:rPr lang="es-SV" dirty="0" smtClean="0"/>
            <a:t>Colaborador de Transporte  y  Mantenimiento </a:t>
          </a:r>
          <a:endParaRPr lang="es-SV" dirty="0"/>
        </a:p>
      </dgm:t>
    </dgm:pt>
    <dgm:pt modelId="{553AD126-31A1-4013-BDB8-ACAE719ABE4C}" type="parTrans" cxnId="{723F2B41-9291-40B0-A217-81D0C82DB3F4}">
      <dgm:prSet/>
      <dgm:spPr/>
      <dgm:t>
        <a:bodyPr/>
        <a:lstStyle/>
        <a:p>
          <a:endParaRPr lang="es-SV"/>
        </a:p>
      </dgm:t>
    </dgm:pt>
    <dgm:pt modelId="{3E9C8C2E-2AA6-4F8C-A51E-D5A083868552}" type="sibTrans" cxnId="{723F2B41-9291-40B0-A217-81D0C82DB3F4}">
      <dgm:prSet/>
      <dgm:spPr/>
      <dgm:t>
        <a:bodyPr/>
        <a:lstStyle/>
        <a:p>
          <a:endParaRPr lang="es-SV" dirty="0"/>
        </a:p>
      </dgm:t>
    </dgm:pt>
    <dgm:pt modelId="{8FA5B4CB-65FD-429F-BDD0-88631556213C}" type="asst">
      <dgm:prSet/>
      <dgm:spPr/>
      <dgm:t>
        <a:bodyPr/>
        <a:lstStyle/>
        <a:p>
          <a:r>
            <a:rPr lang="es-SV" dirty="0" smtClean="0"/>
            <a:t>Motoristas</a:t>
          </a:r>
          <a:endParaRPr lang="es-SV" dirty="0"/>
        </a:p>
      </dgm:t>
    </dgm:pt>
    <dgm:pt modelId="{CE534C78-6EB5-4E92-9AA7-80CB37F69F49}" type="parTrans" cxnId="{B0ED2FB7-3B75-4AEB-ABE6-B9C92F839895}">
      <dgm:prSet/>
      <dgm:spPr/>
      <dgm:t>
        <a:bodyPr/>
        <a:lstStyle/>
        <a:p>
          <a:endParaRPr lang="es-SV"/>
        </a:p>
      </dgm:t>
    </dgm:pt>
    <dgm:pt modelId="{0C57B578-0348-4BF2-B4A5-D4A9856971F0}" type="sibTrans" cxnId="{B0ED2FB7-3B75-4AEB-ABE6-B9C92F839895}">
      <dgm:prSet/>
      <dgm:spPr/>
      <dgm:t>
        <a:bodyPr/>
        <a:lstStyle/>
        <a:p>
          <a:endParaRPr lang="es-SV" dirty="0"/>
        </a:p>
      </dgm:t>
    </dgm:pt>
    <dgm:pt modelId="{EADB8DFE-3AEF-47E8-9D54-74F66FA144E1}" type="asst">
      <dgm:prSet/>
      <dgm:spPr/>
      <dgm:t>
        <a:bodyPr/>
        <a:lstStyle/>
        <a:p>
          <a:r>
            <a:rPr lang="es-SV" dirty="0" smtClean="0"/>
            <a:t>Guardaparques</a:t>
          </a:r>
          <a:endParaRPr lang="es-SV" dirty="0"/>
        </a:p>
      </dgm:t>
    </dgm:pt>
    <dgm:pt modelId="{025710FC-E6A9-42CA-93F9-10526EF916A5}" type="parTrans" cxnId="{149F375F-82EA-4D43-9B4A-50A365689336}">
      <dgm:prSet/>
      <dgm:spPr/>
      <dgm:t>
        <a:bodyPr/>
        <a:lstStyle/>
        <a:p>
          <a:endParaRPr lang="es-SV"/>
        </a:p>
      </dgm:t>
    </dgm:pt>
    <dgm:pt modelId="{A5916787-0DB3-4E44-A53E-4869931C32B7}" type="sibTrans" cxnId="{149F375F-82EA-4D43-9B4A-50A365689336}">
      <dgm:prSet/>
      <dgm:spPr/>
      <dgm:t>
        <a:bodyPr/>
        <a:lstStyle/>
        <a:p>
          <a:endParaRPr lang="es-SV" dirty="0"/>
        </a:p>
      </dgm:t>
    </dgm:pt>
    <dgm:pt modelId="{A71F5E7C-3109-44E3-B8EF-475803C9C7DC}">
      <dgm:prSet phldrT="[Texto]"/>
      <dgm:spPr/>
      <dgm:t>
        <a:bodyPr/>
        <a:lstStyle/>
        <a:p>
          <a:r>
            <a:rPr lang="es-SV" dirty="0" smtClean="0"/>
            <a:t>Jefe de Recursos Humanos</a:t>
          </a:r>
          <a:endParaRPr lang="es-SV" dirty="0"/>
        </a:p>
      </dgm:t>
    </dgm:pt>
    <dgm:pt modelId="{B5B51ACA-EAC3-469E-936E-0159A29A2BCE}" type="parTrans" cxnId="{B1F750C4-8CB5-4479-9720-5848C7690EBD}">
      <dgm:prSet/>
      <dgm:spPr/>
      <dgm:t>
        <a:bodyPr/>
        <a:lstStyle/>
        <a:p>
          <a:endParaRPr lang="es-SV"/>
        </a:p>
      </dgm:t>
    </dgm:pt>
    <dgm:pt modelId="{08285AAF-29B2-46FA-BDDB-CF7577B0D3DE}" type="sibTrans" cxnId="{B1F750C4-8CB5-4479-9720-5848C7690EBD}">
      <dgm:prSet/>
      <dgm:spPr/>
      <dgm:t>
        <a:bodyPr/>
        <a:lstStyle/>
        <a:p>
          <a:endParaRPr lang="es-SV" dirty="0"/>
        </a:p>
      </dgm:t>
    </dgm:pt>
    <dgm:pt modelId="{CE36DEF2-0218-48A5-B900-1D9D3E69646B}" type="asst">
      <dgm:prSet/>
      <dgm:spPr/>
      <dgm:t>
        <a:bodyPr/>
        <a:lstStyle/>
        <a:p>
          <a:r>
            <a:rPr lang="es-SV" dirty="0" smtClean="0"/>
            <a:t>Técnico en Recursos Humanos</a:t>
          </a:r>
          <a:endParaRPr lang="es-SV" dirty="0"/>
        </a:p>
      </dgm:t>
    </dgm:pt>
    <dgm:pt modelId="{428C13DC-DC7E-4184-98C8-E5F285CD525A}" type="parTrans" cxnId="{5644BD06-E477-48D8-9B88-1CDE30FE7D63}">
      <dgm:prSet/>
      <dgm:spPr/>
      <dgm:t>
        <a:bodyPr/>
        <a:lstStyle/>
        <a:p>
          <a:endParaRPr lang="es-SV"/>
        </a:p>
      </dgm:t>
    </dgm:pt>
    <dgm:pt modelId="{E235BA13-8230-45A1-A680-AB04FBCE508D}" type="sibTrans" cxnId="{5644BD06-E477-48D8-9B88-1CDE30FE7D63}">
      <dgm:prSet/>
      <dgm:spPr/>
      <dgm:t>
        <a:bodyPr/>
        <a:lstStyle/>
        <a:p>
          <a:endParaRPr lang="es-SV" dirty="0"/>
        </a:p>
      </dgm:t>
    </dgm:pt>
    <dgm:pt modelId="{3C6B6F0E-CD47-4CEF-8BE9-F12EE6CCF15B}" type="pres">
      <dgm:prSet presAssocID="{2A6CB18D-3807-45CE-8BB2-799F475DB2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CA62A39A-C1CF-46ED-8ADB-FFD3E9E7F805}" type="pres">
      <dgm:prSet presAssocID="{6D9CD599-18C1-4D43-9CD2-B8CF8239F847}" presName="hierRoot1" presStyleCnt="0">
        <dgm:presLayoutVars>
          <dgm:hierBranch val="init"/>
        </dgm:presLayoutVars>
      </dgm:prSet>
      <dgm:spPr/>
    </dgm:pt>
    <dgm:pt modelId="{1CE6A62C-EE97-4532-9016-4990CE5EAF9A}" type="pres">
      <dgm:prSet presAssocID="{6D9CD599-18C1-4D43-9CD2-B8CF8239F847}" presName="rootComposite1" presStyleCnt="0"/>
      <dgm:spPr/>
    </dgm:pt>
    <dgm:pt modelId="{3AF40A95-5374-40A7-92D9-62443FB14CDA}" type="pres">
      <dgm:prSet presAssocID="{6D9CD599-18C1-4D43-9CD2-B8CF8239F847}" presName="rootText1" presStyleLbl="node0" presStyleIdx="0" presStyleCnt="3" custLinFactNeighborX="-1234" custLinFactNeighborY="-827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6B425954-2295-4E96-9FE4-2F224479851F}" type="pres">
      <dgm:prSet presAssocID="{6D9CD599-18C1-4D43-9CD2-B8CF8239F847}" presName="titleText1" presStyleLbl="fgAcc0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CE0EDA08-B137-4655-90B6-9187391AD2CD}" type="pres">
      <dgm:prSet presAssocID="{6D9CD599-18C1-4D43-9CD2-B8CF8239F847}" presName="rootConnector1" presStyleLbl="node1" presStyleIdx="0" presStyleCnt="2"/>
      <dgm:spPr/>
      <dgm:t>
        <a:bodyPr/>
        <a:lstStyle/>
        <a:p>
          <a:endParaRPr lang="es-SV"/>
        </a:p>
      </dgm:t>
    </dgm:pt>
    <dgm:pt modelId="{3B0E95C1-4BD5-48FC-BE17-604033487177}" type="pres">
      <dgm:prSet presAssocID="{6D9CD599-18C1-4D43-9CD2-B8CF8239F847}" presName="hierChild2" presStyleCnt="0"/>
      <dgm:spPr/>
    </dgm:pt>
    <dgm:pt modelId="{884545D1-88D0-4425-9E50-95F29AA6A060}" type="pres">
      <dgm:prSet presAssocID="{71B34DE2-6F73-435D-910C-221CC7929A18}" presName="Name37" presStyleLbl="parChTrans1D2" presStyleIdx="0" presStyleCnt="2"/>
      <dgm:spPr/>
      <dgm:t>
        <a:bodyPr/>
        <a:lstStyle/>
        <a:p>
          <a:endParaRPr lang="es-SV"/>
        </a:p>
      </dgm:t>
    </dgm:pt>
    <dgm:pt modelId="{C9011A7D-BA6A-4095-8D38-BFD5628DF030}" type="pres">
      <dgm:prSet presAssocID="{93A200DE-A31C-4779-80BB-980A501FE412}" presName="hierRoot2" presStyleCnt="0">
        <dgm:presLayoutVars>
          <dgm:hierBranch val="init"/>
        </dgm:presLayoutVars>
      </dgm:prSet>
      <dgm:spPr/>
    </dgm:pt>
    <dgm:pt modelId="{02366798-D548-4F1A-A452-58BA69F767A7}" type="pres">
      <dgm:prSet presAssocID="{93A200DE-A31C-4779-80BB-980A501FE412}" presName="rootComposite" presStyleCnt="0"/>
      <dgm:spPr/>
    </dgm:pt>
    <dgm:pt modelId="{2786E0A2-B199-4C1C-A1AF-EBC2EFAFE135}" type="pres">
      <dgm:prSet presAssocID="{93A200DE-A31C-4779-80BB-980A501FE412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D6834F1F-DF1F-4644-85B9-E312DA7DC21F}" type="pres">
      <dgm:prSet presAssocID="{93A200DE-A31C-4779-80BB-980A501FE412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F9782553-E962-4C1B-BB80-BE60723CCF32}" type="pres">
      <dgm:prSet presAssocID="{93A200DE-A31C-4779-80BB-980A501FE412}" presName="rootConnector" presStyleLbl="node2" presStyleIdx="0" presStyleCnt="0"/>
      <dgm:spPr/>
      <dgm:t>
        <a:bodyPr/>
        <a:lstStyle/>
        <a:p>
          <a:endParaRPr lang="es-SV"/>
        </a:p>
      </dgm:t>
    </dgm:pt>
    <dgm:pt modelId="{95EA89AC-57C0-458A-8372-8E670700036C}" type="pres">
      <dgm:prSet presAssocID="{93A200DE-A31C-4779-80BB-980A501FE412}" presName="hierChild4" presStyleCnt="0"/>
      <dgm:spPr/>
    </dgm:pt>
    <dgm:pt modelId="{EF66FFCE-2783-4AA5-B434-F66E48408384}" type="pres">
      <dgm:prSet presAssocID="{93A200DE-A31C-4779-80BB-980A501FE412}" presName="hierChild5" presStyleCnt="0"/>
      <dgm:spPr/>
    </dgm:pt>
    <dgm:pt modelId="{4E467AE8-0AB7-4B3B-B872-8132D6073D6B}" type="pres">
      <dgm:prSet presAssocID="{9F6CDD5E-7E35-4AD3-8870-6D44F1B7469D}" presName="Name96" presStyleLbl="parChTrans1D3" presStyleIdx="0" presStyleCnt="7"/>
      <dgm:spPr/>
      <dgm:t>
        <a:bodyPr/>
        <a:lstStyle/>
        <a:p>
          <a:endParaRPr lang="es-SV"/>
        </a:p>
      </dgm:t>
    </dgm:pt>
    <dgm:pt modelId="{53A88A3C-E2EC-427E-ADF9-66BA1B1E6829}" type="pres">
      <dgm:prSet presAssocID="{54449B6B-EF63-4D2C-89C2-42B1B8882066}" presName="hierRoot3" presStyleCnt="0">
        <dgm:presLayoutVars>
          <dgm:hierBranch val="init"/>
        </dgm:presLayoutVars>
      </dgm:prSet>
      <dgm:spPr/>
    </dgm:pt>
    <dgm:pt modelId="{85F6C38B-4156-4783-833D-B5065C70074B}" type="pres">
      <dgm:prSet presAssocID="{54449B6B-EF63-4D2C-89C2-42B1B8882066}" presName="rootComposite3" presStyleCnt="0"/>
      <dgm:spPr/>
    </dgm:pt>
    <dgm:pt modelId="{16B0D9D2-8546-4FD3-8F66-A466A462C750}" type="pres">
      <dgm:prSet presAssocID="{54449B6B-EF63-4D2C-89C2-42B1B8882066}" presName="rootText3" presStyleLbl="asst1" presStyleIdx="0" presStyleCnt="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27FB3DE-AE20-4725-A44C-98F39085632D}" type="pres">
      <dgm:prSet presAssocID="{54449B6B-EF63-4D2C-89C2-42B1B8882066}" presName="titleText3" presStyleLbl="fgAcc2" presStyleIdx="0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49B47B6-EA2E-419B-8081-94F8DC974C41}" type="pres">
      <dgm:prSet presAssocID="{54449B6B-EF63-4D2C-89C2-42B1B8882066}" presName="rootConnector3" presStyleLbl="asst2" presStyleIdx="0" presStyleCnt="0"/>
      <dgm:spPr/>
      <dgm:t>
        <a:bodyPr/>
        <a:lstStyle/>
        <a:p>
          <a:endParaRPr lang="es-SV"/>
        </a:p>
      </dgm:t>
    </dgm:pt>
    <dgm:pt modelId="{7F14DEA8-DAD3-47B2-813C-95D827ECF075}" type="pres">
      <dgm:prSet presAssocID="{54449B6B-EF63-4D2C-89C2-42B1B8882066}" presName="hierChild6" presStyleCnt="0"/>
      <dgm:spPr/>
    </dgm:pt>
    <dgm:pt modelId="{25D2DF2E-DEAA-444E-BFD1-038F641C7D55}" type="pres">
      <dgm:prSet presAssocID="{54449B6B-EF63-4D2C-89C2-42B1B8882066}" presName="hierChild7" presStyleCnt="0"/>
      <dgm:spPr/>
    </dgm:pt>
    <dgm:pt modelId="{48F965E0-F397-4B7E-B177-0BAE0BA1205D}" type="pres">
      <dgm:prSet presAssocID="{6ACFBF9E-5715-4770-9974-D5724B3B870F}" presName="Name37" presStyleLbl="parChTrans1D2" presStyleIdx="1" presStyleCnt="2"/>
      <dgm:spPr/>
      <dgm:t>
        <a:bodyPr/>
        <a:lstStyle/>
        <a:p>
          <a:endParaRPr lang="es-SV"/>
        </a:p>
      </dgm:t>
    </dgm:pt>
    <dgm:pt modelId="{3BBD1812-86FE-45A1-8DE7-93EA0D7B061B}" type="pres">
      <dgm:prSet presAssocID="{ED183CB4-B33C-4A88-A209-1B7A67BBB9D1}" presName="hierRoot2" presStyleCnt="0">
        <dgm:presLayoutVars>
          <dgm:hierBranch val="init"/>
        </dgm:presLayoutVars>
      </dgm:prSet>
      <dgm:spPr/>
    </dgm:pt>
    <dgm:pt modelId="{1BDE4F43-FF7B-4AFE-A64B-007BA6448F5B}" type="pres">
      <dgm:prSet presAssocID="{ED183CB4-B33C-4A88-A209-1B7A67BBB9D1}" presName="rootComposite" presStyleCnt="0"/>
      <dgm:spPr/>
    </dgm:pt>
    <dgm:pt modelId="{DCAAC564-39EF-4A45-B5AD-BCBA1122C254}" type="pres">
      <dgm:prSet presAssocID="{ED183CB4-B33C-4A88-A209-1B7A67BBB9D1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6FF9F358-3B0F-4D1D-A289-3EFFF68F9936}" type="pres">
      <dgm:prSet presAssocID="{ED183CB4-B33C-4A88-A209-1B7A67BBB9D1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C877FC0-7038-424D-A471-B3E40964FD56}" type="pres">
      <dgm:prSet presAssocID="{ED183CB4-B33C-4A88-A209-1B7A67BBB9D1}" presName="rootConnector" presStyleLbl="node2" presStyleIdx="0" presStyleCnt="0"/>
      <dgm:spPr/>
      <dgm:t>
        <a:bodyPr/>
        <a:lstStyle/>
        <a:p>
          <a:endParaRPr lang="es-SV"/>
        </a:p>
      </dgm:t>
    </dgm:pt>
    <dgm:pt modelId="{6887E4DD-FDDC-4F16-B6C9-80E2E3367F75}" type="pres">
      <dgm:prSet presAssocID="{ED183CB4-B33C-4A88-A209-1B7A67BBB9D1}" presName="hierChild4" presStyleCnt="0"/>
      <dgm:spPr/>
    </dgm:pt>
    <dgm:pt modelId="{FB5225D8-3057-457F-80E8-44F48AC16A37}" type="pres">
      <dgm:prSet presAssocID="{ED183CB4-B33C-4A88-A209-1B7A67BBB9D1}" presName="hierChild5" presStyleCnt="0"/>
      <dgm:spPr/>
    </dgm:pt>
    <dgm:pt modelId="{4126761D-F1A7-4D53-B777-0694E041ED07}" type="pres">
      <dgm:prSet presAssocID="{90AC4D09-B25E-4BF7-BA81-E90691650D98}" presName="Name96" presStyleLbl="parChTrans1D3" presStyleIdx="1" presStyleCnt="7"/>
      <dgm:spPr/>
      <dgm:t>
        <a:bodyPr/>
        <a:lstStyle/>
        <a:p>
          <a:endParaRPr lang="es-SV"/>
        </a:p>
      </dgm:t>
    </dgm:pt>
    <dgm:pt modelId="{3365ACD3-9597-4DD1-880E-7D246D5B8627}" type="pres">
      <dgm:prSet presAssocID="{68248143-8A52-4783-BC9E-62234D1B0F22}" presName="hierRoot3" presStyleCnt="0">
        <dgm:presLayoutVars>
          <dgm:hierBranch val="init"/>
        </dgm:presLayoutVars>
      </dgm:prSet>
      <dgm:spPr/>
    </dgm:pt>
    <dgm:pt modelId="{EF69234A-365C-48E8-B77C-A1EFB52FFC9F}" type="pres">
      <dgm:prSet presAssocID="{68248143-8A52-4783-BC9E-62234D1B0F22}" presName="rootComposite3" presStyleCnt="0"/>
      <dgm:spPr/>
    </dgm:pt>
    <dgm:pt modelId="{32D0E058-B548-417D-A6EF-0D5085A6EACE}" type="pres">
      <dgm:prSet presAssocID="{68248143-8A52-4783-BC9E-62234D1B0F22}" presName="rootText3" presStyleLbl="asst1" presStyleIdx="1" presStyleCnt="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B40DB5B-4BC9-4423-B763-ED933D20E39F}" type="pres">
      <dgm:prSet presAssocID="{68248143-8A52-4783-BC9E-62234D1B0F22}" presName="titleText3" presStyleLbl="fgAcc2" presStyleIdx="1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4AFDD0B-0CD3-4874-BF8A-4A7BAF54DB04}" type="pres">
      <dgm:prSet presAssocID="{68248143-8A52-4783-BC9E-62234D1B0F22}" presName="rootConnector3" presStyleLbl="asst2" presStyleIdx="0" presStyleCnt="0"/>
      <dgm:spPr/>
      <dgm:t>
        <a:bodyPr/>
        <a:lstStyle/>
        <a:p>
          <a:endParaRPr lang="es-SV"/>
        </a:p>
      </dgm:t>
    </dgm:pt>
    <dgm:pt modelId="{951667E3-5CC9-4A17-8531-83FA424ADFD7}" type="pres">
      <dgm:prSet presAssocID="{68248143-8A52-4783-BC9E-62234D1B0F22}" presName="hierChild6" presStyleCnt="0"/>
      <dgm:spPr/>
    </dgm:pt>
    <dgm:pt modelId="{56EDEB45-A95C-4F12-A87A-C347819B3F9D}" type="pres">
      <dgm:prSet presAssocID="{68248143-8A52-4783-BC9E-62234D1B0F22}" presName="hierChild7" presStyleCnt="0"/>
      <dgm:spPr/>
    </dgm:pt>
    <dgm:pt modelId="{70C4CDAD-6D69-4219-B854-AE6F5822CC77}" type="pres">
      <dgm:prSet presAssocID="{B8C9C505-BBFC-49F4-B953-7D22A736B672}" presName="Name96" presStyleLbl="parChTrans1D3" presStyleIdx="2" presStyleCnt="7"/>
      <dgm:spPr/>
      <dgm:t>
        <a:bodyPr/>
        <a:lstStyle/>
        <a:p>
          <a:endParaRPr lang="es-SV"/>
        </a:p>
      </dgm:t>
    </dgm:pt>
    <dgm:pt modelId="{7F65756A-FC21-4C41-83B8-E98A0A0B6E8A}" type="pres">
      <dgm:prSet presAssocID="{0FE2C340-BF2A-4745-924D-ECB7ACD68216}" presName="hierRoot3" presStyleCnt="0">
        <dgm:presLayoutVars>
          <dgm:hierBranch val="init"/>
        </dgm:presLayoutVars>
      </dgm:prSet>
      <dgm:spPr/>
    </dgm:pt>
    <dgm:pt modelId="{11FCEB20-1016-4009-90F6-C51CB8EA12C9}" type="pres">
      <dgm:prSet presAssocID="{0FE2C340-BF2A-4745-924D-ECB7ACD68216}" presName="rootComposite3" presStyleCnt="0"/>
      <dgm:spPr/>
    </dgm:pt>
    <dgm:pt modelId="{4DBEAE70-92AE-417F-BD7D-CDD2ADC0EA14}" type="pres">
      <dgm:prSet presAssocID="{0FE2C340-BF2A-4745-924D-ECB7ACD68216}" presName="rootText3" presStyleLbl="asst1" presStyleIdx="2" presStyleCnt="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E60C59-ADF0-4B30-91B9-244EC2586028}" type="pres">
      <dgm:prSet presAssocID="{0FE2C340-BF2A-4745-924D-ECB7ACD68216}" presName="titleText3" presStyleLbl="fgAcc2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9DC9181-51DA-45CB-BBD8-3035429FE906}" type="pres">
      <dgm:prSet presAssocID="{0FE2C340-BF2A-4745-924D-ECB7ACD68216}" presName="rootConnector3" presStyleLbl="asst2" presStyleIdx="0" presStyleCnt="0"/>
      <dgm:spPr/>
      <dgm:t>
        <a:bodyPr/>
        <a:lstStyle/>
        <a:p>
          <a:endParaRPr lang="es-SV"/>
        </a:p>
      </dgm:t>
    </dgm:pt>
    <dgm:pt modelId="{F3DB5124-30AE-4FC1-930C-9D3E1012BF5D}" type="pres">
      <dgm:prSet presAssocID="{0FE2C340-BF2A-4745-924D-ECB7ACD68216}" presName="hierChild6" presStyleCnt="0"/>
      <dgm:spPr/>
    </dgm:pt>
    <dgm:pt modelId="{C948BB69-C88C-458B-81AB-8E4BB41D7D1B}" type="pres">
      <dgm:prSet presAssocID="{0FE2C340-BF2A-4745-924D-ECB7ACD68216}" presName="hierChild7" presStyleCnt="0"/>
      <dgm:spPr/>
    </dgm:pt>
    <dgm:pt modelId="{7D077506-1E94-4539-A70C-7E8F1E8E6414}" type="pres">
      <dgm:prSet presAssocID="{C3203720-3758-4A82-8EBB-683A1CC41114}" presName="Name96" presStyleLbl="parChTrans1D3" presStyleIdx="3" presStyleCnt="7"/>
      <dgm:spPr/>
      <dgm:t>
        <a:bodyPr/>
        <a:lstStyle/>
        <a:p>
          <a:endParaRPr lang="es-SV"/>
        </a:p>
      </dgm:t>
    </dgm:pt>
    <dgm:pt modelId="{9B2034BF-FA4D-4CD3-870A-BA5C63E471FE}" type="pres">
      <dgm:prSet presAssocID="{F2210B00-2858-49E4-B77E-D563E761E45B}" presName="hierRoot3" presStyleCnt="0">
        <dgm:presLayoutVars>
          <dgm:hierBranch val="init"/>
        </dgm:presLayoutVars>
      </dgm:prSet>
      <dgm:spPr/>
    </dgm:pt>
    <dgm:pt modelId="{CC713F8A-B288-49EB-9F0D-388EF4A534F4}" type="pres">
      <dgm:prSet presAssocID="{F2210B00-2858-49E4-B77E-D563E761E45B}" presName="rootComposite3" presStyleCnt="0"/>
      <dgm:spPr/>
    </dgm:pt>
    <dgm:pt modelId="{DA934AFC-D32F-455E-92F3-CB8F0F2F89EB}" type="pres">
      <dgm:prSet presAssocID="{F2210B00-2858-49E4-B77E-D563E761E45B}" presName="rootText3" presStyleLbl="asst1" presStyleIdx="3" presStyleCnt="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D500B15-F572-4D0E-8011-56E6964B3892}" type="pres">
      <dgm:prSet presAssocID="{F2210B00-2858-49E4-B77E-D563E761E45B}" presName="titleText3" presStyleLbl="fgAcc2" presStyleIdx="3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03708C75-9D26-4C04-AF57-226C2DC89DA6}" type="pres">
      <dgm:prSet presAssocID="{F2210B00-2858-49E4-B77E-D563E761E45B}" presName="rootConnector3" presStyleLbl="asst2" presStyleIdx="0" presStyleCnt="0"/>
      <dgm:spPr/>
      <dgm:t>
        <a:bodyPr/>
        <a:lstStyle/>
        <a:p>
          <a:endParaRPr lang="es-SV"/>
        </a:p>
      </dgm:t>
    </dgm:pt>
    <dgm:pt modelId="{D71C5C76-AC1E-44C5-A216-D6AAE09A1CBC}" type="pres">
      <dgm:prSet presAssocID="{F2210B00-2858-49E4-B77E-D563E761E45B}" presName="hierChild6" presStyleCnt="0"/>
      <dgm:spPr/>
    </dgm:pt>
    <dgm:pt modelId="{596E3305-41B5-463D-9343-F9F6B6E51AC7}" type="pres">
      <dgm:prSet presAssocID="{F2210B00-2858-49E4-B77E-D563E761E45B}" presName="hierChild7" presStyleCnt="0"/>
      <dgm:spPr/>
    </dgm:pt>
    <dgm:pt modelId="{5A0A9EBB-997F-4E4A-BE71-817B166AA324}" type="pres">
      <dgm:prSet presAssocID="{8DDD2165-DCA8-4383-BC17-1B3D7802C07F}" presName="Name96" presStyleLbl="parChTrans1D3" presStyleIdx="4" presStyleCnt="7"/>
      <dgm:spPr/>
      <dgm:t>
        <a:bodyPr/>
        <a:lstStyle/>
        <a:p>
          <a:endParaRPr lang="es-SV"/>
        </a:p>
      </dgm:t>
    </dgm:pt>
    <dgm:pt modelId="{D412DFB3-8753-4570-BC24-BA14D6384431}" type="pres">
      <dgm:prSet presAssocID="{4986C59A-3A60-4270-8E1E-13F9694983C9}" presName="hierRoot3" presStyleCnt="0">
        <dgm:presLayoutVars>
          <dgm:hierBranch val="init"/>
        </dgm:presLayoutVars>
      </dgm:prSet>
      <dgm:spPr/>
    </dgm:pt>
    <dgm:pt modelId="{8FDA2C59-006F-4D56-93E9-BF22D671A910}" type="pres">
      <dgm:prSet presAssocID="{4986C59A-3A60-4270-8E1E-13F9694983C9}" presName="rootComposite3" presStyleCnt="0"/>
      <dgm:spPr/>
    </dgm:pt>
    <dgm:pt modelId="{EFABD443-4016-4FCB-BC40-A7C2E00F2FCF}" type="pres">
      <dgm:prSet presAssocID="{4986C59A-3A60-4270-8E1E-13F9694983C9}" presName="rootText3" presStyleLbl="asst1" presStyleIdx="4" presStyleCnt="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4283A6F-0ABE-467F-826A-B849984614AB}" type="pres">
      <dgm:prSet presAssocID="{4986C59A-3A60-4270-8E1E-13F9694983C9}" presName="titleText3" presStyleLbl="fgAcc2" presStyleIdx="4" presStyleCnt="8" custFlipVert="1" custScaleX="106873" custScaleY="55341" custLinFactNeighborX="23453" custLinFactNeighborY="-1399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66A8513-978C-435E-8CF3-D8337C172C69}" type="pres">
      <dgm:prSet presAssocID="{4986C59A-3A60-4270-8E1E-13F9694983C9}" presName="rootConnector3" presStyleLbl="asst2" presStyleIdx="0" presStyleCnt="0"/>
      <dgm:spPr/>
      <dgm:t>
        <a:bodyPr/>
        <a:lstStyle/>
        <a:p>
          <a:endParaRPr lang="es-SV"/>
        </a:p>
      </dgm:t>
    </dgm:pt>
    <dgm:pt modelId="{469AEC70-C36D-4AF7-B159-97247B81909C}" type="pres">
      <dgm:prSet presAssocID="{4986C59A-3A60-4270-8E1E-13F9694983C9}" presName="hierChild6" presStyleCnt="0"/>
      <dgm:spPr/>
    </dgm:pt>
    <dgm:pt modelId="{E9B10B36-CF0A-4841-ABE8-F0725F3E7D3E}" type="pres">
      <dgm:prSet presAssocID="{4986C59A-3A60-4270-8E1E-13F9694983C9}" presName="hierChild7" presStyleCnt="0"/>
      <dgm:spPr/>
    </dgm:pt>
    <dgm:pt modelId="{91A91DBD-9399-445C-8E0E-88D25462BFE5}" type="pres">
      <dgm:prSet presAssocID="{553AD126-31A1-4013-BDB8-ACAE719ABE4C}" presName="Name96" presStyleLbl="parChTrans1D3" presStyleIdx="5" presStyleCnt="7"/>
      <dgm:spPr/>
      <dgm:t>
        <a:bodyPr/>
        <a:lstStyle/>
        <a:p>
          <a:endParaRPr lang="es-SV"/>
        </a:p>
      </dgm:t>
    </dgm:pt>
    <dgm:pt modelId="{285F1D3A-A23A-4949-8322-DB15BD3C9424}" type="pres">
      <dgm:prSet presAssocID="{86969B80-DDB8-4D04-9C19-CBEEC6DFBD05}" presName="hierRoot3" presStyleCnt="0">
        <dgm:presLayoutVars>
          <dgm:hierBranch val="init"/>
        </dgm:presLayoutVars>
      </dgm:prSet>
      <dgm:spPr/>
    </dgm:pt>
    <dgm:pt modelId="{19AEF35F-4E78-4215-843A-2482FC08BA9A}" type="pres">
      <dgm:prSet presAssocID="{86969B80-DDB8-4D04-9C19-CBEEC6DFBD05}" presName="rootComposite3" presStyleCnt="0"/>
      <dgm:spPr/>
    </dgm:pt>
    <dgm:pt modelId="{46C8BF57-47E8-46DF-A9D9-FC7A0B867441}" type="pres">
      <dgm:prSet presAssocID="{86969B80-DDB8-4D04-9C19-CBEEC6DFBD05}" presName="rootText3" presStyleLbl="asst1" presStyleIdx="5" presStyleCnt="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1632E7D-6665-4145-B3BE-59E2AF4AEF3C}" type="pres">
      <dgm:prSet presAssocID="{86969B80-DDB8-4D04-9C19-CBEEC6DFBD05}" presName="titleText3" presStyleLbl="fgAcc2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0D0C5E73-CB6E-4859-A44C-5CD9959FA28E}" type="pres">
      <dgm:prSet presAssocID="{86969B80-DDB8-4D04-9C19-CBEEC6DFBD05}" presName="rootConnector3" presStyleLbl="asst2" presStyleIdx="0" presStyleCnt="0"/>
      <dgm:spPr/>
      <dgm:t>
        <a:bodyPr/>
        <a:lstStyle/>
        <a:p>
          <a:endParaRPr lang="es-SV"/>
        </a:p>
      </dgm:t>
    </dgm:pt>
    <dgm:pt modelId="{479F43A4-B02F-4946-A7F7-F162C91D533B}" type="pres">
      <dgm:prSet presAssocID="{86969B80-DDB8-4D04-9C19-CBEEC6DFBD05}" presName="hierChild6" presStyleCnt="0"/>
      <dgm:spPr/>
    </dgm:pt>
    <dgm:pt modelId="{215A522E-E7F9-451E-96FE-F97627B7265C}" type="pres">
      <dgm:prSet presAssocID="{86969B80-DDB8-4D04-9C19-CBEEC6DFBD05}" presName="hierChild7" presStyleCnt="0"/>
      <dgm:spPr/>
    </dgm:pt>
    <dgm:pt modelId="{AF40C72E-976F-4104-9695-F7B714A3BB84}" type="pres">
      <dgm:prSet presAssocID="{CE534C78-6EB5-4E92-9AA7-80CB37F69F49}" presName="Name96" presStyleLbl="parChTrans1D4" presStyleIdx="0" presStyleCnt="1"/>
      <dgm:spPr/>
      <dgm:t>
        <a:bodyPr/>
        <a:lstStyle/>
        <a:p>
          <a:endParaRPr lang="es-SV"/>
        </a:p>
      </dgm:t>
    </dgm:pt>
    <dgm:pt modelId="{B58F2EE4-5DC2-4E7A-85ED-294B71D69205}" type="pres">
      <dgm:prSet presAssocID="{8FA5B4CB-65FD-429F-BDD0-88631556213C}" presName="hierRoot3" presStyleCnt="0">
        <dgm:presLayoutVars>
          <dgm:hierBranch val="init"/>
        </dgm:presLayoutVars>
      </dgm:prSet>
      <dgm:spPr/>
    </dgm:pt>
    <dgm:pt modelId="{133C5E12-76E1-4623-8CA1-BE43945B48F1}" type="pres">
      <dgm:prSet presAssocID="{8FA5B4CB-65FD-429F-BDD0-88631556213C}" presName="rootComposite3" presStyleCnt="0"/>
      <dgm:spPr/>
    </dgm:pt>
    <dgm:pt modelId="{E45A759D-FC11-463A-B5AC-895C57B6051D}" type="pres">
      <dgm:prSet presAssocID="{8FA5B4CB-65FD-429F-BDD0-88631556213C}" presName="rootText3" presStyleLbl="asst1" presStyleIdx="6" presStyleCnt="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E011200-F694-401A-BBCD-3CA22FE705D9}" type="pres">
      <dgm:prSet presAssocID="{8FA5B4CB-65FD-429F-BDD0-88631556213C}" presName="titleText3" presStyleLbl="fgAcc2" presStyleIdx="6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BFCF665B-7431-4305-B2F8-A2E69DDA66C0}" type="pres">
      <dgm:prSet presAssocID="{8FA5B4CB-65FD-429F-BDD0-88631556213C}" presName="rootConnector3" presStyleLbl="asst2" presStyleIdx="0" presStyleCnt="0"/>
      <dgm:spPr/>
      <dgm:t>
        <a:bodyPr/>
        <a:lstStyle/>
        <a:p>
          <a:endParaRPr lang="es-SV"/>
        </a:p>
      </dgm:t>
    </dgm:pt>
    <dgm:pt modelId="{72A8CCE1-FD95-4BAD-A2D6-325B96C612AC}" type="pres">
      <dgm:prSet presAssocID="{8FA5B4CB-65FD-429F-BDD0-88631556213C}" presName="hierChild6" presStyleCnt="0"/>
      <dgm:spPr/>
    </dgm:pt>
    <dgm:pt modelId="{603AE3C3-2A58-447D-A278-B4B45679690D}" type="pres">
      <dgm:prSet presAssocID="{8FA5B4CB-65FD-429F-BDD0-88631556213C}" presName="hierChild7" presStyleCnt="0"/>
      <dgm:spPr/>
    </dgm:pt>
    <dgm:pt modelId="{C1D112C1-A1FF-4825-A288-80E1A62AC4CC}" type="pres">
      <dgm:prSet presAssocID="{025710FC-E6A9-42CA-93F9-10526EF916A5}" presName="Name96" presStyleLbl="parChTrans1D3" presStyleIdx="6" presStyleCnt="7"/>
      <dgm:spPr/>
      <dgm:t>
        <a:bodyPr/>
        <a:lstStyle/>
        <a:p>
          <a:endParaRPr lang="es-SV"/>
        </a:p>
      </dgm:t>
    </dgm:pt>
    <dgm:pt modelId="{DC0E69CF-F76E-44C2-93C8-871FCC8368B4}" type="pres">
      <dgm:prSet presAssocID="{EADB8DFE-3AEF-47E8-9D54-74F66FA144E1}" presName="hierRoot3" presStyleCnt="0">
        <dgm:presLayoutVars>
          <dgm:hierBranch val="init"/>
        </dgm:presLayoutVars>
      </dgm:prSet>
      <dgm:spPr/>
    </dgm:pt>
    <dgm:pt modelId="{363CAFE3-2772-4802-84D1-04D2D994509D}" type="pres">
      <dgm:prSet presAssocID="{EADB8DFE-3AEF-47E8-9D54-74F66FA144E1}" presName="rootComposite3" presStyleCnt="0"/>
      <dgm:spPr/>
    </dgm:pt>
    <dgm:pt modelId="{0E5B79C0-35A3-4C74-883D-894BF789523D}" type="pres">
      <dgm:prSet presAssocID="{EADB8DFE-3AEF-47E8-9D54-74F66FA144E1}" presName="rootText3" presStyleLbl="asst1" presStyleIdx="7" presStyleCnt="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2F64C77-F45F-4163-AC7A-9D00E0008C90}" type="pres">
      <dgm:prSet presAssocID="{EADB8DFE-3AEF-47E8-9D54-74F66FA144E1}" presName="titleText3" presStyleLbl="fgAcc2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F6EE2D1C-23B4-4836-B959-96CB86526EE5}" type="pres">
      <dgm:prSet presAssocID="{EADB8DFE-3AEF-47E8-9D54-74F66FA144E1}" presName="rootConnector3" presStyleLbl="asst2" presStyleIdx="0" presStyleCnt="0"/>
      <dgm:spPr/>
      <dgm:t>
        <a:bodyPr/>
        <a:lstStyle/>
        <a:p>
          <a:endParaRPr lang="es-SV"/>
        </a:p>
      </dgm:t>
    </dgm:pt>
    <dgm:pt modelId="{9AC52057-DE78-44C7-8644-143E0026A562}" type="pres">
      <dgm:prSet presAssocID="{EADB8DFE-3AEF-47E8-9D54-74F66FA144E1}" presName="hierChild6" presStyleCnt="0"/>
      <dgm:spPr/>
    </dgm:pt>
    <dgm:pt modelId="{BF0551EE-BD0E-4069-B820-9F78294F632B}" type="pres">
      <dgm:prSet presAssocID="{EADB8DFE-3AEF-47E8-9D54-74F66FA144E1}" presName="hierChild7" presStyleCnt="0"/>
      <dgm:spPr/>
    </dgm:pt>
    <dgm:pt modelId="{7CA13F2A-E1EA-4830-AD2D-0CD7844A0C3B}" type="pres">
      <dgm:prSet presAssocID="{6D9CD599-18C1-4D43-9CD2-B8CF8239F847}" presName="hierChild3" presStyleCnt="0"/>
      <dgm:spPr/>
    </dgm:pt>
    <dgm:pt modelId="{CE3606D1-6FE1-47CF-84CD-4CEE341C98AA}" type="pres">
      <dgm:prSet presAssocID="{A71F5E7C-3109-44E3-B8EF-475803C9C7DC}" presName="hierRoot1" presStyleCnt="0">
        <dgm:presLayoutVars>
          <dgm:hierBranch val="init"/>
        </dgm:presLayoutVars>
      </dgm:prSet>
      <dgm:spPr/>
    </dgm:pt>
    <dgm:pt modelId="{B9240078-B0E5-47DD-B8D6-643DE6A8ADE8}" type="pres">
      <dgm:prSet presAssocID="{A71F5E7C-3109-44E3-B8EF-475803C9C7DC}" presName="rootComposite1" presStyleCnt="0"/>
      <dgm:spPr/>
    </dgm:pt>
    <dgm:pt modelId="{EC3BEF6C-2536-4C06-8331-13A00B68AAFF}" type="pres">
      <dgm:prSet presAssocID="{A71F5E7C-3109-44E3-B8EF-475803C9C7DC}" presName="rootText1" presStyleLbl="node0" presStyleIdx="1" presStyleCnt="3" custLinFactX="-200000" custLinFactY="57416" custLinFactNeighborX="-201836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5930598-481F-4006-A6CE-18D2A6526F4B}" type="pres">
      <dgm:prSet presAssocID="{A71F5E7C-3109-44E3-B8EF-475803C9C7DC}" presName="titleText1" presStyleLbl="fgAcc0" presStyleIdx="1" presStyleCnt="3" custLinFactX="-200000" custLinFactY="200000" custLinFactNeighborX="-235721" custLinFactNeighborY="296937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2DDCA131-EA17-40F7-890B-59394FC9EBEC}" type="pres">
      <dgm:prSet presAssocID="{A71F5E7C-3109-44E3-B8EF-475803C9C7DC}" presName="rootConnector1" presStyleLbl="node1" presStyleIdx="1" presStyleCnt="2"/>
      <dgm:spPr/>
      <dgm:t>
        <a:bodyPr/>
        <a:lstStyle/>
        <a:p>
          <a:endParaRPr lang="es-SV"/>
        </a:p>
      </dgm:t>
    </dgm:pt>
    <dgm:pt modelId="{13D38AA4-6BDE-4E56-8A49-85CB4A5E2507}" type="pres">
      <dgm:prSet presAssocID="{A71F5E7C-3109-44E3-B8EF-475803C9C7DC}" presName="hierChild2" presStyleCnt="0"/>
      <dgm:spPr/>
    </dgm:pt>
    <dgm:pt modelId="{38082CEC-8CB9-4DEA-BB49-0DE76AC4EFF7}" type="pres">
      <dgm:prSet presAssocID="{A71F5E7C-3109-44E3-B8EF-475803C9C7DC}" presName="hierChild3" presStyleCnt="0"/>
      <dgm:spPr/>
    </dgm:pt>
    <dgm:pt modelId="{69EC68FC-825F-4262-B4A5-BBE707BE4544}" type="pres">
      <dgm:prSet presAssocID="{CE36DEF2-0218-48A5-B900-1D9D3E69646B}" presName="hierRoot1" presStyleCnt="0">
        <dgm:presLayoutVars>
          <dgm:hierBranch val="init"/>
        </dgm:presLayoutVars>
      </dgm:prSet>
      <dgm:spPr/>
    </dgm:pt>
    <dgm:pt modelId="{04840804-6ED7-4F6F-AA90-9DE2ECF516AE}" type="pres">
      <dgm:prSet presAssocID="{CE36DEF2-0218-48A5-B900-1D9D3E69646B}" presName="rootComposite1" presStyleCnt="0"/>
      <dgm:spPr/>
    </dgm:pt>
    <dgm:pt modelId="{2436FE40-2C59-4CBD-9C1C-3B45A1219D43}" type="pres">
      <dgm:prSet presAssocID="{CE36DEF2-0218-48A5-B900-1D9D3E69646B}" presName="rootText1" presStyleLbl="node0" presStyleIdx="2" presStyleCnt="3" custLinFactX="-293475" custLinFactY="115096" custLinFactNeighborX="-300000" custLinFactNeighborY="200000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CE6623B-2194-42FC-A399-715CCB204AB9}" type="pres">
      <dgm:prSet presAssocID="{CE36DEF2-0218-48A5-B900-1D9D3E69646B}" presName="titleText1" presStyleLbl="fgAcc0" presStyleIdx="2" presStyleCnt="3" custLinFactX="-300000" custLinFactY="469975" custLinFactNeighborX="-340407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A1575AC5-18A8-4ADD-97C3-4D1EBB7A560A}" type="pres">
      <dgm:prSet presAssocID="{CE36DEF2-0218-48A5-B900-1D9D3E69646B}" presName="rootConnector1" presStyleLbl="asst0" presStyleIdx="0" presStyleCnt="0"/>
      <dgm:spPr/>
      <dgm:t>
        <a:bodyPr/>
        <a:lstStyle/>
        <a:p>
          <a:endParaRPr lang="es-SV"/>
        </a:p>
      </dgm:t>
    </dgm:pt>
    <dgm:pt modelId="{784CC2B8-D87E-4DC7-A47E-956F48E4925A}" type="pres">
      <dgm:prSet presAssocID="{CE36DEF2-0218-48A5-B900-1D9D3E69646B}" presName="hierChild2" presStyleCnt="0"/>
      <dgm:spPr/>
    </dgm:pt>
    <dgm:pt modelId="{D418AB41-35B5-466D-BDC5-8BF494546C56}" type="pres">
      <dgm:prSet presAssocID="{CE36DEF2-0218-48A5-B900-1D9D3E69646B}" presName="hierChild3" presStyleCnt="0"/>
      <dgm:spPr/>
    </dgm:pt>
  </dgm:ptLst>
  <dgm:cxnLst>
    <dgm:cxn modelId="{3F4A4BD4-B842-4B91-963D-D18DEA93A28B}" type="presOf" srcId="{93A200DE-A31C-4779-80BB-980A501FE412}" destId="{F9782553-E962-4C1B-BB80-BE60723CCF32}" srcOrd="1" destOrd="0" presId="urn:microsoft.com/office/officeart/2008/layout/NameandTitleOrganizationalChart"/>
    <dgm:cxn modelId="{737B28CF-75AA-46D6-8D73-834E38BEF360}" type="presOf" srcId="{A71F5E7C-3109-44E3-B8EF-475803C9C7DC}" destId="{EC3BEF6C-2536-4C06-8331-13A00B68AAFF}" srcOrd="0" destOrd="0" presId="urn:microsoft.com/office/officeart/2008/layout/NameandTitleOrganizationalChart"/>
    <dgm:cxn modelId="{C5D7DF10-02AF-4C95-9CCD-78C147748807}" type="presOf" srcId="{52ED68BF-88AC-485C-88CA-EF3A6EDC2292}" destId="{427FB3DE-AE20-4725-A44C-98F39085632D}" srcOrd="0" destOrd="0" presId="urn:microsoft.com/office/officeart/2008/layout/NameandTitleOrganizationalChart"/>
    <dgm:cxn modelId="{A4CB0A33-5A23-4EFE-B38A-ABEA3D0DEFE4}" srcId="{ED183CB4-B33C-4A88-A209-1B7A67BBB9D1}" destId="{68248143-8A52-4783-BC9E-62234D1B0F22}" srcOrd="0" destOrd="0" parTransId="{90AC4D09-B25E-4BF7-BA81-E90691650D98}" sibTransId="{0BD9A280-DBCA-451C-AE4A-B3543DD18B59}"/>
    <dgm:cxn modelId="{149F375F-82EA-4D43-9B4A-50A365689336}" srcId="{ED183CB4-B33C-4A88-A209-1B7A67BBB9D1}" destId="{EADB8DFE-3AEF-47E8-9D54-74F66FA144E1}" srcOrd="5" destOrd="0" parTransId="{025710FC-E6A9-42CA-93F9-10526EF916A5}" sibTransId="{A5916787-0DB3-4E44-A53E-4869931C32B7}"/>
    <dgm:cxn modelId="{B0E0FDDB-4355-4151-8F2F-FBC1132454A9}" type="presOf" srcId="{CE36DEF2-0218-48A5-B900-1D9D3E69646B}" destId="{2436FE40-2C59-4CBD-9C1C-3B45A1219D43}" srcOrd="0" destOrd="0" presId="urn:microsoft.com/office/officeart/2008/layout/NameandTitleOrganizationalChart"/>
    <dgm:cxn modelId="{DB582D4E-1956-45F7-A534-A78AF07B7BBC}" type="presOf" srcId="{90AC4D09-B25E-4BF7-BA81-E90691650D98}" destId="{4126761D-F1A7-4D53-B777-0694E041ED07}" srcOrd="0" destOrd="0" presId="urn:microsoft.com/office/officeart/2008/layout/NameandTitleOrganizationalChart"/>
    <dgm:cxn modelId="{D2BBF9F1-98D7-4696-9647-86C7B361911D}" type="presOf" srcId="{F11F52D5-4846-4199-8105-FFF65F1F14F7}" destId="{D6834F1F-DF1F-4644-85B9-E312DA7DC21F}" srcOrd="0" destOrd="0" presId="urn:microsoft.com/office/officeart/2008/layout/NameandTitleOrganizationalChart"/>
    <dgm:cxn modelId="{8DECFA26-769C-4F23-BDF4-FDE5CB988E1A}" type="presOf" srcId="{6D9CD599-18C1-4D43-9CD2-B8CF8239F847}" destId="{CE0EDA08-B137-4655-90B6-9187391AD2CD}" srcOrd="1" destOrd="0" presId="urn:microsoft.com/office/officeart/2008/layout/NameandTitleOrganizationalChart"/>
    <dgm:cxn modelId="{CC747002-4847-45B9-B4BC-5F06BD35D00D}" type="presOf" srcId="{704CE4B6-380F-4EBA-AE97-9A712E62325C}" destId="{6B425954-2295-4E96-9FE4-2F224479851F}" srcOrd="0" destOrd="0" presId="urn:microsoft.com/office/officeart/2008/layout/NameandTitleOrganizationalChart"/>
    <dgm:cxn modelId="{EE473A81-4927-4B52-9039-F2FB4E3C0CF8}" type="presOf" srcId="{4986C59A-3A60-4270-8E1E-13F9694983C9}" destId="{766A8513-978C-435E-8CF3-D8337C172C69}" srcOrd="1" destOrd="0" presId="urn:microsoft.com/office/officeart/2008/layout/NameandTitleOrganizationalChart"/>
    <dgm:cxn modelId="{67C2BB5C-2F6B-4B1D-9F89-4CE5C4499E46}" type="presOf" srcId="{0FE2C340-BF2A-4745-924D-ECB7ACD68216}" destId="{59DC9181-51DA-45CB-BBD8-3035429FE906}" srcOrd="1" destOrd="0" presId="urn:microsoft.com/office/officeart/2008/layout/NameandTitleOrganizationalChart"/>
    <dgm:cxn modelId="{740F4BFD-9659-4481-AD98-C3B99F727019}" type="presOf" srcId="{C3203720-3758-4A82-8EBB-683A1CC41114}" destId="{7D077506-1E94-4539-A70C-7E8F1E8E6414}" srcOrd="0" destOrd="0" presId="urn:microsoft.com/office/officeart/2008/layout/NameandTitleOrganizationalChart"/>
    <dgm:cxn modelId="{6E6FD4D9-E8C8-4AB0-B87E-B4D74B325E0A}" type="presOf" srcId="{3E9C8C2E-2AA6-4F8C-A51E-D5A083868552}" destId="{81632E7D-6665-4145-B3BE-59E2AF4AEF3C}" srcOrd="0" destOrd="0" presId="urn:microsoft.com/office/officeart/2008/layout/NameandTitleOrganizationalChart"/>
    <dgm:cxn modelId="{5644BD06-E477-48D8-9B88-1CDE30FE7D63}" srcId="{2A6CB18D-3807-45CE-8BB2-799F475DB212}" destId="{CE36DEF2-0218-48A5-B900-1D9D3E69646B}" srcOrd="2" destOrd="0" parTransId="{428C13DC-DC7E-4184-98C8-E5F285CD525A}" sibTransId="{E235BA13-8230-45A1-A680-AB04FBCE508D}"/>
    <dgm:cxn modelId="{8693C3EA-51BD-4DD0-8AB3-F39BF74B7DF5}" type="presOf" srcId="{0C57B578-0348-4BF2-B4A5-D4A9856971F0}" destId="{6E011200-F694-401A-BBCD-3CA22FE705D9}" srcOrd="0" destOrd="0" presId="urn:microsoft.com/office/officeart/2008/layout/NameandTitleOrganizationalChart"/>
    <dgm:cxn modelId="{30DA866B-CCCA-4E9E-8C34-8FBCF1C0D01D}" type="presOf" srcId="{0BD9A280-DBCA-451C-AE4A-B3543DD18B59}" destId="{FB40DB5B-4BC9-4423-B763-ED933D20E39F}" srcOrd="0" destOrd="0" presId="urn:microsoft.com/office/officeart/2008/layout/NameandTitleOrganizationalChart"/>
    <dgm:cxn modelId="{D4A66D22-7462-4B42-BC15-5C4FB0479FCB}" srcId="{ED183CB4-B33C-4A88-A209-1B7A67BBB9D1}" destId="{0FE2C340-BF2A-4745-924D-ECB7ACD68216}" srcOrd="1" destOrd="0" parTransId="{B8C9C505-BBFC-49F4-B953-7D22A736B672}" sibTransId="{2A747CFB-4F53-4C6D-951A-84B80AB7752F}"/>
    <dgm:cxn modelId="{7E32051D-3B43-478B-AB30-3039262072D3}" srcId="{ED183CB4-B33C-4A88-A209-1B7A67BBB9D1}" destId="{F2210B00-2858-49E4-B77E-D563E761E45B}" srcOrd="2" destOrd="0" parTransId="{C3203720-3758-4A82-8EBB-683A1CC41114}" sibTransId="{19E56D23-2159-42D8-BDB8-69E3F7C59198}"/>
    <dgm:cxn modelId="{3B1874CB-2E13-425D-A801-4C01BEDF645E}" type="presOf" srcId="{2A6CB18D-3807-45CE-8BB2-799F475DB212}" destId="{3C6B6F0E-CD47-4CEF-8BE9-F12EE6CCF15B}" srcOrd="0" destOrd="0" presId="urn:microsoft.com/office/officeart/2008/layout/NameandTitleOrganizationalChart"/>
    <dgm:cxn modelId="{2C497929-CC8A-42D0-919C-C71BD031D529}" type="presOf" srcId="{54449B6B-EF63-4D2C-89C2-42B1B8882066}" destId="{16B0D9D2-8546-4FD3-8F66-A466A462C750}" srcOrd="0" destOrd="0" presId="urn:microsoft.com/office/officeart/2008/layout/NameandTitleOrganizationalChart"/>
    <dgm:cxn modelId="{27A56F2B-1831-4E56-A30F-E86C395CE04D}" type="presOf" srcId="{0FE2C340-BF2A-4745-924D-ECB7ACD68216}" destId="{4DBEAE70-92AE-417F-BD7D-CDD2ADC0EA14}" srcOrd="0" destOrd="0" presId="urn:microsoft.com/office/officeart/2008/layout/NameandTitleOrganizationalChart"/>
    <dgm:cxn modelId="{A535FCEF-34E7-4C60-A4AB-459FF8474D64}" type="presOf" srcId="{93A200DE-A31C-4779-80BB-980A501FE412}" destId="{2786E0A2-B199-4C1C-A1AF-EBC2EFAFE135}" srcOrd="0" destOrd="0" presId="urn:microsoft.com/office/officeart/2008/layout/NameandTitleOrganizationalChart"/>
    <dgm:cxn modelId="{1D6CE672-06EC-4CDE-9A8D-13CAF5D0C7AB}" type="presOf" srcId="{54449B6B-EF63-4D2C-89C2-42B1B8882066}" destId="{449B47B6-EA2E-419B-8081-94F8DC974C41}" srcOrd="1" destOrd="0" presId="urn:microsoft.com/office/officeart/2008/layout/NameandTitleOrganizationalChart"/>
    <dgm:cxn modelId="{CBF33CC6-30D5-46B0-90EE-9581AD5ED252}" type="presOf" srcId="{6ACFBF9E-5715-4770-9974-D5724B3B870F}" destId="{48F965E0-F397-4B7E-B177-0BAE0BA1205D}" srcOrd="0" destOrd="0" presId="urn:microsoft.com/office/officeart/2008/layout/NameandTitleOrganizationalChart"/>
    <dgm:cxn modelId="{5EF9D8FA-EF59-4CFD-B826-1B3B6D3F8E70}" type="presOf" srcId="{68248143-8A52-4783-BC9E-62234D1B0F22}" destId="{74AFDD0B-0CD3-4874-BF8A-4A7BAF54DB04}" srcOrd="1" destOrd="0" presId="urn:microsoft.com/office/officeart/2008/layout/NameandTitleOrganizationalChart"/>
    <dgm:cxn modelId="{C97E3E3F-F78E-4B5C-B313-49333C26C48A}" srcId="{ED183CB4-B33C-4A88-A209-1B7A67BBB9D1}" destId="{4986C59A-3A60-4270-8E1E-13F9694983C9}" srcOrd="3" destOrd="0" parTransId="{8DDD2165-DCA8-4383-BC17-1B3D7802C07F}" sibTransId="{5B379933-5E24-4012-B8E5-7654D3B9F2D3}"/>
    <dgm:cxn modelId="{8CE355D6-EA16-4EA2-AE7E-01488739C558}" type="presOf" srcId="{EADB8DFE-3AEF-47E8-9D54-74F66FA144E1}" destId="{F6EE2D1C-23B4-4836-B959-96CB86526EE5}" srcOrd="1" destOrd="0" presId="urn:microsoft.com/office/officeart/2008/layout/NameandTitleOrganizationalChart"/>
    <dgm:cxn modelId="{9B90B3F3-A145-4A7A-BF9B-88B24D5B6174}" type="presOf" srcId="{C11B2722-2BFE-44C2-AF62-3E9EC27A2D0D}" destId="{6FF9F358-3B0F-4D1D-A289-3EFFF68F9936}" srcOrd="0" destOrd="0" presId="urn:microsoft.com/office/officeart/2008/layout/NameandTitleOrganizationalChart"/>
    <dgm:cxn modelId="{8AD8E9FA-AF92-4B70-A1FD-C1108A981E53}" type="presOf" srcId="{9F6CDD5E-7E35-4AD3-8870-6D44F1B7469D}" destId="{4E467AE8-0AB7-4B3B-B872-8132D6073D6B}" srcOrd="0" destOrd="0" presId="urn:microsoft.com/office/officeart/2008/layout/NameandTitleOrganizationalChart"/>
    <dgm:cxn modelId="{F5B502D2-F1E8-416A-8F14-EFEDB3494CE9}" type="presOf" srcId="{08285AAF-29B2-46FA-BDDB-CF7577B0D3DE}" destId="{F5930598-481F-4006-A6CE-18D2A6526F4B}" srcOrd="0" destOrd="0" presId="urn:microsoft.com/office/officeart/2008/layout/NameandTitleOrganizationalChart"/>
    <dgm:cxn modelId="{51EFEC15-F691-46D4-A205-021FB15F2A73}" type="presOf" srcId="{CE36DEF2-0218-48A5-B900-1D9D3E69646B}" destId="{A1575AC5-18A8-4ADD-97C3-4D1EBB7A560A}" srcOrd="1" destOrd="0" presId="urn:microsoft.com/office/officeart/2008/layout/NameandTitleOrganizationalChart"/>
    <dgm:cxn modelId="{6773F339-268D-4B18-99FD-FA8FFE7EB49C}" type="presOf" srcId="{5B379933-5E24-4012-B8E5-7654D3B9F2D3}" destId="{74283A6F-0ABE-467F-826A-B849984614AB}" srcOrd="0" destOrd="0" presId="urn:microsoft.com/office/officeart/2008/layout/NameandTitleOrganizationalChart"/>
    <dgm:cxn modelId="{7790A071-FCF3-4FB5-9450-316F4147B2B3}" type="presOf" srcId="{6D9CD599-18C1-4D43-9CD2-B8CF8239F847}" destId="{3AF40A95-5374-40A7-92D9-62443FB14CDA}" srcOrd="0" destOrd="0" presId="urn:microsoft.com/office/officeart/2008/layout/NameandTitleOrganizationalChart"/>
    <dgm:cxn modelId="{5D46D87F-F965-4AAB-9316-54E1AD8F524C}" srcId="{2A6CB18D-3807-45CE-8BB2-799F475DB212}" destId="{6D9CD599-18C1-4D43-9CD2-B8CF8239F847}" srcOrd="0" destOrd="0" parTransId="{90B9F917-35B0-4448-8F15-DEF2A6EFE796}" sibTransId="{704CE4B6-380F-4EBA-AE97-9A712E62325C}"/>
    <dgm:cxn modelId="{EE78A6A3-40EF-45B3-A8A4-142629296769}" type="presOf" srcId="{EADB8DFE-3AEF-47E8-9D54-74F66FA144E1}" destId="{0E5B79C0-35A3-4C74-883D-894BF789523D}" srcOrd="0" destOrd="0" presId="urn:microsoft.com/office/officeart/2008/layout/NameandTitleOrganizationalChart"/>
    <dgm:cxn modelId="{91F1550D-E470-4735-9221-6891B1A1F35F}" type="presOf" srcId="{553AD126-31A1-4013-BDB8-ACAE719ABE4C}" destId="{91A91DBD-9399-445C-8E0E-88D25462BFE5}" srcOrd="0" destOrd="0" presId="urn:microsoft.com/office/officeart/2008/layout/NameandTitleOrganizationalChart"/>
    <dgm:cxn modelId="{5A2B5016-7494-4239-99BC-F761BFDE85D6}" type="presOf" srcId="{F2210B00-2858-49E4-B77E-D563E761E45B}" destId="{DA934AFC-D32F-455E-92F3-CB8F0F2F89EB}" srcOrd="0" destOrd="0" presId="urn:microsoft.com/office/officeart/2008/layout/NameandTitleOrganizationalChart"/>
    <dgm:cxn modelId="{FEAFD4D5-5ECF-4339-B25B-2AD536B3D935}" type="presOf" srcId="{A5916787-0DB3-4E44-A53E-4869931C32B7}" destId="{B2F64C77-F45F-4163-AC7A-9D00E0008C90}" srcOrd="0" destOrd="0" presId="urn:microsoft.com/office/officeart/2008/layout/NameandTitleOrganizationalChart"/>
    <dgm:cxn modelId="{382E4DF5-B794-4C51-A5E5-44F5D9DDA9B7}" type="presOf" srcId="{4986C59A-3A60-4270-8E1E-13F9694983C9}" destId="{EFABD443-4016-4FCB-BC40-A7C2E00F2FCF}" srcOrd="0" destOrd="0" presId="urn:microsoft.com/office/officeart/2008/layout/NameandTitleOrganizationalChart"/>
    <dgm:cxn modelId="{77218AD6-B5A7-41F9-8E0E-8B9E691D26B4}" type="presOf" srcId="{8DDD2165-DCA8-4383-BC17-1B3D7802C07F}" destId="{5A0A9EBB-997F-4E4A-BE71-817B166AA324}" srcOrd="0" destOrd="0" presId="urn:microsoft.com/office/officeart/2008/layout/NameandTitleOrganizationalChart"/>
    <dgm:cxn modelId="{723F2B41-9291-40B0-A217-81D0C82DB3F4}" srcId="{ED183CB4-B33C-4A88-A209-1B7A67BBB9D1}" destId="{86969B80-DDB8-4D04-9C19-CBEEC6DFBD05}" srcOrd="4" destOrd="0" parTransId="{553AD126-31A1-4013-BDB8-ACAE719ABE4C}" sibTransId="{3E9C8C2E-2AA6-4F8C-A51E-D5A083868552}"/>
    <dgm:cxn modelId="{9F74FC98-B562-4FD4-AD6D-ADCF0AC01F0A}" type="presOf" srcId="{86969B80-DDB8-4D04-9C19-CBEEC6DFBD05}" destId="{0D0C5E73-CB6E-4859-A44C-5CD9959FA28E}" srcOrd="1" destOrd="0" presId="urn:microsoft.com/office/officeart/2008/layout/NameandTitleOrganizationalChart"/>
    <dgm:cxn modelId="{EA6E3A3E-09F8-4CEE-8ACB-EACC4BE8A446}" type="presOf" srcId="{86969B80-DDB8-4D04-9C19-CBEEC6DFBD05}" destId="{46C8BF57-47E8-46DF-A9D9-FC7A0B867441}" srcOrd="0" destOrd="0" presId="urn:microsoft.com/office/officeart/2008/layout/NameandTitleOrganizationalChart"/>
    <dgm:cxn modelId="{C5EFE3D5-D4BD-464A-A542-FAC4E4FEAC6C}" type="presOf" srcId="{8FA5B4CB-65FD-429F-BDD0-88631556213C}" destId="{BFCF665B-7431-4305-B2F8-A2E69DDA66C0}" srcOrd="1" destOrd="0" presId="urn:microsoft.com/office/officeart/2008/layout/NameandTitleOrganizationalChart"/>
    <dgm:cxn modelId="{84468274-08F6-46B1-985D-DF819F5B10F6}" type="presOf" srcId="{ED183CB4-B33C-4A88-A209-1B7A67BBB9D1}" destId="{DCAAC564-39EF-4A45-B5AD-BCBA1122C254}" srcOrd="0" destOrd="0" presId="urn:microsoft.com/office/officeart/2008/layout/NameandTitleOrganizationalChart"/>
    <dgm:cxn modelId="{8773885F-01CB-4624-822F-F6DE52B8A1D2}" type="presOf" srcId="{B8C9C505-BBFC-49F4-B953-7D22A736B672}" destId="{70C4CDAD-6D69-4219-B854-AE6F5822CC77}" srcOrd="0" destOrd="0" presId="urn:microsoft.com/office/officeart/2008/layout/NameandTitleOrganizationalChart"/>
    <dgm:cxn modelId="{E88CD988-34A0-4F70-8005-3D3CE06D0984}" type="presOf" srcId="{2A747CFB-4F53-4C6D-951A-84B80AB7752F}" destId="{77E60C59-ADF0-4B30-91B9-244EC2586028}" srcOrd="0" destOrd="0" presId="urn:microsoft.com/office/officeart/2008/layout/NameandTitleOrganizationalChart"/>
    <dgm:cxn modelId="{6E8E9FEC-DF3C-466C-B8EB-ADD86A043855}" type="presOf" srcId="{8FA5B4CB-65FD-429F-BDD0-88631556213C}" destId="{E45A759D-FC11-463A-B5AC-895C57B6051D}" srcOrd="0" destOrd="0" presId="urn:microsoft.com/office/officeart/2008/layout/NameandTitleOrganizationalChart"/>
    <dgm:cxn modelId="{1DE019B8-0821-48F2-85D4-C49996261BC9}" type="presOf" srcId="{ED183CB4-B33C-4A88-A209-1B7A67BBB9D1}" destId="{7C877FC0-7038-424D-A471-B3E40964FD56}" srcOrd="1" destOrd="0" presId="urn:microsoft.com/office/officeart/2008/layout/NameandTitleOrganizationalChart"/>
    <dgm:cxn modelId="{0186F6CB-7C7C-4313-82A2-B6D6709BE362}" srcId="{6D9CD599-18C1-4D43-9CD2-B8CF8239F847}" destId="{ED183CB4-B33C-4A88-A209-1B7A67BBB9D1}" srcOrd="1" destOrd="0" parTransId="{6ACFBF9E-5715-4770-9974-D5724B3B870F}" sibTransId="{C11B2722-2BFE-44C2-AF62-3E9EC27A2D0D}"/>
    <dgm:cxn modelId="{531866C7-9504-4273-873C-B8FC68758175}" type="presOf" srcId="{F2210B00-2858-49E4-B77E-D563E761E45B}" destId="{03708C75-9D26-4C04-AF57-226C2DC89DA6}" srcOrd="1" destOrd="0" presId="urn:microsoft.com/office/officeart/2008/layout/NameandTitleOrganizationalChart"/>
    <dgm:cxn modelId="{5E243167-2971-4042-95DE-3B922309E5E8}" type="presOf" srcId="{CE534C78-6EB5-4E92-9AA7-80CB37F69F49}" destId="{AF40C72E-976F-4104-9695-F7B714A3BB84}" srcOrd="0" destOrd="0" presId="urn:microsoft.com/office/officeart/2008/layout/NameandTitleOrganizationalChart"/>
    <dgm:cxn modelId="{D1BB394F-A1BD-40BD-9B6D-F1E04FD352CC}" type="presOf" srcId="{025710FC-E6A9-42CA-93F9-10526EF916A5}" destId="{C1D112C1-A1FF-4825-A288-80E1A62AC4CC}" srcOrd="0" destOrd="0" presId="urn:microsoft.com/office/officeart/2008/layout/NameandTitleOrganizationalChart"/>
    <dgm:cxn modelId="{84E0EB11-7CE3-4A4F-9233-301DC4D95588}" type="presOf" srcId="{71B34DE2-6F73-435D-910C-221CC7929A18}" destId="{884545D1-88D0-4425-9E50-95F29AA6A060}" srcOrd="0" destOrd="0" presId="urn:microsoft.com/office/officeart/2008/layout/NameandTitleOrganizationalChart"/>
    <dgm:cxn modelId="{F43ECAE0-9211-4B83-9D11-371C6797CBA4}" type="presOf" srcId="{E235BA13-8230-45A1-A680-AB04FBCE508D}" destId="{FCE6623B-2194-42FC-A399-715CCB204AB9}" srcOrd="0" destOrd="0" presId="urn:microsoft.com/office/officeart/2008/layout/NameandTitleOrganizationalChart"/>
    <dgm:cxn modelId="{53FD3D9A-0DF7-4AC1-9C07-61327E2DE6D4}" type="presOf" srcId="{68248143-8A52-4783-BC9E-62234D1B0F22}" destId="{32D0E058-B548-417D-A6EF-0D5085A6EACE}" srcOrd="0" destOrd="0" presId="urn:microsoft.com/office/officeart/2008/layout/NameandTitleOrganizationalChart"/>
    <dgm:cxn modelId="{B1F750C4-8CB5-4479-9720-5848C7690EBD}" srcId="{2A6CB18D-3807-45CE-8BB2-799F475DB212}" destId="{A71F5E7C-3109-44E3-B8EF-475803C9C7DC}" srcOrd="1" destOrd="0" parTransId="{B5B51ACA-EAC3-469E-936E-0159A29A2BCE}" sibTransId="{08285AAF-29B2-46FA-BDDB-CF7577B0D3DE}"/>
    <dgm:cxn modelId="{7F42E7ED-0272-43E5-B79A-146465DF99AE}" type="presOf" srcId="{19E56D23-2159-42D8-BDB8-69E3F7C59198}" destId="{CD500B15-F572-4D0E-8011-56E6964B3892}" srcOrd="0" destOrd="0" presId="urn:microsoft.com/office/officeart/2008/layout/NameandTitleOrganizationalChart"/>
    <dgm:cxn modelId="{D403E430-524A-4638-BC14-4B586BFEE8C1}" srcId="{93A200DE-A31C-4779-80BB-980A501FE412}" destId="{54449B6B-EF63-4D2C-89C2-42B1B8882066}" srcOrd="0" destOrd="0" parTransId="{9F6CDD5E-7E35-4AD3-8870-6D44F1B7469D}" sibTransId="{52ED68BF-88AC-485C-88CA-EF3A6EDC2292}"/>
    <dgm:cxn modelId="{4CE80832-591D-46D2-950F-3A6557C2DF1E}" srcId="{6D9CD599-18C1-4D43-9CD2-B8CF8239F847}" destId="{93A200DE-A31C-4779-80BB-980A501FE412}" srcOrd="0" destOrd="0" parTransId="{71B34DE2-6F73-435D-910C-221CC7929A18}" sibTransId="{F11F52D5-4846-4199-8105-FFF65F1F14F7}"/>
    <dgm:cxn modelId="{9A688DA6-84B2-4C8A-A6C5-B3895B07C7CE}" type="presOf" srcId="{A71F5E7C-3109-44E3-B8EF-475803C9C7DC}" destId="{2DDCA131-EA17-40F7-890B-59394FC9EBEC}" srcOrd="1" destOrd="0" presId="urn:microsoft.com/office/officeart/2008/layout/NameandTitleOrganizationalChart"/>
    <dgm:cxn modelId="{B0ED2FB7-3B75-4AEB-ABE6-B9C92F839895}" srcId="{86969B80-DDB8-4D04-9C19-CBEEC6DFBD05}" destId="{8FA5B4CB-65FD-429F-BDD0-88631556213C}" srcOrd="0" destOrd="0" parTransId="{CE534C78-6EB5-4E92-9AA7-80CB37F69F49}" sibTransId="{0C57B578-0348-4BF2-B4A5-D4A9856971F0}"/>
    <dgm:cxn modelId="{0A842F48-FEE4-47EC-AD76-196C86FF8C23}" type="presParOf" srcId="{3C6B6F0E-CD47-4CEF-8BE9-F12EE6CCF15B}" destId="{CA62A39A-C1CF-46ED-8ADB-FFD3E9E7F805}" srcOrd="0" destOrd="0" presId="urn:microsoft.com/office/officeart/2008/layout/NameandTitleOrganizationalChart"/>
    <dgm:cxn modelId="{1D08A21B-F95B-441C-A235-899975E1200C}" type="presParOf" srcId="{CA62A39A-C1CF-46ED-8ADB-FFD3E9E7F805}" destId="{1CE6A62C-EE97-4532-9016-4990CE5EAF9A}" srcOrd="0" destOrd="0" presId="urn:microsoft.com/office/officeart/2008/layout/NameandTitleOrganizationalChart"/>
    <dgm:cxn modelId="{9B0627E2-19BD-419E-AAC8-EFAD9A2E3482}" type="presParOf" srcId="{1CE6A62C-EE97-4532-9016-4990CE5EAF9A}" destId="{3AF40A95-5374-40A7-92D9-62443FB14CDA}" srcOrd="0" destOrd="0" presId="urn:microsoft.com/office/officeart/2008/layout/NameandTitleOrganizationalChart"/>
    <dgm:cxn modelId="{8F5C3DFC-5A56-4ACA-86EA-AD87C4AAF65A}" type="presParOf" srcId="{1CE6A62C-EE97-4532-9016-4990CE5EAF9A}" destId="{6B425954-2295-4E96-9FE4-2F224479851F}" srcOrd="1" destOrd="0" presId="urn:microsoft.com/office/officeart/2008/layout/NameandTitleOrganizationalChart"/>
    <dgm:cxn modelId="{F8726320-CD37-4166-BCEE-E145A13BC1FA}" type="presParOf" srcId="{1CE6A62C-EE97-4532-9016-4990CE5EAF9A}" destId="{CE0EDA08-B137-4655-90B6-9187391AD2CD}" srcOrd="2" destOrd="0" presId="urn:microsoft.com/office/officeart/2008/layout/NameandTitleOrganizationalChart"/>
    <dgm:cxn modelId="{A0193C6A-3B6B-4C33-BD3C-68249E69BC69}" type="presParOf" srcId="{CA62A39A-C1CF-46ED-8ADB-FFD3E9E7F805}" destId="{3B0E95C1-4BD5-48FC-BE17-604033487177}" srcOrd="1" destOrd="0" presId="urn:microsoft.com/office/officeart/2008/layout/NameandTitleOrganizationalChart"/>
    <dgm:cxn modelId="{001A72DF-1FF7-46E6-ABBA-5F3B86E66917}" type="presParOf" srcId="{3B0E95C1-4BD5-48FC-BE17-604033487177}" destId="{884545D1-88D0-4425-9E50-95F29AA6A060}" srcOrd="0" destOrd="0" presId="urn:microsoft.com/office/officeart/2008/layout/NameandTitleOrganizationalChart"/>
    <dgm:cxn modelId="{A20BDFCF-E61A-4DC7-A7FB-FA3C9703FDEE}" type="presParOf" srcId="{3B0E95C1-4BD5-48FC-BE17-604033487177}" destId="{C9011A7D-BA6A-4095-8D38-BFD5628DF030}" srcOrd="1" destOrd="0" presId="urn:microsoft.com/office/officeart/2008/layout/NameandTitleOrganizationalChart"/>
    <dgm:cxn modelId="{00D8153C-A0B2-4595-9029-AD7B1FC8177E}" type="presParOf" srcId="{C9011A7D-BA6A-4095-8D38-BFD5628DF030}" destId="{02366798-D548-4F1A-A452-58BA69F767A7}" srcOrd="0" destOrd="0" presId="urn:microsoft.com/office/officeart/2008/layout/NameandTitleOrganizationalChart"/>
    <dgm:cxn modelId="{5DEC1692-E54D-4884-AFFB-36D2D5569C71}" type="presParOf" srcId="{02366798-D548-4F1A-A452-58BA69F767A7}" destId="{2786E0A2-B199-4C1C-A1AF-EBC2EFAFE135}" srcOrd="0" destOrd="0" presId="urn:microsoft.com/office/officeart/2008/layout/NameandTitleOrganizationalChart"/>
    <dgm:cxn modelId="{6A5A7561-AB58-467D-A237-C0C43D7BF7EA}" type="presParOf" srcId="{02366798-D548-4F1A-A452-58BA69F767A7}" destId="{D6834F1F-DF1F-4644-85B9-E312DA7DC21F}" srcOrd="1" destOrd="0" presId="urn:microsoft.com/office/officeart/2008/layout/NameandTitleOrganizationalChart"/>
    <dgm:cxn modelId="{6F24D959-02A2-4556-BA9F-605BB002B7A7}" type="presParOf" srcId="{02366798-D548-4F1A-A452-58BA69F767A7}" destId="{F9782553-E962-4C1B-BB80-BE60723CCF32}" srcOrd="2" destOrd="0" presId="urn:microsoft.com/office/officeart/2008/layout/NameandTitleOrganizationalChart"/>
    <dgm:cxn modelId="{0736A504-836C-48B8-BFB7-80A62F2BFDBE}" type="presParOf" srcId="{C9011A7D-BA6A-4095-8D38-BFD5628DF030}" destId="{95EA89AC-57C0-458A-8372-8E670700036C}" srcOrd="1" destOrd="0" presId="urn:microsoft.com/office/officeart/2008/layout/NameandTitleOrganizationalChart"/>
    <dgm:cxn modelId="{4433D640-2F25-4C0B-8F34-F3F80EF550E4}" type="presParOf" srcId="{C9011A7D-BA6A-4095-8D38-BFD5628DF030}" destId="{EF66FFCE-2783-4AA5-B434-F66E48408384}" srcOrd="2" destOrd="0" presId="urn:microsoft.com/office/officeart/2008/layout/NameandTitleOrganizationalChart"/>
    <dgm:cxn modelId="{F0714548-0890-4E60-B9BF-1952E606D267}" type="presParOf" srcId="{EF66FFCE-2783-4AA5-B434-F66E48408384}" destId="{4E467AE8-0AB7-4B3B-B872-8132D6073D6B}" srcOrd="0" destOrd="0" presId="urn:microsoft.com/office/officeart/2008/layout/NameandTitleOrganizationalChart"/>
    <dgm:cxn modelId="{F85AEE96-5A64-4EC6-BD08-0E1998F8E865}" type="presParOf" srcId="{EF66FFCE-2783-4AA5-B434-F66E48408384}" destId="{53A88A3C-E2EC-427E-ADF9-66BA1B1E6829}" srcOrd="1" destOrd="0" presId="urn:microsoft.com/office/officeart/2008/layout/NameandTitleOrganizationalChart"/>
    <dgm:cxn modelId="{AAFF561E-AC13-4884-ABBE-EEA6D486AAE4}" type="presParOf" srcId="{53A88A3C-E2EC-427E-ADF9-66BA1B1E6829}" destId="{85F6C38B-4156-4783-833D-B5065C70074B}" srcOrd="0" destOrd="0" presId="urn:microsoft.com/office/officeart/2008/layout/NameandTitleOrganizationalChart"/>
    <dgm:cxn modelId="{99034F54-5872-47E4-A57F-49F1D81AABA8}" type="presParOf" srcId="{85F6C38B-4156-4783-833D-B5065C70074B}" destId="{16B0D9D2-8546-4FD3-8F66-A466A462C750}" srcOrd="0" destOrd="0" presId="urn:microsoft.com/office/officeart/2008/layout/NameandTitleOrganizationalChart"/>
    <dgm:cxn modelId="{227CC1A6-5362-4160-853C-EBC9CE4F94BD}" type="presParOf" srcId="{85F6C38B-4156-4783-833D-B5065C70074B}" destId="{427FB3DE-AE20-4725-A44C-98F39085632D}" srcOrd="1" destOrd="0" presId="urn:microsoft.com/office/officeart/2008/layout/NameandTitleOrganizationalChart"/>
    <dgm:cxn modelId="{FB20D9DC-6832-4578-B3C6-B7719CD13296}" type="presParOf" srcId="{85F6C38B-4156-4783-833D-B5065C70074B}" destId="{449B47B6-EA2E-419B-8081-94F8DC974C41}" srcOrd="2" destOrd="0" presId="urn:microsoft.com/office/officeart/2008/layout/NameandTitleOrganizationalChart"/>
    <dgm:cxn modelId="{E9C2997B-5C64-4795-8729-57150758923C}" type="presParOf" srcId="{53A88A3C-E2EC-427E-ADF9-66BA1B1E6829}" destId="{7F14DEA8-DAD3-47B2-813C-95D827ECF075}" srcOrd="1" destOrd="0" presId="urn:microsoft.com/office/officeart/2008/layout/NameandTitleOrganizationalChart"/>
    <dgm:cxn modelId="{6C61AA11-9A43-4E67-9A86-7F9F2355EFAF}" type="presParOf" srcId="{53A88A3C-E2EC-427E-ADF9-66BA1B1E6829}" destId="{25D2DF2E-DEAA-444E-BFD1-038F641C7D55}" srcOrd="2" destOrd="0" presId="urn:microsoft.com/office/officeart/2008/layout/NameandTitleOrganizationalChart"/>
    <dgm:cxn modelId="{EEBB012D-3316-4B8E-BE00-90F54CCFBF9B}" type="presParOf" srcId="{3B0E95C1-4BD5-48FC-BE17-604033487177}" destId="{48F965E0-F397-4B7E-B177-0BAE0BA1205D}" srcOrd="2" destOrd="0" presId="urn:microsoft.com/office/officeart/2008/layout/NameandTitleOrganizationalChart"/>
    <dgm:cxn modelId="{FA4F40AD-5878-457B-8189-46EBB93F822A}" type="presParOf" srcId="{3B0E95C1-4BD5-48FC-BE17-604033487177}" destId="{3BBD1812-86FE-45A1-8DE7-93EA0D7B061B}" srcOrd="3" destOrd="0" presId="urn:microsoft.com/office/officeart/2008/layout/NameandTitleOrganizationalChart"/>
    <dgm:cxn modelId="{7D448875-45E0-4DFA-9EC5-3F0F4989F762}" type="presParOf" srcId="{3BBD1812-86FE-45A1-8DE7-93EA0D7B061B}" destId="{1BDE4F43-FF7B-4AFE-A64B-007BA6448F5B}" srcOrd="0" destOrd="0" presId="urn:microsoft.com/office/officeart/2008/layout/NameandTitleOrganizationalChart"/>
    <dgm:cxn modelId="{487C5D1F-64C2-4956-9CA7-0DF01555239E}" type="presParOf" srcId="{1BDE4F43-FF7B-4AFE-A64B-007BA6448F5B}" destId="{DCAAC564-39EF-4A45-B5AD-BCBA1122C254}" srcOrd="0" destOrd="0" presId="urn:microsoft.com/office/officeart/2008/layout/NameandTitleOrganizationalChart"/>
    <dgm:cxn modelId="{897FF739-B643-446A-A43A-0A3A2B1AB91C}" type="presParOf" srcId="{1BDE4F43-FF7B-4AFE-A64B-007BA6448F5B}" destId="{6FF9F358-3B0F-4D1D-A289-3EFFF68F9936}" srcOrd="1" destOrd="0" presId="urn:microsoft.com/office/officeart/2008/layout/NameandTitleOrganizationalChart"/>
    <dgm:cxn modelId="{C369D46D-F2B3-42BD-BE58-041BB08A7A1A}" type="presParOf" srcId="{1BDE4F43-FF7B-4AFE-A64B-007BA6448F5B}" destId="{7C877FC0-7038-424D-A471-B3E40964FD56}" srcOrd="2" destOrd="0" presId="urn:microsoft.com/office/officeart/2008/layout/NameandTitleOrganizationalChart"/>
    <dgm:cxn modelId="{E532714F-E893-4656-8944-ACD39E4C6AEE}" type="presParOf" srcId="{3BBD1812-86FE-45A1-8DE7-93EA0D7B061B}" destId="{6887E4DD-FDDC-4F16-B6C9-80E2E3367F75}" srcOrd="1" destOrd="0" presId="urn:microsoft.com/office/officeart/2008/layout/NameandTitleOrganizationalChart"/>
    <dgm:cxn modelId="{68F3602E-E02D-40BB-964C-58938F53DA9C}" type="presParOf" srcId="{3BBD1812-86FE-45A1-8DE7-93EA0D7B061B}" destId="{FB5225D8-3057-457F-80E8-44F48AC16A37}" srcOrd="2" destOrd="0" presId="urn:microsoft.com/office/officeart/2008/layout/NameandTitleOrganizationalChart"/>
    <dgm:cxn modelId="{88AFD9F4-22CF-4BD7-8475-F05E0EFDF225}" type="presParOf" srcId="{FB5225D8-3057-457F-80E8-44F48AC16A37}" destId="{4126761D-F1A7-4D53-B777-0694E041ED07}" srcOrd="0" destOrd="0" presId="urn:microsoft.com/office/officeart/2008/layout/NameandTitleOrganizationalChart"/>
    <dgm:cxn modelId="{71F25042-9AC2-454E-BA5C-FCF2F14A9CC4}" type="presParOf" srcId="{FB5225D8-3057-457F-80E8-44F48AC16A37}" destId="{3365ACD3-9597-4DD1-880E-7D246D5B8627}" srcOrd="1" destOrd="0" presId="urn:microsoft.com/office/officeart/2008/layout/NameandTitleOrganizationalChart"/>
    <dgm:cxn modelId="{B78C9A39-65DF-4797-AFFB-3FCC49115E90}" type="presParOf" srcId="{3365ACD3-9597-4DD1-880E-7D246D5B8627}" destId="{EF69234A-365C-48E8-B77C-A1EFB52FFC9F}" srcOrd="0" destOrd="0" presId="urn:microsoft.com/office/officeart/2008/layout/NameandTitleOrganizationalChart"/>
    <dgm:cxn modelId="{F63CFB73-7897-4485-AA7C-10FD9415829A}" type="presParOf" srcId="{EF69234A-365C-48E8-B77C-A1EFB52FFC9F}" destId="{32D0E058-B548-417D-A6EF-0D5085A6EACE}" srcOrd="0" destOrd="0" presId="urn:microsoft.com/office/officeart/2008/layout/NameandTitleOrganizationalChart"/>
    <dgm:cxn modelId="{B0A2C4A0-394E-4487-ABF1-B3432E81255D}" type="presParOf" srcId="{EF69234A-365C-48E8-B77C-A1EFB52FFC9F}" destId="{FB40DB5B-4BC9-4423-B763-ED933D20E39F}" srcOrd="1" destOrd="0" presId="urn:microsoft.com/office/officeart/2008/layout/NameandTitleOrganizationalChart"/>
    <dgm:cxn modelId="{6C315D62-CB50-45F2-9483-5A862D7C3B39}" type="presParOf" srcId="{EF69234A-365C-48E8-B77C-A1EFB52FFC9F}" destId="{74AFDD0B-0CD3-4874-BF8A-4A7BAF54DB04}" srcOrd="2" destOrd="0" presId="urn:microsoft.com/office/officeart/2008/layout/NameandTitleOrganizationalChart"/>
    <dgm:cxn modelId="{80E37214-D685-430E-AA77-F9DCB9AB085F}" type="presParOf" srcId="{3365ACD3-9597-4DD1-880E-7D246D5B8627}" destId="{951667E3-5CC9-4A17-8531-83FA424ADFD7}" srcOrd="1" destOrd="0" presId="urn:microsoft.com/office/officeart/2008/layout/NameandTitleOrganizationalChart"/>
    <dgm:cxn modelId="{97951B04-EFC4-4712-A81E-6F569CEFB30F}" type="presParOf" srcId="{3365ACD3-9597-4DD1-880E-7D246D5B8627}" destId="{56EDEB45-A95C-4F12-A87A-C347819B3F9D}" srcOrd="2" destOrd="0" presId="urn:microsoft.com/office/officeart/2008/layout/NameandTitleOrganizationalChart"/>
    <dgm:cxn modelId="{02CD0906-5709-41B0-88F4-C5BC7D68F81A}" type="presParOf" srcId="{FB5225D8-3057-457F-80E8-44F48AC16A37}" destId="{70C4CDAD-6D69-4219-B854-AE6F5822CC77}" srcOrd="2" destOrd="0" presId="urn:microsoft.com/office/officeart/2008/layout/NameandTitleOrganizationalChart"/>
    <dgm:cxn modelId="{B9BC55A2-4903-4DB5-BB71-4D42F50D82F7}" type="presParOf" srcId="{FB5225D8-3057-457F-80E8-44F48AC16A37}" destId="{7F65756A-FC21-4C41-83B8-E98A0A0B6E8A}" srcOrd="3" destOrd="0" presId="urn:microsoft.com/office/officeart/2008/layout/NameandTitleOrganizationalChart"/>
    <dgm:cxn modelId="{5466CFB8-01F1-4A72-A10C-2E6C427926FE}" type="presParOf" srcId="{7F65756A-FC21-4C41-83B8-E98A0A0B6E8A}" destId="{11FCEB20-1016-4009-90F6-C51CB8EA12C9}" srcOrd="0" destOrd="0" presId="urn:microsoft.com/office/officeart/2008/layout/NameandTitleOrganizationalChart"/>
    <dgm:cxn modelId="{4724A7E5-FB01-4CD4-950C-B99C1751A7AB}" type="presParOf" srcId="{11FCEB20-1016-4009-90F6-C51CB8EA12C9}" destId="{4DBEAE70-92AE-417F-BD7D-CDD2ADC0EA14}" srcOrd="0" destOrd="0" presId="urn:microsoft.com/office/officeart/2008/layout/NameandTitleOrganizationalChart"/>
    <dgm:cxn modelId="{975A0E35-50FE-41F2-945A-4DD74BE17D92}" type="presParOf" srcId="{11FCEB20-1016-4009-90F6-C51CB8EA12C9}" destId="{77E60C59-ADF0-4B30-91B9-244EC2586028}" srcOrd="1" destOrd="0" presId="urn:microsoft.com/office/officeart/2008/layout/NameandTitleOrganizationalChart"/>
    <dgm:cxn modelId="{4639892C-ACCF-4145-8F6C-80D7AD03C3F5}" type="presParOf" srcId="{11FCEB20-1016-4009-90F6-C51CB8EA12C9}" destId="{59DC9181-51DA-45CB-BBD8-3035429FE906}" srcOrd="2" destOrd="0" presId="urn:microsoft.com/office/officeart/2008/layout/NameandTitleOrganizationalChart"/>
    <dgm:cxn modelId="{659F1587-CDA9-4787-9728-F66FB27FB0AC}" type="presParOf" srcId="{7F65756A-FC21-4C41-83B8-E98A0A0B6E8A}" destId="{F3DB5124-30AE-4FC1-930C-9D3E1012BF5D}" srcOrd="1" destOrd="0" presId="urn:microsoft.com/office/officeart/2008/layout/NameandTitleOrganizationalChart"/>
    <dgm:cxn modelId="{48C686AA-0B7C-4B39-B72E-48ABBF383020}" type="presParOf" srcId="{7F65756A-FC21-4C41-83B8-E98A0A0B6E8A}" destId="{C948BB69-C88C-458B-81AB-8E4BB41D7D1B}" srcOrd="2" destOrd="0" presId="urn:microsoft.com/office/officeart/2008/layout/NameandTitleOrganizationalChart"/>
    <dgm:cxn modelId="{2986C6B8-D27D-41C8-9F4B-7DA669DFCDA1}" type="presParOf" srcId="{FB5225D8-3057-457F-80E8-44F48AC16A37}" destId="{7D077506-1E94-4539-A70C-7E8F1E8E6414}" srcOrd="4" destOrd="0" presId="urn:microsoft.com/office/officeart/2008/layout/NameandTitleOrganizationalChart"/>
    <dgm:cxn modelId="{C8C4DA28-FCDE-4965-BF3A-047B562316BC}" type="presParOf" srcId="{FB5225D8-3057-457F-80E8-44F48AC16A37}" destId="{9B2034BF-FA4D-4CD3-870A-BA5C63E471FE}" srcOrd="5" destOrd="0" presId="urn:microsoft.com/office/officeart/2008/layout/NameandTitleOrganizationalChart"/>
    <dgm:cxn modelId="{09F160FA-B27E-49F3-B9AB-67B73F1FAED0}" type="presParOf" srcId="{9B2034BF-FA4D-4CD3-870A-BA5C63E471FE}" destId="{CC713F8A-B288-49EB-9F0D-388EF4A534F4}" srcOrd="0" destOrd="0" presId="urn:microsoft.com/office/officeart/2008/layout/NameandTitleOrganizationalChart"/>
    <dgm:cxn modelId="{F3EF89E0-70C3-42B9-84F9-9BAE38EFC343}" type="presParOf" srcId="{CC713F8A-B288-49EB-9F0D-388EF4A534F4}" destId="{DA934AFC-D32F-455E-92F3-CB8F0F2F89EB}" srcOrd="0" destOrd="0" presId="urn:microsoft.com/office/officeart/2008/layout/NameandTitleOrganizationalChart"/>
    <dgm:cxn modelId="{DDE6CFCE-8AC9-48BD-A688-138693AF3370}" type="presParOf" srcId="{CC713F8A-B288-49EB-9F0D-388EF4A534F4}" destId="{CD500B15-F572-4D0E-8011-56E6964B3892}" srcOrd="1" destOrd="0" presId="urn:microsoft.com/office/officeart/2008/layout/NameandTitleOrganizationalChart"/>
    <dgm:cxn modelId="{E05DA0C4-3F56-4F4B-8577-E99440364498}" type="presParOf" srcId="{CC713F8A-B288-49EB-9F0D-388EF4A534F4}" destId="{03708C75-9D26-4C04-AF57-226C2DC89DA6}" srcOrd="2" destOrd="0" presId="urn:microsoft.com/office/officeart/2008/layout/NameandTitleOrganizationalChart"/>
    <dgm:cxn modelId="{CF977619-40E6-43F4-A3C1-32BC6B6C2CA0}" type="presParOf" srcId="{9B2034BF-FA4D-4CD3-870A-BA5C63E471FE}" destId="{D71C5C76-AC1E-44C5-A216-D6AAE09A1CBC}" srcOrd="1" destOrd="0" presId="urn:microsoft.com/office/officeart/2008/layout/NameandTitleOrganizationalChart"/>
    <dgm:cxn modelId="{A1867898-280C-4F77-A31F-A11F3174FFD5}" type="presParOf" srcId="{9B2034BF-FA4D-4CD3-870A-BA5C63E471FE}" destId="{596E3305-41B5-463D-9343-F9F6B6E51AC7}" srcOrd="2" destOrd="0" presId="urn:microsoft.com/office/officeart/2008/layout/NameandTitleOrganizationalChart"/>
    <dgm:cxn modelId="{2283DC78-8605-4458-940B-644D4FE88A84}" type="presParOf" srcId="{FB5225D8-3057-457F-80E8-44F48AC16A37}" destId="{5A0A9EBB-997F-4E4A-BE71-817B166AA324}" srcOrd="6" destOrd="0" presId="urn:microsoft.com/office/officeart/2008/layout/NameandTitleOrganizationalChart"/>
    <dgm:cxn modelId="{02D039E9-14DF-497F-9AD9-98E75F53A01E}" type="presParOf" srcId="{FB5225D8-3057-457F-80E8-44F48AC16A37}" destId="{D412DFB3-8753-4570-BC24-BA14D6384431}" srcOrd="7" destOrd="0" presId="urn:microsoft.com/office/officeart/2008/layout/NameandTitleOrganizationalChart"/>
    <dgm:cxn modelId="{AA92161D-8DD6-42CD-B690-5C5A8A6603FC}" type="presParOf" srcId="{D412DFB3-8753-4570-BC24-BA14D6384431}" destId="{8FDA2C59-006F-4D56-93E9-BF22D671A910}" srcOrd="0" destOrd="0" presId="urn:microsoft.com/office/officeart/2008/layout/NameandTitleOrganizationalChart"/>
    <dgm:cxn modelId="{DADCAA26-BB3A-4D89-9AB1-98AF9C64C2F5}" type="presParOf" srcId="{8FDA2C59-006F-4D56-93E9-BF22D671A910}" destId="{EFABD443-4016-4FCB-BC40-A7C2E00F2FCF}" srcOrd="0" destOrd="0" presId="urn:microsoft.com/office/officeart/2008/layout/NameandTitleOrganizationalChart"/>
    <dgm:cxn modelId="{D55BDEF5-F4FC-449F-A6E5-FEED2FEAFD24}" type="presParOf" srcId="{8FDA2C59-006F-4D56-93E9-BF22D671A910}" destId="{74283A6F-0ABE-467F-826A-B849984614AB}" srcOrd="1" destOrd="0" presId="urn:microsoft.com/office/officeart/2008/layout/NameandTitleOrganizationalChart"/>
    <dgm:cxn modelId="{D6BB7C2E-8842-47D9-9386-8130A9EE6F72}" type="presParOf" srcId="{8FDA2C59-006F-4D56-93E9-BF22D671A910}" destId="{766A8513-978C-435E-8CF3-D8337C172C69}" srcOrd="2" destOrd="0" presId="urn:microsoft.com/office/officeart/2008/layout/NameandTitleOrganizationalChart"/>
    <dgm:cxn modelId="{030B780D-C20C-4F82-8613-309A7A8F9BB3}" type="presParOf" srcId="{D412DFB3-8753-4570-BC24-BA14D6384431}" destId="{469AEC70-C36D-4AF7-B159-97247B81909C}" srcOrd="1" destOrd="0" presId="urn:microsoft.com/office/officeart/2008/layout/NameandTitleOrganizationalChart"/>
    <dgm:cxn modelId="{2F3EB595-0DD7-4DDF-8663-6D3804FC3486}" type="presParOf" srcId="{D412DFB3-8753-4570-BC24-BA14D6384431}" destId="{E9B10B36-CF0A-4841-ABE8-F0725F3E7D3E}" srcOrd="2" destOrd="0" presId="urn:microsoft.com/office/officeart/2008/layout/NameandTitleOrganizationalChart"/>
    <dgm:cxn modelId="{7DE714C5-D440-4B1B-A9ED-F04E3C54FE8B}" type="presParOf" srcId="{FB5225D8-3057-457F-80E8-44F48AC16A37}" destId="{91A91DBD-9399-445C-8E0E-88D25462BFE5}" srcOrd="8" destOrd="0" presId="urn:microsoft.com/office/officeart/2008/layout/NameandTitleOrganizationalChart"/>
    <dgm:cxn modelId="{6A84E58D-190B-4E7E-A64E-26B33AE268CA}" type="presParOf" srcId="{FB5225D8-3057-457F-80E8-44F48AC16A37}" destId="{285F1D3A-A23A-4949-8322-DB15BD3C9424}" srcOrd="9" destOrd="0" presId="urn:microsoft.com/office/officeart/2008/layout/NameandTitleOrganizationalChart"/>
    <dgm:cxn modelId="{6DDDE84D-6F5C-47CC-9563-14084748B25A}" type="presParOf" srcId="{285F1D3A-A23A-4949-8322-DB15BD3C9424}" destId="{19AEF35F-4E78-4215-843A-2482FC08BA9A}" srcOrd="0" destOrd="0" presId="urn:microsoft.com/office/officeart/2008/layout/NameandTitleOrganizationalChart"/>
    <dgm:cxn modelId="{D4EA25E6-2C11-42AA-88D6-4ED2F458D5EA}" type="presParOf" srcId="{19AEF35F-4E78-4215-843A-2482FC08BA9A}" destId="{46C8BF57-47E8-46DF-A9D9-FC7A0B867441}" srcOrd="0" destOrd="0" presId="urn:microsoft.com/office/officeart/2008/layout/NameandTitleOrganizationalChart"/>
    <dgm:cxn modelId="{68D4CCFD-E7CB-467F-89BE-95135E6E02F5}" type="presParOf" srcId="{19AEF35F-4E78-4215-843A-2482FC08BA9A}" destId="{81632E7D-6665-4145-B3BE-59E2AF4AEF3C}" srcOrd="1" destOrd="0" presId="urn:microsoft.com/office/officeart/2008/layout/NameandTitleOrganizationalChart"/>
    <dgm:cxn modelId="{1A54C4FF-1FDC-4BD9-BDFC-BAA545BD630C}" type="presParOf" srcId="{19AEF35F-4E78-4215-843A-2482FC08BA9A}" destId="{0D0C5E73-CB6E-4859-A44C-5CD9959FA28E}" srcOrd="2" destOrd="0" presId="urn:microsoft.com/office/officeart/2008/layout/NameandTitleOrganizationalChart"/>
    <dgm:cxn modelId="{F1E34CD7-7D6C-4D73-BBE3-A84B917AF292}" type="presParOf" srcId="{285F1D3A-A23A-4949-8322-DB15BD3C9424}" destId="{479F43A4-B02F-4946-A7F7-F162C91D533B}" srcOrd="1" destOrd="0" presId="urn:microsoft.com/office/officeart/2008/layout/NameandTitleOrganizationalChart"/>
    <dgm:cxn modelId="{072D31BB-57CA-47D2-B9A4-FFF82D84BAC9}" type="presParOf" srcId="{285F1D3A-A23A-4949-8322-DB15BD3C9424}" destId="{215A522E-E7F9-451E-96FE-F97627B7265C}" srcOrd="2" destOrd="0" presId="urn:microsoft.com/office/officeart/2008/layout/NameandTitleOrganizationalChart"/>
    <dgm:cxn modelId="{62201BC6-DC0B-4C9A-8374-71704D1B5DBF}" type="presParOf" srcId="{215A522E-E7F9-451E-96FE-F97627B7265C}" destId="{AF40C72E-976F-4104-9695-F7B714A3BB84}" srcOrd="0" destOrd="0" presId="urn:microsoft.com/office/officeart/2008/layout/NameandTitleOrganizationalChart"/>
    <dgm:cxn modelId="{378F6774-A3DA-40F7-84CA-082B14B127B9}" type="presParOf" srcId="{215A522E-E7F9-451E-96FE-F97627B7265C}" destId="{B58F2EE4-5DC2-4E7A-85ED-294B71D69205}" srcOrd="1" destOrd="0" presId="urn:microsoft.com/office/officeart/2008/layout/NameandTitleOrganizationalChart"/>
    <dgm:cxn modelId="{7B2BAC16-DEE8-412F-BECD-23AE7CA4D188}" type="presParOf" srcId="{B58F2EE4-5DC2-4E7A-85ED-294B71D69205}" destId="{133C5E12-76E1-4623-8CA1-BE43945B48F1}" srcOrd="0" destOrd="0" presId="urn:microsoft.com/office/officeart/2008/layout/NameandTitleOrganizationalChart"/>
    <dgm:cxn modelId="{C1670B49-C941-4852-B4AF-A41C7EF66AF5}" type="presParOf" srcId="{133C5E12-76E1-4623-8CA1-BE43945B48F1}" destId="{E45A759D-FC11-463A-B5AC-895C57B6051D}" srcOrd="0" destOrd="0" presId="urn:microsoft.com/office/officeart/2008/layout/NameandTitleOrganizationalChart"/>
    <dgm:cxn modelId="{69459D3E-E776-4A43-B609-645402A15125}" type="presParOf" srcId="{133C5E12-76E1-4623-8CA1-BE43945B48F1}" destId="{6E011200-F694-401A-BBCD-3CA22FE705D9}" srcOrd="1" destOrd="0" presId="urn:microsoft.com/office/officeart/2008/layout/NameandTitleOrganizationalChart"/>
    <dgm:cxn modelId="{9BDE3251-E281-4EFA-AEC1-C11E7CE9A98F}" type="presParOf" srcId="{133C5E12-76E1-4623-8CA1-BE43945B48F1}" destId="{BFCF665B-7431-4305-B2F8-A2E69DDA66C0}" srcOrd="2" destOrd="0" presId="urn:microsoft.com/office/officeart/2008/layout/NameandTitleOrganizationalChart"/>
    <dgm:cxn modelId="{363903BA-C1B6-4501-9C5E-C231D9945412}" type="presParOf" srcId="{B58F2EE4-5DC2-4E7A-85ED-294B71D69205}" destId="{72A8CCE1-FD95-4BAD-A2D6-325B96C612AC}" srcOrd="1" destOrd="0" presId="urn:microsoft.com/office/officeart/2008/layout/NameandTitleOrganizationalChart"/>
    <dgm:cxn modelId="{D0355F25-1A0E-4D81-B324-F33895899992}" type="presParOf" srcId="{B58F2EE4-5DC2-4E7A-85ED-294B71D69205}" destId="{603AE3C3-2A58-447D-A278-B4B45679690D}" srcOrd="2" destOrd="0" presId="urn:microsoft.com/office/officeart/2008/layout/NameandTitleOrganizationalChart"/>
    <dgm:cxn modelId="{E3274716-03EF-40BA-BCBD-82614F721955}" type="presParOf" srcId="{FB5225D8-3057-457F-80E8-44F48AC16A37}" destId="{C1D112C1-A1FF-4825-A288-80E1A62AC4CC}" srcOrd="10" destOrd="0" presId="urn:microsoft.com/office/officeart/2008/layout/NameandTitleOrganizationalChart"/>
    <dgm:cxn modelId="{5AD5E52A-5273-4D5C-B37A-82AAA281A148}" type="presParOf" srcId="{FB5225D8-3057-457F-80E8-44F48AC16A37}" destId="{DC0E69CF-F76E-44C2-93C8-871FCC8368B4}" srcOrd="11" destOrd="0" presId="urn:microsoft.com/office/officeart/2008/layout/NameandTitleOrganizationalChart"/>
    <dgm:cxn modelId="{D9976690-59D9-489F-9C85-C1A0106503C8}" type="presParOf" srcId="{DC0E69CF-F76E-44C2-93C8-871FCC8368B4}" destId="{363CAFE3-2772-4802-84D1-04D2D994509D}" srcOrd="0" destOrd="0" presId="urn:microsoft.com/office/officeart/2008/layout/NameandTitleOrganizationalChart"/>
    <dgm:cxn modelId="{7424520F-F328-470E-BB57-6C52CD59343B}" type="presParOf" srcId="{363CAFE3-2772-4802-84D1-04D2D994509D}" destId="{0E5B79C0-35A3-4C74-883D-894BF789523D}" srcOrd="0" destOrd="0" presId="urn:microsoft.com/office/officeart/2008/layout/NameandTitleOrganizationalChart"/>
    <dgm:cxn modelId="{78699BD3-4B79-42ED-9BBE-317F5451AC35}" type="presParOf" srcId="{363CAFE3-2772-4802-84D1-04D2D994509D}" destId="{B2F64C77-F45F-4163-AC7A-9D00E0008C90}" srcOrd="1" destOrd="0" presId="urn:microsoft.com/office/officeart/2008/layout/NameandTitleOrganizationalChart"/>
    <dgm:cxn modelId="{84DD4237-DEDA-4BAD-83AE-66B59E0E5675}" type="presParOf" srcId="{363CAFE3-2772-4802-84D1-04D2D994509D}" destId="{F6EE2D1C-23B4-4836-B959-96CB86526EE5}" srcOrd="2" destOrd="0" presId="urn:microsoft.com/office/officeart/2008/layout/NameandTitleOrganizationalChart"/>
    <dgm:cxn modelId="{4A556957-C987-4FDF-B2F6-7AE362556C37}" type="presParOf" srcId="{DC0E69CF-F76E-44C2-93C8-871FCC8368B4}" destId="{9AC52057-DE78-44C7-8644-143E0026A562}" srcOrd="1" destOrd="0" presId="urn:microsoft.com/office/officeart/2008/layout/NameandTitleOrganizationalChart"/>
    <dgm:cxn modelId="{DCC46799-93BE-4580-89D5-812485FA849A}" type="presParOf" srcId="{DC0E69CF-F76E-44C2-93C8-871FCC8368B4}" destId="{BF0551EE-BD0E-4069-B820-9F78294F632B}" srcOrd="2" destOrd="0" presId="urn:microsoft.com/office/officeart/2008/layout/NameandTitleOrganizationalChart"/>
    <dgm:cxn modelId="{AB9174BF-2D09-48A2-9754-C02C70B64EDB}" type="presParOf" srcId="{CA62A39A-C1CF-46ED-8ADB-FFD3E9E7F805}" destId="{7CA13F2A-E1EA-4830-AD2D-0CD7844A0C3B}" srcOrd="2" destOrd="0" presId="urn:microsoft.com/office/officeart/2008/layout/NameandTitleOrganizationalChart"/>
    <dgm:cxn modelId="{712596F8-13BD-4B92-82A0-4671671C6521}" type="presParOf" srcId="{3C6B6F0E-CD47-4CEF-8BE9-F12EE6CCF15B}" destId="{CE3606D1-6FE1-47CF-84CD-4CEE341C98AA}" srcOrd="1" destOrd="0" presId="urn:microsoft.com/office/officeart/2008/layout/NameandTitleOrganizationalChart"/>
    <dgm:cxn modelId="{C795D6BD-3D90-4616-A70E-23CFBD3C2F01}" type="presParOf" srcId="{CE3606D1-6FE1-47CF-84CD-4CEE341C98AA}" destId="{B9240078-B0E5-47DD-B8D6-643DE6A8ADE8}" srcOrd="0" destOrd="0" presId="urn:microsoft.com/office/officeart/2008/layout/NameandTitleOrganizationalChart"/>
    <dgm:cxn modelId="{10BEE075-8A94-4FFA-A1D6-5B8522099EA7}" type="presParOf" srcId="{B9240078-B0E5-47DD-B8D6-643DE6A8ADE8}" destId="{EC3BEF6C-2536-4C06-8331-13A00B68AAFF}" srcOrd="0" destOrd="0" presId="urn:microsoft.com/office/officeart/2008/layout/NameandTitleOrganizationalChart"/>
    <dgm:cxn modelId="{6208F2A1-D317-4593-B9C1-185728B812F0}" type="presParOf" srcId="{B9240078-B0E5-47DD-B8D6-643DE6A8ADE8}" destId="{F5930598-481F-4006-A6CE-18D2A6526F4B}" srcOrd="1" destOrd="0" presId="urn:microsoft.com/office/officeart/2008/layout/NameandTitleOrganizationalChart"/>
    <dgm:cxn modelId="{B59D7568-F553-47CB-8A20-9B25B29091A1}" type="presParOf" srcId="{B9240078-B0E5-47DD-B8D6-643DE6A8ADE8}" destId="{2DDCA131-EA17-40F7-890B-59394FC9EBEC}" srcOrd="2" destOrd="0" presId="urn:microsoft.com/office/officeart/2008/layout/NameandTitleOrganizationalChart"/>
    <dgm:cxn modelId="{06CB9D37-5937-47D5-9963-F4E1EDAFCAF6}" type="presParOf" srcId="{CE3606D1-6FE1-47CF-84CD-4CEE341C98AA}" destId="{13D38AA4-6BDE-4E56-8A49-85CB4A5E2507}" srcOrd="1" destOrd="0" presId="urn:microsoft.com/office/officeart/2008/layout/NameandTitleOrganizationalChart"/>
    <dgm:cxn modelId="{AA88E89E-207B-42F9-A5FC-4524E03A4758}" type="presParOf" srcId="{CE3606D1-6FE1-47CF-84CD-4CEE341C98AA}" destId="{38082CEC-8CB9-4DEA-BB49-0DE76AC4EFF7}" srcOrd="2" destOrd="0" presId="urn:microsoft.com/office/officeart/2008/layout/NameandTitleOrganizationalChart"/>
    <dgm:cxn modelId="{7FBDA75B-C516-4B67-A684-4D76AE3D5B7E}" type="presParOf" srcId="{3C6B6F0E-CD47-4CEF-8BE9-F12EE6CCF15B}" destId="{69EC68FC-825F-4262-B4A5-BBE707BE4544}" srcOrd="2" destOrd="0" presId="urn:microsoft.com/office/officeart/2008/layout/NameandTitleOrganizationalChart"/>
    <dgm:cxn modelId="{0516C0A2-49DA-4C8F-A95B-BE8C7191834D}" type="presParOf" srcId="{69EC68FC-825F-4262-B4A5-BBE707BE4544}" destId="{04840804-6ED7-4F6F-AA90-9DE2ECF516AE}" srcOrd="0" destOrd="0" presId="urn:microsoft.com/office/officeart/2008/layout/NameandTitleOrganizationalChart"/>
    <dgm:cxn modelId="{6C451253-3CB0-4578-97E6-26B7B2E45380}" type="presParOf" srcId="{04840804-6ED7-4F6F-AA90-9DE2ECF516AE}" destId="{2436FE40-2C59-4CBD-9C1C-3B45A1219D43}" srcOrd="0" destOrd="0" presId="urn:microsoft.com/office/officeart/2008/layout/NameandTitleOrganizationalChart"/>
    <dgm:cxn modelId="{50535265-937C-4285-9BD3-7EC121867E3B}" type="presParOf" srcId="{04840804-6ED7-4F6F-AA90-9DE2ECF516AE}" destId="{FCE6623B-2194-42FC-A399-715CCB204AB9}" srcOrd="1" destOrd="0" presId="urn:microsoft.com/office/officeart/2008/layout/NameandTitleOrganizationalChart"/>
    <dgm:cxn modelId="{88513ACC-6D47-4896-BF61-C93D35BE1211}" type="presParOf" srcId="{04840804-6ED7-4F6F-AA90-9DE2ECF516AE}" destId="{A1575AC5-18A8-4ADD-97C3-4D1EBB7A560A}" srcOrd="2" destOrd="0" presId="urn:microsoft.com/office/officeart/2008/layout/NameandTitleOrganizationalChart"/>
    <dgm:cxn modelId="{81C55789-3A2C-489F-A023-BAF43713EE9E}" type="presParOf" srcId="{69EC68FC-825F-4262-B4A5-BBE707BE4544}" destId="{784CC2B8-D87E-4DC7-A47E-956F48E4925A}" srcOrd="1" destOrd="0" presId="urn:microsoft.com/office/officeart/2008/layout/NameandTitleOrganizationalChart"/>
    <dgm:cxn modelId="{A4D242C0-F52D-4C19-82FA-255B8EFC0397}" type="presParOf" srcId="{69EC68FC-825F-4262-B4A5-BBE707BE4544}" destId="{D418AB41-35B5-466D-BDC5-8BF494546C5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41D4E0C-25FE-421E-B126-8633681A8CC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D6DBC80A-B23C-48FC-B0CF-6CE263F2B24D}">
      <dgm:prSet phldrT="[Texto]"/>
      <dgm:spPr/>
      <dgm:t>
        <a:bodyPr/>
        <a:lstStyle/>
        <a:p>
          <a:r>
            <a:rPr lang="es-SV" dirty="0" smtClean="0"/>
            <a:t>Jefe Administrativo Institucional</a:t>
          </a:r>
          <a:endParaRPr lang="es-SV" dirty="0"/>
        </a:p>
      </dgm:t>
    </dgm:pt>
    <dgm:pt modelId="{A44F472D-7497-4A59-81B2-9FFE7D83035F}" type="parTrans" cxnId="{1FBF667D-2C73-437D-AFB6-07F5ACC15BD1}">
      <dgm:prSet/>
      <dgm:spPr/>
      <dgm:t>
        <a:bodyPr/>
        <a:lstStyle/>
        <a:p>
          <a:endParaRPr lang="es-SV"/>
        </a:p>
      </dgm:t>
    </dgm:pt>
    <dgm:pt modelId="{50EE3C40-0405-4F7B-A8C7-DF17E0F9DF95}" type="sibTrans" cxnId="{1FBF667D-2C73-437D-AFB6-07F5ACC15BD1}">
      <dgm:prSet/>
      <dgm:spPr/>
      <dgm:t>
        <a:bodyPr/>
        <a:lstStyle/>
        <a:p>
          <a:endParaRPr lang="es-SV" dirty="0"/>
        </a:p>
      </dgm:t>
    </dgm:pt>
    <dgm:pt modelId="{4D08FB14-7BFD-477F-8F1F-8944352FD3E8}" type="asst">
      <dgm:prSet phldrT="[Texto]"/>
      <dgm:spPr/>
      <dgm:t>
        <a:bodyPr/>
        <a:lstStyle/>
        <a:p>
          <a:r>
            <a:rPr lang="es-SV" dirty="0" smtClean="0"/>
            <a:t>Guardaparques</a:t>
          </a:r>
          <a:endParaRPr lang="es-SV" dirty="0"/>
        </a:p>
      </dgm:t>
    </dgm:pt>
    <dgm:pt modelId="{EA7E99FA-FC5A-49AC-B840-9DEF020CD317}" type="parTrans" cxnId="{6B18D88E-0AC6-4001-8E1B-35F594FF7D90}">
      <dgm:prSet/>
      <dgm:spPr/>
      <dgm:t>
        <a:bodyPr/>
        <a:lstStyle/>
        <a:p>
          <a:endParaRPr lang="es-SV"/>
        </a:p>
      </dgm:t>
    </dgm:pt>
    <dgm:pt modelId="{4713B546-248B-42E7-BA85-0D49FD2F18C6}" type="sibTrans" cxnId="{6B18D88E-0AC6-4001-8E1B-35F594FF7D90}">
      <dgm:prSet/>
      <dgm:spPr/>
      <dgm:t>
        <a:bodyPr/>
        <a:lstStyle/>
        <a:p>
          <a:endParaRPr lang="es-SV" dirty="0"/>
        </a:p>
      </dgm:t>
    </dgm:pt>
    <dgm:pt modelId="{AD290BBF-C4C2-4B0E-9229-EE52C922EC77}" type="pres">
      <dgm:prSet presAssocID="{741D4E0C-25FE-421E-B126-8633681A8C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EBC3AD9B-72EA-4266-A952-981C0743D270}" type="pres">
      <dgm:prSet presAssocID="{D6DBC80A-B23C-48FC-B0CF-6CE263F2B24D}" presName="hierRoot1" presStyleCnt="0">
        <dgm:presLayoutVars>
          <dgm:hierBranch val="init"/>
        </dgm:presLayoutVars>
      </dgm:prSet>
      <dgm:spPr/>
    </dgm:pt>
    <dgm:pt modelId="{63099154-901C-403D-AE2C-FAC604819E12}" type="pres">
      <dgm:prSet presAssocID="{D6DBC80A-B23C-48FC-B0CF-6CE263F2B24D}" presName="rootComposite1" presStyleCnt="0"/>
      <dgm:spPr/>
    </dgm:pt>
    <dgm:pt modelId="{256397FA-3FC3-4B33-9FAF-E95E81791C3E}" type="pres">
      <dgm:prSet presAssocID="{D6DBC80A-B23C-48FC-B0CF-6CE263F2B24D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54BAB6D9-9C86-474F-966B-BC34C2E30F80}" type="pres">
      <dgm:prSet presAssocID="{D6DBC80A-B23C-48FC-B0CF-6CE263F2B24D}" presName="titleText1" presStyleLbl="fgAcc0" presStyleIdx="0" presStyleCnt="1" custLinFactNeighborX="-2324" custLinFactNeighborY="24117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CC5C7FF-420D-4BB4-B7A9-0FDA6608AA9B}" type="pres">
      <dgm:prSet presAssocID="{D6DBC80A-B23C-48FC-B0CF-6CE263F2B24D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746B718-F35E-43D8-A0A0-64DEFCF51D19}" type="pres">
      <dgm:prSet presAssocID="{D6DBC80A-B23C-48FC-B0CF-6CE263F2B24D}" presName="hierChild2" presStyleCnt="0"/>
      <dgm:spPr/>
    </dgm:pt>
    <dgm:pt modelId="{E4AF4C23-D587-47BB-A7F5-EFBBE11C14DB}" type="pres">
      <dgm:prSet presAssocID="{D6DBC80A-B23C-48FC-B0CF-6CE263F2B24D}" presName="hierChild3" presStyleCnt="0"/>
      <dgm:spPr/>
    </dgm:pt>
    <dgm:pt modelId="{E0B86D28-0013-43A2-A12C-7B6B8FF0A557}" type="pres">
      <dgm:prSet presAssocID="{EA7E99FA-FC5A-49AC-B840-9DEF020CD317}" presName="Name96" presStyleLbl="parChTrans1D2" presStyleIdx="0" presStyleCnt="1"/>
      <dgm:spPr/>
      <dgm:t>
        <a:bodyPr/>
        <a:lstStyle/>
        <a:p>
          <a:endParaRPr lang="es-SV"/>
        </a:p>
      </dgm:t>
    </dgm:pt>
    <dgm:pt modelId="{6C3E3454-C318-4853-8363-68884CEFCBFF}" type="pres">
      <dgm:prSet presAssocID="{4D08FB14-7BFD-477F-8F1F-8944352FD3E8}" presName="hierRoot3" presStyleCnt="0">
        <dgm:presLayoutVars>
          <dgm:hierBranch val="init"/>
        </dgm:presLayoutVars>
      </dgm:prSet>
      <dgm:spPr/>
    </dgm:pt>
    <dgm:pt modelId="{4F153D3C-56E3-4A78-AE82-6D7DE381B95D}" type="pres">
      <dgm:prSet presAssocID="{4D08FB14-7BFD-477F-8F1F-8944352FD3E8}" presName="rootComposite3" presStyleCnt="0"/>
      <dgm:spPr/>
    </dgm:pt>
    <dgm:pt modelId="{45F06C27-85DB-4C8D-B305-C862487DD8B8}" type="pres">
      <dgm:prSet presAssocID="{4D08FB14-7BFD-477F-8F1F-8944352FD3E8}" presName="rootText3" presStyleLbl="asst1" presStyleIdx="0" presStyleCnt="1" custLinFactNeighborX="-2295" custLinFactNeighborY="-17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2C06056-B9CD-420C-ABD4-CDF430F1B244}" type="pres">
      <dgm:prSet presAssocID="{4D08FB14-7BFD-477F-8F1F-8944352FD3E8}" presName="titleText3" presStyleLbl="fgAcc2" presStyleIdx="0" presStyleCnt="1" custScaleX="131139" custScaleY="108749" custLinFactNeighborX="11994" custLinFactNeighborY="-1994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6C3BFA7-15E2-45EE-985C-5BB3BBEDF5AF}" type="pres">
      <dgm:prSet presAssocID="{4D08FB14-7BFD-477F-8F1F-8944352FD3E8}" presName="rootConnector3" presStyleLbl="asst1" presStyleIdx="0" presStyleCnt="1"/>
      <dgm:spPr/>
      <dgm:t>
        <a:bodyPr/>
        <a:lstStyle/>
        <a:p>
          <a:endParaRPr lang="es-SV"/>
        </a:p>
      </dgm:t>
    </dgm:pt>
    <dgm:pt modelId="{FF35C26B-A06F-40EB-8C5B-B3B24F8C47BD}" type="pres">
      <dgm:prSet presAssocID="{4D08FB14-7BFD-477F-8F1F-8944352FD3E8}" presName="hierChild6" presStyleCnt="0"/>
      <dgm:spPr/>
    </dgm:pt>
    <dgm:pt modelId="{7982424B-8A0A-41AE-B5FE-02E4FD7077EA}" type="pres">
      <dgm:prSet presAssocID="{4D08FB14-7BFD-477F-8F1F-8944352FD3E8}" presName="hierChild7" presStyleCnt="0"/>
      <dgm:spPr/>
    </dgm:pt>
  </dgm:ptLst>
  <dgm:cxnLst>
    <dgm:cxn modelId="{5911F796-B2A5-4A80-B1AF-34446265FDC6}" type="presOf" srcId="{4D08FB14-7BFD-477F-8F1F-8944352FD3E8}" destId="{66C3BFA7-15E2-45EE-985C-5BB3BBEDF5AF}" srcOrd="1" destOrd="0" presId="urn:microsoft.com/office/officeart/2008/layout/NameandTitleOrganizationalChart"/>
    <dgm:cxn modelId="{78DAF33D-16D9-4323-891C-9A9FEE8005E3}" type="presOf" srcId="{D6DBC80A-B23C-48FC-B0CF-6CE263F2B24D}" destId="{7CC5C7FF-420D-4BB4-B7A9-0FDA6608AA9B}" srcOrd="1" destOrd="0" presId="urn:microsoft.com/office/officeart/2008/layout/NameandTitleOrganizationalChart"/>
    <dgm:cxn modelId="{1FBF667D-2C73-437D-AFB6-07F5ACC15BD1}" srcId="{741D4E0C-25FE-421E-B126-8633681A8CCD}" destId="{D6DBC80A-B23C-48FC-B0CF-6CE263F2B24D}" srcOrd="0" destOrd="0" parTransId="{A44F472D-7497-4A59-81B2-9FFE7D83035F}" sibTransId="{50EE3C40-0405-4F7B-A8C7-DF17E0F9DF95}"/>
    <dgm:cxn modelId="{3B98DB0B-CF3F-4876-8A93-37795627D83C}" type="presOf" srcId="{4713B546-248B-42E7-BA85-0D49FD2F18C6}" destId="{82C06056-B9CD-420C-ABD4-CDF430F1B244}" srcOrd="0" destOrd="0" presId="urn:microsoft.com/office/officeart/2008/layout/NameandTitleOrganizationalChart"/>
    <dgm:cxn modelId="{4BD60F5D-5E14-496C-ADF4-449395578579}" type="presOf" srcId="{741D4E0C-25FE-421E-B126-8633681A8CCD}" destId="{AD290BBF-C4C2-4B0E-9229-EE52C922EC77}" srcOrd="0" destOrd="0" presId="urn:microsoft.com/office/officeart/2008/layout/NameandTitleOrganizationalChart"/>
    <dgm:cxn modelId="{6B18D88E-0AC6-4001-8E1B-35F594FF7D90}" srcId="{D6DBC80A-B23C-48FC-B0CF-6CE263F2B24D}" destId="{4D08FB14-7BFD-477F-8F1F-8944352FD3E8}" srcOrd="0" destOrd="0" parTransId="{EA7E99FA-FC5A-49AC-B840-9DEF020CD317}" sibTransId="{4713B546-248B-42E7-BA85-0D49FD2F18C6}"/>
    <dgm:cxn modelId="{03F22135-202F-4024-97ED-56EE7A6D933D}" type="presOf" srcId="{EA7E99FA-FC5A-49AC-B840-9DEF020CD317}" destId="{E0B86D28-0013-43A2-A12C-7B6B8FF0A557}" srcOrd="0" destOrd="0" presId="urn:microsoft.com/office/officeart/2008/layout/NameandTitleOrganizationalChart"/>
    <dgm:cxn modelId="{E38D9AD5-ABC1-4C2C-AC65-BC2B8E57C6FD}" type="presOf" srcId="{50EE3C40-0405-4F7B-A8C7-DF17E0F9DF95}" destId="{54BAB6D9-9C86-474F-966B-BC34C2E30F80}" srcOrd="0" destOrd="0" presId="urn:microsoft.com/office/officeart/2008/layout/NameandTitleOrganizationalChart"/>
    <dgm:cxn modelId="{15676EDE-311A-4E92-986D-04CB922E5EBC}" type="presOf" srcId="{D6DBC80A-B23C-48FC-B0CF-6CE263F2B24D}" destId="{256397FA-3FC3-4B33-9FAF-E95E81791C3E}" srcOrd="0" destOrd="0" presId="urn:microsoft.com/office/officeart/2008/layout/NameandTitleOrganizationalChart"/>
    <dgm:cxn modelId="{C09837DA-3221-42C1-B1DE-1AA32D6E6892}" type="presOf" srcId="{4D08FB14-7BFD-477F-8F1F-8944352FD3E8}" destId="{45F06C27-85DB-4C8D-B305-C862487DD8B8}" srcOrd="0" destOrd="0" presId="urn:microsoft.com/office/officeart/2008/layout/NameandTitleOrganizationalChart"/>
    <dgm:cxn modelId="{59BA2403-4EBC-4A4A-A97B-7C56B98B0842}" type="presParOf" srcId="{AD290BBF-C4C2-4B0E-9229-EE52C922EC77}" destId="{EBC3AD9B-72EA-4266-A952-981C0743D270}" srcOrd="0" destOrd="0" presId="urn:microsoft.com/office/officeart/2008/layout/NameandTitleOrganizationalChart"/>
    <dgm:cxn modelId="{CA638D53-9495-4130-8E6B-26CE1F628909}" type="presParOf" srcId="{EBC3AD9B-72EA-4266-A952-981C0743D270}" destId="{63099154-901C-403D-AE2C-FAC604819E12}" srcOrd="0" destOrd="0" presId="urn:microsoft.com/office/officeart/2008/layout/NameandTitleOrganizationalChart"/>
    <dgm:cxn modelId="{BEFC9720-D277-4EF2-9945-0136E13553B5}" type="presParOf" srcId="{63099154-901C-403D-AE2C-FAC604819E12}" destId="{256397FA-3FC3-4B33-9FAF-E95E81791C3E}" srcOrd="0" destOrd="0" presId="urn:microsoft.com/office/officeart/2008/layout/NameandTitleOrganizationalChart"/>
    <dgm:cxn modelId="{67C2532A-C68B-473E-B677-A97B4B40CC1E}" type="presParOf" srcId="{63099154-901C-403D-AE2C-FAC604819E12}" destId="{54BAB6D9-9C86-474F-966B-BC34C2E30F80}" srcOrd="1" destOrd="0" presId="urn:microsoft.com/office/officeart/2008/layout/NameandTitleOrganizationalChart"/>
    <dgm:cxn modelId="{9F79C92A-CED9-4A33-809A-9A18A7A7A7EB}" type="presParOf" srcId="{63099154-901C-403D-AE2C-FAC604819E12}" destId="{7CC5C7FF-420D-4BB4-B7A9-0FDA6608AA9B}" srcOrd="2" destOrd="0" presId="urn:microsoft.com/office/officeart/2008/layout/NameandTitleOrganizationalChart"/>
    <dgm:cxn modelId="{F47EEC85-3E8B-4ECC-BC22-CCE29EEFC6C8}" type="presParOf" srcId="{EBC3AD9B-72EA-4266-A952-981C0743D270}" destId="{4746B718-F35E-43D8-A0A0-64DEFCF51D19}" srcOrd="1" destOrd="0" presId="urn:microsoft.com/office/officeart/2008/layout/NameandTitleOrganizationalChart"/>
    <dgm:cxn modelId="{03B77AC6-6F58-4BC0-9241-53B0B55820CD}" type="presParOf" srcId="{EBC3AD9B-72EA-4266-A952-981C0743D270}" destId="{E4AF4C23-D587-47BB-A7F5-EFBBE11C14DB}" srcOrd="2" destOrd="0" presId="urn:microsoft.com/office/officeart/2008/layout/NameandTitleOrganizationalChart"/>
    <dgm:cxn modelId="{0A078E42-F64F-48E3-BC88-F56408C966C6}" type="presParOf" srcId="{E4AF4C23-D587-47BB-A7F5-EFBBE11C14DB}" destId="{E0B86D28-0013-43A2-A12C-7B6B8FF0A557}" srcOrd="0" destOrd="0" presId="urn:microsoft.com/office/officeart/2008/layout/NameandTitleOrganizationalChart"/>
    <dgm:cxn modelId="{C9EA37C2-7F09-4853-8BD6-733A542FE67C}" type="presParOf" srcId="{E4AF4C23-D587-47BB-A7F5-EFBBE11C14DB}" destId="{6C3E3454-C318-4853-8363-68884CEFCBFF}" srcOrd="1" destOrd="0" presId="urn:microsoft.com/office/officeart/2008/layout/NameandTitleOrganizationalChart"/>
    <dgm:cxn modelId="{E14E8597-B654-4BDE-B3B4-85982980BC22}" type="presParOf" srcId="{6C3E3454-C318-4853-8363-68884CEFCBFF}" destId="{4F153D3C-56E3-4A78-AE82-6D7DE381B95D}" srcOrd="0" destOrd="0" presId="urn:microsoft.com/office/officeart/2008/layout/NameandTitleOrganizationalChart"/>
    <dgm:cxn modelId="{71F1588D-51F9-43A2-85B6-2E0A53D49BA5}" type="presParOf" srcId="{4F153D3C-56E3-4A78-AE82-6D7DE381B95D}" destId="{45F06C27-85DB-4C8D-B305-C862487DD8B8}" srcOrd="0" destOrd="0" presId="urn:microsoft.com/office/officeart/2008/layout/NameandTitleOrganizationalChart"/>
    <dgm:cxn modelId="{E521E950-94BE-49B8-87E2-253C8E97484F}" type="presParOf" srcId="{4F153D3C-56E3-4A78-AE82-6D7DE381B95D}" destId="{82C06056-B9CD-420C-ABD4-CDF430F1B244}" srcOrd="1" destOrd="0" presId="urn:microsoft.com/office/officeart/2008/layout/NameandTitleOrganizationalChart"/>
    <dgm:cxn modelId="{47B3B45C-D001-492E-829C-551C3BD305AA}" type="presParOf" srcId="{4F153D3C-56E3-4A78-AE82-6D7DE381B95D}" destId="{66C3BFA7-15E2-45EE-985C-5BB3BBEDF5AF}" srcOrd="2" destOrd="0" presId="urn:microsoft.com/office/officeart/2008/layout/NameandTitleOrganizationalChart"/>
    <dgm:cxn modelId="{BAF9B513-471B-4142-B421-80BB845217B2}" type="presParOf" srcId="{6C3E3454-C318-4853-8363-68884CEFCBFF}" destId="{FF35C26B-A06F-40EB-8C5B-B3B24F8C47BD}" srcOrd="1" destOrd="0" presId="urn:microsoft.com/office/officeart/2008/layout/NameandTitleOrganizationalChart"/>
    <dgm:cxn modelId="{3B127518-7D26-4C72-9809-3DF16A24E0DC}" type="presParOf" srcId="{6C3E3454-C318-4853-8363-68884CEFCBFF}" destId="{7982424B-8A0A-41AE-B5FE-02E4FD7077EA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C47DF6-92C9-4AB9-A25B-8C6FB0BFB836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E72E482-105D-48FB-9AF6-4D193A05A347}">
      <dgm:prSet phldrT="[Texto]"/>
      <dgm:spPr/>
      <dgm:t>
        <a:bodyPr/>
        <a:lstStyle/>
        <a:p>
          <a:r>
            <a:rPr lang="es-SV" dirty="0" smtClean="0"/>
            <a:t>Colaborador de Transporte y Mantenimiento</a:t>
          </a:r>
          <a:endParaRPr lang="es-SV" dirty="0"/>
        </a:p>
      </dgm:t>
    </dgm:pt>
    <dgm:pt modelId="{7B0C0D46-EE1E-4DF8-BE4B-6886F24D4857}" type="parTrans" cxnId="{8141ED1B-A5F2-4A90-AFDB-21AC2455F3B4}">
      <dgm:prSet/>
      <dgm:spPr/>
      <dgm:t>
        <a:bodyPr/>
        <a:lstStyle/>
        <a:p>
          <a:endParaRPr lang="es-SV"/>
        </a:p>
      </dgm:t>
    </dgm:pt>
    <dgm:pt modelId="{8FEA6A56-DEA9-474D-9750-2167AE76FDE5}" type="sibTrans" cxnId="{8141ED1B-A5F2-4A90-AFDB-21AC2455F3B4}">
      <dgm:prSet/>
      <dgm:spPr/>
      <dgm:t>
        <a:bodyPr/>
        <a:lstStyle/>
        <a:p>
          <a:endParaRPr lang="es-SV" dirty="0"/>
        </a:p>
      </dgm:t>
    </dgm:pt>
    <dgm:pt modelId="{801A374B-F3BD-451B-AC38-FC7915DE27B0}">
      <dgm:prSet phldrT="[Texto]"/>
      <dgm:spPr/>
      <dgm:t>
        <a:bodyPr/>
        <a:lstStyle/>
        <a:p>
          <a:r>
            <a:rPr lang="es-SV" dirty="0" smtClean="0"/>
            <a:t>Motoristas</a:t>
          </a:r>
          <a:endParaRPr lang="es-SV" dirty="0"/>
        </a:p>
      </dgm:t>
    </dgm:pt>
    <dgm:pt modelId="{FDA03784-A917-44CE-9D0E-C798FF2E427D}" type="parTrans" cxnId="{5DDEACA4-8FFA-463B-8CE5-423D372A9576}">
      <dgm:prSet/>
      <dgm:spPr/>
      <dgm:t>
        <a:bodyPr/>
        <a:lstStyle/>
        <a:p>
          <a:endParaRPr lang="es-SV"/>
        </a:p>
      </dgm:t>
    </dgm:pt>
    <dgm:pt modelId="{E51CCAD4-446A-471A-BF60-F908EC6EBDCE}" type="sibTrans" cxnId="{5DDEACA4-8FFA-463B-8CE5-423D372A9576}">
      <dgm:prSet/>
      <dgm:spPr/>
      <dgm:t>
        <a:bodyPr/>
        <a:lstStyle/>
        <a:p>
          <a:endParaRPr lang="es-SV" dirty="0"/>
        </a:p>
      </dgm:t>
    </dgm:pt>
    <dgm:pt modelId="{28117B01-5DC7-4850-A298-4E017EA7B2AC}" type="pres">
      <dgm:prSet presAssocID="{9BC47DF6-92C9-4AB9-A25B-8C6FB0BFB8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7600F245-D2DE-4368-929A-C5DC594BEE1A}" type="pres">
      <dgm:prSet presAssocID="{FE72E482-105D-48FB-9AF6-4D193A05A347}" presName="hierRoot1" presStyleCnt="0">
        <dgm:presLayoutVars>
          <dgm:hierBranch val="init"/>
        </dgm:presLayoutVars>
      </dgm:prSet>
      <dgm:spPr/>
    </dgm:pt>
    <dgm:pt modelId="{4614A70F-1A09-4D07-A578-1681743A0F6C}" type="pres">
      <dgm:prSet presAssocID="{FE72E482-105D-48FB-9AF6-4D193A05A347}" presName="rootComposite1" presStyleCnt="0"/>
      <dgm:spPr/>
    </dgm:pt>
    <dgm:pt modelId="{C9111864-A693-4F7A-B831-2CE0EBD57639}" type="pres">
      <dgm:prSet presAssocID="{FE72E482-105D-48FB-9AF6-4D193A05A347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17618B38-C4EC-4D74-BC68-D04434454CA4}" type="pres">
      <dgm:prSet presAssocID="{FE72E482-105D-48FB-9AF6-4D193A05A347}" presName="titleText1" presStyleLbl="fgAcc0" presStyleIdx="0" presStyleCnt="1" custLinFactNeighborX="4972" custLinFactNeighborY="31917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6038A0E-03C0-4561-8480-F00ED5C95824}" type="pres">
      <dgm:prSet presAssocID="{FE72E482-105D-48FB-9AF6-4D193A05A347}" presName="rootConnector1" presStyleLbl="node1" presStyleIdx="0" presStyleCnt="1"/>
      <dgm:spPr/>
      <dgm:t>
        <a:bodyPr/>
        <a:lstStyle/>
        <a:p>
          <a:endParaRPr lang="es-SV"/>
        </a:p>
      </dgm:t>
    </dgm:pt>
    <dgm:pt modelId="{DF3E49E7-8481-450E-8910-A7D0F6CD9CB9}" type="pres">
      <dgm:prSet presAssocID="{FE72E482-105D-48FB-9AF6-4D193A05A347}" presName="hierChild2" presStyleCnt="0"/>
      <dgm:spPr/>
    </dgm:pt>
    <dgm:pt modelId="{CBD0C677-01E6-4B7F-8865-3009DF753BB6}" type="pres">
      <dgm:prSet presAssocID="{FDA03784-A917-44CE-9D0E-C798FF2E427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916141D0-E514-4753-9ABB-F3C08611F154}" type="pres">
      <dgm:prSet presAssocID="{801A374B-F3BD-451B-AC38-FC7915DE27B0}" presName="hierRoot2" presStyleCnt="0">
        <dgm:presLayoutVars>
          <dgm:hierBranch val="init"/>
        </dgm:presLayoutVars>
      </dgm:prSet>
      <dgm:spPr/>
    </dgm:pt>
    <dgm:pt modelId="{6C5ACEA3-9067-4F14-90B3-FAD15802B3DE}" type="pres">
      <dgm:prSet presAssocID="{801A374B-F3BD-451B-AC38-FC7915DE27B0}" presName="rootComposite" presStyleCnt="0"/>
      <dgm:spPr/>
    </dgm:pt>
    <dgm:pt modelId="{3539BE54-7294-4E80-9A68-21806E6A051F}" type="pres">
      <dgm:prSet presAssocID="{801A374B-F3BD-451B-AC38-FC7915DE27B0}" presName="rootText" presStyleLbl="node1" presStyleIdx="0" presStyleCnt="1" custLinFactNeighborX="3170" custLinFactNeighborY="-470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6143B232-3D82-4A34-A5A6-883FF7A23EED}" type="pres">
      <dgm:prSet presAssocID="{801A374B-F3BD-451B-AC38-FC7915DE27B0}" presName="titleText2" presStyleLbl="fgAcc1" presStyleIdx="0" presStyleCnt="1" custScaleX="92639" custScaleY="103948" custLinFactNeighborX="35804" custLinFactNeighborY="-22389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C384530-BED2-4467-AE44-5B33BD5FB5AE}" type="pres">
      <dgm:prSet presAssocID="{801A374B-F3BD-451B-AC38-FC7915DE27B0}" presName="rootConnector" presStyleLbl="node2" presStyleIdx="0" presStyleCnt="0"/>
      <dgm:spPr/>
      <dgm:t>
        <a:bodyPr/>
        <a:lstStyle/>
        <a:p>
          <a:endParaRPr lang="es-SV"/>
        </a:p>
      </dgm:t>
    </dgm:pt>
    <dgm:pt modelId="{1B880C09-C5B1-4E76-A9DA-00303FE25522}" type="pres">
      <dgm:prSet presAssocID="{801A374B-F3BD-451B-AC38-FC7915DE27B0}" presName="hierChild4" presStyleCnt="0"/>
      <dgm:spPr/>
    </dgm:pt>
    <dgm:pt modelId="{D0C1ABBC-7D30-42E7-BE0F-BE24F43F7B25}" type="pres">
      <dgm:prSet presAssocID="{801A374B-F3BD-451B-AC38-FC7915DE27B0}" presName="hierChild5" presStyleCnt="0"/>
      <dgm:spPr/>
    </dgm:pt>
    <dgm:pt modelId="{029C3EE6-69E0-453B-B0E5-9AC76805637C}" type="pres">
      <dgm:prSet presAssocID="{FE72E482-105D-48FB-9AF6-4D193A05A347}" presName="hierChild3" presStyleCnt="0"/>
      <dgm:spPr/>
    </dgm:pt>
  </dgm:ptLst>
  <dgm:cxnLst>
    <dgm:cxn modelId="{9620EA0B-59E5-431E-98CF-D2C6C8C9C4BD}" type="presOf" srcId="{8FEA6A56-DEA9-474D-9750-2167AE76FDE5}" destId="{17618B38-C4EC-4D74-BC68-D04434454CA4}" srcOrd="0" destOrd="0" presId="urn:microsoft.com/office/officeart/2008/layout/NameandTitleOrganizationalChart"/>
    <dgm:cxn modelId="{16463709-F736-467C-A72C-6DE6C6AB7E65}" type="presOf" srcId="{9BC47DF6-92C9-4AB9-A25B-8C6FB0BFB836}" destId="{28117B01-5DC7-4850-A298-4E017EA7B2AC}" srcOrd="0" destOrd="0" presId="urn:microsoft.com/office/officeart/2008/layout/NameandTitleOrganizationalChart"/>
    <dgm:cxn modelId="{D071A8A1-4E26-447E-8188-78C5070144F9}" type="presOf" srcId="{FE72E482-105D-48FB-9AF6-4D193A05A347}" destId="{66038A0E-03C0-4561-8480-F00ED5C95824}" srcOrd="1" destOrd="0" presId="urn:microsoft.com/office/officeart/2008/layout/NameandTitleOrganizationalChart"/>
    <dgm:cxn modelId="{8141ED1B-A5F2-4A90-AFDB-21AC2455F3B4}" srcId="{9BC47DF6-92C9-4AB9-A25B-8C6FB0BFB836}" destId="{FE72E482-105D-48FB-9AF6-4D193A05A347}" srcOrd="0" destOrd="0" parTransId="{7B0C0D46-EE1E-4DF8-BE4B-6886F24D4857}" sibTransId="{8FEA6A56-DEA9-474D-9750-2167AE76FDE5}"/>
    <dgm:cxn modelId="{A953E674-BBAC-4CEF-9836-889DD9215891}" type="presOf" srcId="{E51CCAD4-446A-471A-BF60-F908EC6EBDCE}" destId="{6143B232-3D82-4A34-A5A6-883FF7A23EED}" srcOrd="0" destOrd="0" presId="urn:microsoft.com/office/officeart/2008/layout/NameandTitleOrganizationalChart"/>
    <dgm:cxn modelId="{69EC791F-4193-4F80-A931-6975422E6F57}" type="presOf" srcId="{FDA03784-A917-44CE-9D0E-C798FF2E427D}" destId="{CBD0C677-01E6-4B7F-8865-3009DF753BB6}" srcOrd="0" destOrd="0" presId="urn:microsoft.com/office/officeart/2008/layout/NameandTitleOrganizationalChart"/>
    <dgm:cxn modelId="{0B005FD3-07DA-4FE8-B2E4-B170CB18D7FD}" type="presOf" srcId="{FE72E482-105D-48FB-9AF6-4D193A05A347}" destId="{C9111864-A693-4F7A-B831-2CE0EBD57639}" srcOrd="0" destOrd="0" presId="urn:microsoft.com/office/officeart/2008/layout/NameandTitleOrganizationalChart"/>
    <dgm:cxn modelId="{E7D40A8F-6033-43AD-AAFA-F27596CDEE2F}" type="presOf" srcId="{801A374B-F3BD-451B-AC38-FC7915DE27B0}" destId="{7C384530-BED2-4467-AE44-5B33BD5FB5AE}" srcOrd="1" destOrd="0" presId="urn:microsoft.com/office/officeart/2008/layout/NameandTitleOrganizationalChart"/>
    <dgm:cxn modelId="{27297DFF-BC13-4EF5-9DDF-8CF90EC34F8E}" type="presOf" srcId="{801A374B-F3BD-451B-AC38-FC7915DE27B0}" destId="{3539BE54-7294-4E80-9A68-21806E6A051F}" srcOrd="0" destOrd="0" presId="urn:microsoft.com/office/officeart/2008/layout/NameandTitleOrganizationalChart"/>
    <dgm:cxn modelId="{5DDEACA4-8FFA-463B-8CE5-423D372A9576}" srcId="{FE72E482-105D-48FB-9AF6-4D193A05A347}" destId="{801A374B-F3BD-451B-AC38-FC7915DE27B0}" srcOrd="0" destOrd="0" parTransId="{FDA03784-A917-44CE-9D0E-C798FF2E427D}" sibTransId="{E51CCAD4-446A-471A-BF60-F908EC6EBDCE}"/>
    <dgm:cxn modelId="{BDE26DD6-2078-41F8-9C7F-E484BAFD6ACC}" type="presParOf" srcId="{28117B01-5DC7-4850-A298-4E017EA7B2AC}" destId="{7600F245-D2DE-4368-929A-C5DC594BEE1A}" srcOrd="0" destOrd="0" presId="urn:microsoft.com/office/officeart/2008/layout/NameandTitleOrganizationalChart"/>
    <dgm:cxn modelId="{74FD1B25-5D40-41EE-88A2-180D8DEB8F7B}" type="presParOf" srcId="{7600F245-D2DE-4368-929A-C5DC594BEE1A}" destId="{4614A70F-1A09-4D07-A578-1681743A0F6C}" srcOrd="0" destOrd="0" presId="urn:microsoft.com/office/officeart/2008/layout/NameandTitleOrganizationalChart"/>
    <dgm:cxn modelId="{8CE6606F-4D44-4F6D-9A3C-945DE7DDE434}" type="presParOf" srcId="{4614A70F-1A09-4D07-A578-1681743A0F6C}" destId="{C9111864-A693-4F7A-B831-2CE0EBD57639}" srcOrd="0" destOrd="0" presId="urn:microsoft.com/office/officeart/2008/layout/NameandTitleOrganizationalChart"/>
    <dgm:cxn modelId="{E86D04F4-EDF3-4EAA-8263-E44DC916306B}" type="presParOf" srcId="{4614A70F-1A09-4D07-A578-1681743A0F6C}" destId="{17618B38-C4EC-4D74-BC68-D04434454CA4}" srcOrd="1" destOrd="0" presId="urn:microsoft.com/office/officeart/2008/layout/NameandTitleOrganizationalChart"/>
    <dgm:cxn modelId="{39254FC2-7455-4A70-BC8B-A2014C320080}" type="presParOf" srcId="{4614A70F-1A09-4D07-A578-1681743A0F6C}" destId="{66038A0E-03C0-4561-8480-F00ED5C95824}" srcOrd="2" destOrd="0" presId="urn:microsoft.com/office/officeart/2008/layout/NameandTitleOrganizationalChart"/>
    <dgm:cxn modelId="{57A4AE77-D1DA-4B87-A4C1-C00E22C43A8E}" type="presParOf" srcId="{7600F245-D2DE-4368-929A-C5DC594BEE1A}" destId="{DF3E49E7-8481-450E-8910-A7D0F6CD9CB9}" srcOrd="1" destOrd="0" presId="urn:microsoft.com/office/officeart/2008/layout/NameandTitleOrganizationalChart"/>
    <dgm:cxn modelId="{94D16556-6020-4ACC-8D7C-70CA4209C8F5}" type="presParOf" srcId="{DF3E49E7-8481-450E-8910-A7D0F6CD9CB9}" destId="{CBD0C677-01E6-4B7F-8865-3009DF753BB6}" srcOrd="0" destOrd="0" presId="urn:microsoft.com/office/officeart/2008/layout/NameandTitleOrganizationalChart"/>
    <dgm:cxn modelId="{EE23EC43-70A7-436A-B760-D72609DCBF4F}" type="presParOf" srcId="{DF3E49E7-8481-450E-8910-A7D0F6CD9CB9}" destId="{916141D0-E514-4753-9ABB-F3C08611F154}" srcOrd="1" destOrd="0" presId="urn:microsoft.com/office/officeart/2008/layout/NameandTitleOrganizationalChart"/>
    <dgm:cxn modelId="{D7E00C30-69F3-4481-B015-965AED5A446D}" type="presParOf" srcId="{916141D0-E514-4753-9ABB-F3C08611F154}" destId="{6C5ACEA3-9067-4F14-90B3-FAD15802B3DE}" srcOrd="0" destOrd="0" presId="urn:microsoft.com/office/officeart/2008/layout/NameandTitleOrganizationalChart"/>
    <dgm:cxn modelId="{2CD0AFA7-9A5B-4825-BD91-861359C1BE95}" type="presParOf" srcId="{6C5ACEA3-9067-4F14-90B3-FAD15802B3DE}" destId="{3539BE54-7294-4E80-9A68-21806E6A051F}" srcOrd="0" destOrd="0" presId="urn:microsoft.com/office/officeart/2008/layout/NameandTitleOrganizationalChart"/>
    <dgm:cxn modelId="{5092B860-EEAD-4D62-B3D3-C41074885C3C}" type="presParOf" srcId="{6C5ACEA3-9067-4F14-90B3-FAD15802B3DE}" destId="{6143B232-3D82-4A34-A5A6-883FF7A23EED}" srcOrd="1" destOrd="0" presId="urn:microsoft.com/office/officeart/2008/layout/NameandTitleOrganizationalChart"/>
    <dgm:cxn modelId="{F3651ACB-F440-4F9F-8A51-ABCF360A8D26}" type="presParOf" srcId="{6C5ACEA3-9067-4F14-90B3-FAD15802B3DE}" destId="{7C384530-BED2-4467-AE44-5B33BD5FB5AE}" srcOrd="2" destOrd="0" presId="urn:microsoft.com/office/officeart/2008/layout/NameandTitleOrganizationalChart"/>
    <dgm:cxn modelId="{0DDD255A-7CF2-4E4B-B0FF-A4DDDF9D515C}" type="presParOf" srcId="{916141D0-E514-4753-9ABB-F3C08611F154}" destId="{1B880C09-C5B1-4E76-A9DA-00303FE25522}" srcOrd="1" destOrd="0" presId="urn:microsoft.com/office/officeart/2008/layout/NameandTitleOrganizationalChart"/>
    <dgm:cxn modelId="{D82CAF2F-9DFF-4A4C-9522-FCB90EE1FDA2}" type="presParOf" srcId="{916141D0-E514-4753-9ABB-F3C08611F154}" destId="{D0C1ABBC-7D30-42E7-BE0F-BE24F43F7B25}" srcOrd="2" destOrd="0" presId="urn:microsoft.com/office/officeart/2008/layout/NameandTitleOrganizationalChart"/>
    <dgm:cxn modelId="{3E8628D7-27FC-4D79-B75E-89E0C4CE9A34}" type="presParOf" srcId="{7600F245-D2DE-4368-929A-C5DC594BEE1A}" destId="{029C3EE6-69E0-453B-B0E5-9AC76805637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BC47DF6-92C9-4AB9-A25B-8C6FB0BFB836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E72E482-105D-48FB-9AF6-4D193A05A347}">
      <dgm:prSet phldrT="[Texto]"/>
      <dgm:spPr/>
      <dgm:t>
        <a:bodyPr/>
        <a:lstStyle/>
        <a:p>
          <a:r>
            <a:rPr lang="es-SV" dirty="0" smtClean="0"/>
            <a:t>Jefe de la Unidad de Tecnología de Información</a:t>
          </a:r>
          <a:endParaRPr lang="es-SV" dirty="0"/>
        </a:p>
      </dgm:t>
    </dgm:pt>
    <dgm:pt modelId="{7B0C0D46-EE1E-4DF8-BE4B-6886F24D4857}" type="parTrans" cxnId="{8141ED1B-A5F2-4A90-AFDB-21AC2455F3B4}">
      <dgm:prSet/>
      <dgm:spPr/>
      <dgm:t>
        <a:bodyPr/>
        <a:lstStyle/>
        <a:p>
          <a:endParaRPr lang="es-SV"/>
        </a:p>
      </dgm:t>
    </dgm:pt>
    <dgm:pt modelId="{8FEA6A56-DEA9-474D-9750-2167AE76FDE5}" type="sibTrans" cxnId="{8141ED1B-A5F2-4A90-AFDB-21AC2455F3B4}">
      <dgm:prSet/>
      <dgm:spPr/>
      <dgm:t>
        <a:bodyPr/>
        <a:lstStyle/>
        <a:p>
          <a:endParaRPr lang="es-SV" dirty="0"/>
        </a:p>
      </dgm:t>
    </dgm:pt>
    <dgm:pt modelId="{801A374B-F3BD-451B-AC38-FC7915DE27B0}">
      <dgm:prSet phldrT="[Texto]"/>
      <dgm:spPr/>
      <dgm:t>
        <a:bodyPr/>
        <a:lstStyle/>
        <a:p>
          <a:r>
            <a:rPr lang="es-SV" dirty="0" smtClean="0"/>
            <a:t>Especialista en Tecnología de información</a:t>
          </a:r>
          <a:endParaRPr lang="es-SV" dirty="0"/>
        </a:p>
      </dgm:t>
    </dgm:pt>
    <dgm:pt modelId="{FDA03784-A917-44CE-9D0E-C798FF2E427D}" type="parTrans" cxnId="{5DDEACA4-8FFA-463B-8CE5-423D372A9576}">
      <dgm:prSet/>
      <dgm:spPr/>
      <dgm:t>
        <a:bodyPr/>
        <a:lstStyle/>
        <a:p>
          <a:endParaRPr lang="es-SV"/>
        </a:p>
      </dgm:t>
    </dgm:pt>
    <dgm:pt modelId="{E51CCAD4-446A-471A-BF60-F908EC6EBDCE}" type="sibTrans" cxnId="{5DDEACA4-8FFA-463B-8CE5-423D372A9576}">
      <dgm:prSet/>
      <dgm:spPr/>
      <dgm:t>
        <a:bodyPr/>
        <a:lstStyle/>
        <a:p>
          <a:endParaRPr lang="es-SV" dirty="0"/>
        </a:p>
      </dgm:t>
    </dgm:pt>
    <dgm:pt modelId="{28117B01-5DC7-4850-A298-4E017EA7B2AC}" type="pres">
      <dgm:prSet presAssocID="{9BC47DF6-92C9-4AB9-A25B-8C6FB0BFB8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7600F245-D2DE-4368-929A-C5DC594BEE1A}" type="pres">
      <dgm:prSet presAssocID="{FE72E482-105D-48FB-9AF6-4D193A05A347}" presName="hierRoot1" presStyleCnt="0">
        <dgm:presLayoutVars>
          <dgm:hierBranch val="init"/>
        </dgm:presLayoutVars>
      </dgm:prSet>
      <dgm:spPr/>
    </dgm:pt>
    <dgm:pt modelId="{4614A70F-1A09-4D07-A578-1681743A0F6C}" type="pres">
      <dgm:prSet presAssocID="{FE72E482-105D-48FB-9AF6-4D193A05A347}" presName="rootComposite1" presStyleCnt="0"/>
      <dgm:spPr/>
    </dgm:pt>
    <dgm:pt modelId="{C9111864-A693-4F7A-B831-2CE0EBD57639}" type="pres">
      <dgm:prSet presAssocID="{FE72E482-105D-48FB-9AF6-4D193A05A347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17618B38-C4EC-4D74-BC68-D04434454CA4}" type="pres">
      <dgm:prSet presAssocID="{FE72E482-105D-48FB-9AF6-4D193A05A347}" presName="titleText1" presStyleLbl="fgAcc0" presStyleIdx="0" presStyleCnt="1" custLinFactNeighborX="4972" custLinFactNeighborY="31917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6038A0E-03C0-4561-8480-F00ED5C95824}" type="pres">
      <dgm:prSet presAssocID="{FE72E482-105D-48FB-9AF6-4D193A05A347}" presName="rootConnector1" presStyleLbl="node1" presStyleIdx="0" presStyleCnt="1"/>
      <dgm:spPr/>
      <dgm:t>
        <a:bodyPr/>
        <a:lstStyle/>
        <a:p>
          <a:endParaRPr lang="es-SV"/>
        </a:p>
      </dgm:t>
    </dgm:pt>
    <dgm:pt modelId="{DF3E49E7-8481-450E-8910-A7D0F6CD9CB9}" type="pres">
      <dgm:prSet presAssocID="{FE72E482-105D-48FB-9AF6-4D193A05A347}" presName="hierChild2" presStyleCnt="0"/>
      <dgm:spPr/>
    </dgm:pt>
    <dgm:pt modelId="{CBD0C677-01E6-4B7F-8865-3009DF753BB6}" type="pres">
      <dgm:prSet presAssocID="{FDA03784-A917-44CE-9D0E-C798FF2E427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916141D0-E514-4753-9ABB-F3C08611F154}" type="pres">
      <dgm:prSet presAssocID="{801A374B-F3BD-451B-AC38-FC7915DE27B0}" presName="hierRoot2" presStyleCnt="0">
        <dgm:presLayoutVars>
          <dgm:hierBranch val="init"/>
        </dgm:presLayoutVars>
      </dgm:prSet>
      <dgm:spPr/>
    </dgm:pt>
    <dgm:pt modelId="{6C5ACEA3-9067-4F14-90B3-FAD15802B3DE}" type="pres">
      <dgm:prSet presAssocID="{801A374B-F3BD-451B-AC38-FC7915DE27B0}" presName="rootComposite" presStyleCnt="0"/>
      <dgm:spPr/>
    </dgm:pt>
    <dgm:pt modelId="{3539BE54-7294-4E80-9A68-21806E6A051F}" type="pres">
      <dgm:prSet presAssocID="{801A374B-F3BD-451B-AC38-FC7915DE27B0}" presName="rootText" presStyleLbl="node1" presStyleIdx="0" presStyleCnt="1" custLinFactNeighborX="3170" custLinFactNeighborY="-470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6143B232-3D82-4A34-A5A6-883FF7A23EED}" type="pres">
      <dgm:prSet presAssocID="{801A374B-F3BD-451B-AC38-FC7915DE27B0}" presName="titleText2" presStyleLbl="fgAcc1" presStyleIdx="0" presStyleCnt="1" custScaleX="82946" custScaleY="73193" custLinFactNeighborX="40651" custLinFactNeighborY="288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C384530-BED2-4467-AE44-5B33BD5FB5AE}" type="pres">
      <dgm:prSet presAssocID="{801A374B-F3BD-451B-AC38-FC7915DE27B0}" presName="rootConnector" presStyleLbl="node2" presStyleIdx="0" presStyleCnt="0"/>
      <dgm:spPr/>
      <dgm:t>
        <a:bodyPr/>
        <a:lstStyle/>
        <a:p>
          <a:endParaRPr lang="es-SV"/>
        </a:p>
      </dgm:t>
    </dgm:pt>
    <dgm:pt modelId="{1B880C09-C5B1-4E76-A9DA-00303FE25522}" type="pres">
      <dgm:prSet presAssocID="{801A374B-F3BD-451B-AC38-FC7915DE27B0}" presName="hierChild4" presStyleCnt="0"/>
      <dgm:spPr/>
    </dgm:pt>
    <dgm:pt modelId="{D0C1ABBC-7D30-42E7-BE0F-BE24F43F7B25}" type="pres">
      <dgm:prSet presAssocID="{801A374B-F3BD-451B-AC38-FC7915DE27B0}" presName="hierChild5" presStyleCnt="0"/>
      <dgm:spPr/>
    </dgm:pt>
    <dgm:pt modelId="{029C3EE6-69E0-453B-B0E5-9AC76805637C}" type="pres">
      <dgm:prSet presAssocID="{FE72E482-105D-48FB-9AF6-4D193A05A347}" presName="hierChild3" presStyleCnt="0"/>
      <dgm:spPr/>
    </dgm:pt>
  </dgm:ptLst>
  <dgm:cxnLst>
    <dgm:cxn modelId="{D5763026-7A59-4CB4-A038-FC59F0E27608}" type="presOf" srcId="{801A374B-F3BD-451B-AC38-FC7915DE27B0}" destId="{3539BE54-7294-4E80-9A68-21806E6A051F}" srcOrd="0" destOrd="0" presId="urn:microsoft.com/office/officeart/2008/layout/NameandTitleOrganizationalChart"/>
    <dgm:cxn modelId="{25829B31-689B-4A68-809B-63FFFA4C75A0}" type="presOf" srcId="{E51CCAD4-446A-471A-BF60-F908EC6EBDCE}" destId="{6143B232-3D82-4A34-A5A6-883FF7A23EED}" srcOrd="0" destOrd="0" presId="urn:microsoft.com/office/officeart/2008/layout/NameandTitleOrganizationalChart"/>
    <dgm:cxn modelId="{5DDEACA4-8FFA-463B-8CE5-423D372A9576}" srcId="{FE72E482-105D-48FB-9AF6-4D193A05A347}" destId="{801A374B-F3BD-451B-AC38-FC7915DE27B0}" srcOrd="0" destOrd="0" parTransId="{FDA03784-A917-44CE-9D0E-C798FF2E427D}" sibTransId="{E51CCAD4-446A-471A-BF60-F908EC6EBDCE}"/>
    <dgm:cxn modelId="{C13F9D42-976B-42E4-9FC5-73537D243FEC}" type="presOf" srcId="{FE72E482-105D-48FB-9AF6-4D193A05A347}" destId="{C9111864-A693-4F7A-B831-2CE0EBD57639}" srcOrd="0" destOrd="0" presId="urn:microsoft.com/office/officeart/2008/layout/NameandTitleOrganizationalChart"/>
    <dgm:cxn modelId="{58F35939-8D4E-443B-AA2D-E6D6398AC029}" type="presOf" srcId="{9BC47DF6-92C9-4AB9-A25B-8C6FB0BFB836}" destId="{28117B01-5DC7-4850-A298-4E017EA7B2AC}" srcOrd="0" destOrd="0" presId="urn:microsoft.com/office/officeart/2008/layout/NameandTitleOrganizationalChart"/>
    <dgm:cxn modelId="{19FA8FF2-7C90-4EBA-9336-1D1183117C35}" type="presOf" srcId="{FE72E482-105D-48FB-9AF6-4D193A05A347}" destId="{66038A0E-03C0-4561-8480-F00ED5C95824}" srcOrd="1" destOrd="0" presId="urn:microsoft.com/office/officeart/2008/layout/NameandTitleOrganizationalChart"/>
    <dgm:cxn modelId="{29EE2A2E-5907-4028-9BA5-8AB9A75F852F}" type="presOf" srcId="{FDA03784-A917-44CE-9D0E-C798FF2E427D}" destId="{CBD0C677-01E6-4B7F-8865-3009DF753BB6}" srcOrd="0" destOrd="0" presId="urn:microsoft.com/office/officeart/2008/layout/NameandTitleOrganizationalChart"/>
    <dgm:cxn modelId="{8141ED1B-A5F2-4A90-AFDB-21AC2455F3B4}" srcId="{9BC47DF6-92C9-4AB9-A25B-8C6FB0BFB836}" destId="{FE72E482-105D-48FB-9AF6-4D193A05A347}" srcOrd="0" destOrd="0" parTransId="{7B0C0D46-EE1E-4DF8-BE4B-6886F24D4857}" sibTransId="{8FEA6A56-DEA9-474D-9750-2167AE76FDE5}"/>
    <dgm:cxn modelId="{F0BC9D31-8F4E-4C9E-9630-94A000158919}" type="presOf" srcId="{801A374B-F3BD-451B-AC38-FC7915DE27B0}" destId="{7C384530-BED2-4467-AE44-5B33BD5FB5AE}" srcOrd="1" destOrd="0" presId="urn:microsoft.com/office/officeart/2008/layout/NameandTitleOrganizationalChart"/>
    <dgm:cxn modelId="{9C4AD2A1-65D4-4BD0-A87A-93F9830AC648}" type="presOf" srcId="{8FEA6A56-DEA9-474D-9750-2167AE76FDE5}" destId="{17618B38-C4EC-4D74-BC68-D04434454CA4}" srcOrd="0" destOrd="0" presId="urn:microsoft.com/office/officeart/2008/layout/NameandTitleOrganizationalChart"/>
    <dgm:cxn modelId="{7C6D146D-BCFE-4E4F-92F2-31258E42E869}" type="presParOf" srcId="{28117B01-5DC7-4850-A298-4E017EA7B2AC}" destId="{7600F245-D2DE-4368-929A-C5DC594BEE1A}" srcOrd="0" destOrd="0" presId="urn:microsoft.com/office/officeart/2008/layout/NameandTitleOrganizationalChart"/>
    <dgm:cxn modelId="{6151F340-5E37-4F52-8FC1-5453A8FB690D}" type="presParOf" srcId="{7600F245-D2DE-4368-929A-C5DC594BEE1A}" destId="{4614A70F-1A09-4D07-A578-1681743A0F6C}" srcOrd="0" destOrd="0" presId="urn:microsoft.com/office/officeart/2008/layout/NameandTitleOrganizationalChart"/>
    <dgm:cxn modelId="{EFDCD61C-C169-41EB-88D6-97F7A3D21850}" type="presParOf" srcId="{4614A70F-1A09-4D07-A578-1681743A0F6C}" destId="{C9111864-A693-4F7A-B831-2CE0EBD57639}" srcOrd="0" destOrd="0" presId="urn:microsoft.com/office/officeart/2008/layout/NameandTitleOrganizationalChart"/>
    <dgm:cxn modelId="{15F8D856-4AD4-4674-9446-21BD344111D5}" type="presParOf" srcId="{4614A70F-1A09-4D07-A578-1681743A0F6C}" destId="{17618B38-C4EC-4D74-BC68-D04434454CA4}" srcOrd="1" destOrd="0" presId="urn:microsoft.com/office/officeart/2008/layout/NameandTitleOrganizationalChart"/>
    <dgm:cxn modelId="{386F9783-AFF7-4E3A-868F-35FED82148DF}" type="presParOf" srcId="{4614A70F-1A09-4D07-A578-1681743A0F6C}" destId="{66038A0E-03C0-4561-8480-F00ED5C95824}" srcOrd="2" destOrd="0" presId="urn:microsoft.com/office/officeart/2008/layout/NameandTitleOrganizationalChart"/>
    <dgm:cxn modelId="{FB728CA1-F121-400A-98F9-E58E39FCE0DF}" type="presParOf" srcId="{7600F245-D2DE-4368-929A-C5DC594BEE1A}" destId="{DF3E49E7-8481-450E-8910-A7D0F6CD9CB9}" srcOrd="1" destOrd="0" presId="urn:microsoft.com/office/officeart/2008/layout/NameandTitleOrganizationalChart"/>
    <dgm:cxn modelId="{4173BE13-CF5B-491D-BBE6-37A7E2DD5216}" type="presParOf" srcId="{DF3E49E7-8481-450E-8910-A7D0F6CD9CB9}" destId="{CBD0C677-01E6-4B7F-8865-3009DF753BB6}" srcOrd="0" destOrd="0" presId="urn:microsoft.com/office/officeart/2008/layout/NameandTitleOrganizationalChart"/>
    <dgm:cxn modelId="{ED50EA45-AD1F-4C6C-A183-1462B845C349}" type="presParOf" srcId="{DF3E49E7-8481-450E-8910-A7D0F6CD9CB9}" destId="{916141D0-E514-4753-9ABB-F3C08611F154}" srcOrd="1" destOrd="0" presId="urn:microsoft.com/office/officeart/2008/layout/NameandTitleOrganizationalChart"/>
    <dgm:cxn modelId="{5F4F5BA5-DE17-4E05-A8BD-53760735F1F8}" type="presParOf" srcId="{916141D0-E514-4753-9ABB-F3C08611F154}" destId="{6C5ACEA3-9067-4F14-90B3-FAD15802B3DE}" srcOrd="0" destOrd="0" presId="urn:microsoft.com/office/officeart/2008/layout/NameandTitleOrganizationalChart"/>
    <dgm:cxn modelId="{E37D7A6E-8888-4F59-9DEA-873D3E2BDDA8}" type="presParOf" srcId="{6C5ACEA3-9067-4F14-90B3-FAD15802B3DE}" destId="{3539BE54-7294-4E80-9A68-21806E6A051F}" srcOrd="0" destOrd="0" presId="urn:microsoft.com/office/officeart/2008/layout/NameandTitleOrganizationalChart"/>
    <dgm:cxn modelId="{43C36B14-7D5A-4538-8CE1-65C9E430C43C}" type="presParOf" srcId="{6C5ACEA3-9067-4F14-90B3-FAD15802B3DE}" destId="{6143B232-3D82-4A34-A5A6-883FF7A23EED}" srcOrd="1" destOrd="0" presId="urn:microsoft.com/office/officeart/2008/layout/NameandTitleOrganizationalChart"/>
    <dgm:cxn modelId="{0323AAA0-532F-4158-92ED-7656AD658123}" type="presParOf" srcId="{6C5ACEA3-9067-4F14-90B3-FAD15802B3DE}" destId="{7C384530-BED2-4467-AE44-5B33BD5FB5AE}" srcOrd="2" destOrd="0" presId="urn:microsoft.com/office/officeart/2008/layout/NameandTitleOrganizationalChart"/>
    <dgm:cxn modelId="{77962805-13E1-435B-8BCD-D493D9251C88}" type="presParOf" srcId="{916141D0-E514-4753-9ABB-F3C08611F154}" destId="{1B880C09-C5B1-4E76-A9DA-00303FE25522}" srcOrd="1" destOrd="0" presId="urn:microsoft.com/office/officeart/2008/layout/NameandTitleOrganizationalChart"/>
    <dgm:cxn modelId="{29C502D9-270A-4AD7-A230-7F7FC6BA0DCD}" type="presParOf" srcId="{916141D0-E514-4753-9ABB-F3C08611F154}" destId="{D0C1ABBC-7D30-42E7-BE0F-BE24F43F7B25}" srcOrd="2" destOrd="0" presId="urn:microsoft.com/office/officeart/2008/layout/NameandTitleOrganizationalChart"/>
    <dgm:cxn modelId="{C4AADEBE-1FD7-4C4A-A69B-6EDBD7CBAF38}" type="presParOf" srcId="{7600F245-D2DE-4368-929A-C5DC594BEE1A}" destId="{029C3EE6-69E0-453B-B0E5-9AC76805637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838533D-3D5D-4E8B-9393-0033C4E14C2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97A8B29F-5B48-4227-BD4E-AEDCA18E570C}">
      <dgm:prSet phldrT="[Texto]"/>
      <dgm:spPr/>
      <dgm:t>
        <a:bodyPr/>
        <a:lstStyle/>
        <a:p>
          <a:r>
            <a:rPr lang="es-SV" dirty="0" smtClean="0"/>
            <a:t>Jefe Unidad de Recursos Humanos</a:t>
          </a:r>
          <a:endParaRPr lang="es-SV" dirty="0"/>
        </a:p>
      </dgm:t>
    </dgm:pt>
    <dgm:pt modelId="{2B7A081B-0E53-4084-824E-63ADB4451260}" type="parTrans" cxnId="{C568BDA4-0BFD-4E59-81B4-338B11C5F833}">
      <dgm:prSet/>
      <dgm:spPr/>
      <dgm:t>
        <a:bodyPr/>
        <a:lstStyle/>
        <a:p>
          <a:endParaRPr lang="es-SV"/>
        </a:p>
      </dgm:t>
    </dgm:pt>
    <dgm:pt modelId="{4ED03529-2231-4796-BF02-738BB2ABA798}" type="sibTrans" cxnId="{C568BDA4-0BFD-4E59-81B4-338B11C5F833}">
      <dgm:prSet/>
      <dgm:spPr/>
      <dgm:t>
        <a:bodyPr/>
        <a:lstStyle/>
        <a:p>
          <a:endParaRPr lang="es-SV" dirty="0"/>
        </a:p>
      </dgm:t>
    </dgm:pt>
    <dgm:pt modelId="{8A293BAC-6F7A-4AA4-BEC0-52439C3E8EE1}" type="asst">
      <dgm:prSet phldrT="[Texto]"/>
      <dgm:spPr/>
      <dgm:t>
        <a:bodyPr/>
        <a:lstStyle/>
        <a:p>
          <a:r>
            <a:rPr lang="es-SV" dirty="0" smtClean="0"/>
            <a:t>Técnico en Recursos Humanos</a:t>
          </a:r>
          <a:endParaRPr lang="es-SV" dirty="0"/>
        </a:p>
      </dgm:t>
    </dgm:pt>
    <dgm:pt modelId="{75AB45AA-6227-4415-AA54-3492857E7179}" type="parTrans" cxnId="{27809A3A-4AC9-4673-9876-9A29B8F24796}">
      <dgm:prSet/>
      <dgm:spPr/>
      <dgm:t>
        <a:bodyPr/>
        <a:lstStyle/>
        <a:p>
          <a:endParaRPr lang="es-SV"/>
        </a:p>
      </dgm:t>
    </dgm:pt>
    <dgm:pt modelId="{F6A516C9-5F55-45CD-9409-0F0869C1BB43}" type="sibTrans" cxnId="{27809A3A-4AC9-4673-9876-9A29B8F24796}">
      <dgm:prSet/>
      <dgm:spPr/>
      <dgm:t>
        <a:bodyPr/>
        <a:lstStyle/>
        <a:p>
          <a:endParaRPr lang="es-SV" dirty="0"/>
        </a:p>
      </dgm:t>
    </dgm:pt>
    <dgm:pt modelId="{6FDC9EF6-0615-4D30-BD1E-CC6FA401741D}" type="pres">
      <dgm:prSet presAssocID="{F838533D-3D5D-4E8B-9393-0033C4E14C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4C98282E-CAAB-44C8-8981-4504C16BCC8E}" type="pres">
      <dgm:prSet presAssocID="{97A8B29F-5B48-4227-BD4E-AEDCA18E570C}" presName="hierRoot1" presStyleCnt="0">
        <dgm:presLayoutVars>
          <dgm:hierBranch val="init"/>
        </dgm:presLayoutVars>
      </dgm:prSet>
      <dgm:spPr/>
    </dgm:pt>
    <dgm:pt modelId="{F6C33534-B175-4395-852B-AC5627D36701}" type="pres">
      <dgm:prSet presAssocID="{97A8B29F-5B48-4227-BD4E-AEDCA18E570C}" presName="rootComposite1" presStyleCnt="0"/>
      <dgm:spPr/>
    </dgm:pt>
    <dgm:pt modelId="{D44FB07F-4C7D-4B6C-92A5-C8ADBB280555}" type="pres">
      <dgm:prSet presAssocID="{97A8B29F-5B48-4227-BD4E-AEDCA18E570C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97AC8823-CA9D-4888-A9B3-7547382A93B7}" type="pres">
      <dgm:prSet presAssocID="{97A8B29F-5B48-4227-BD4E-AEDCA18E570C}" presName="titleText1" presStyleLbl="fgAcc0" presStyleIdx="0" presStyleCnt="1" custLinFactNeighborX="-1024" custLinFactNeighborY="2500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09307507-A4EA-4C6B-A5DF-C87F982E517C}" type="pres">
      <dgm:prSet presAssocID="{97A8B29F-5B48-4227-BD4E-AEDCA18E570C}" presName="rootConnector1" presStyleLbl="node1" presStyleIdx="0" presStyleCnt="0"/>
      <dgm:spPr/>
      <dgm:t>
        <a:bodyPr/>
        <a:lstStyle/>
        <a:p>
          <a:endParaRPr lang="es-SV"/>
        </a:p>
      </dgm:t>
    </dgm:pt>
    <dgm:pt modelId="{2AA40A60-2597-4C64-998E-0AAADFD100F6}" type="pres">
      <dgm:prSet presAssocID="{97A8B29F-5B48-4227-BD4E-AEDCA18E570C}" presName="hierChild2" presStyleCnt="0"/>
      <dgm:spPr/>
    </dgm:pt>
    <dgm:pt modelId="{08659D2E-6777-4329-A4FC-0F6ADDEE8266}" type="pres">
      <dgm:prSet presAssocID="{97A8B29F-5B48-4227-BD4E-AEDCA18E570C}" presName="hierChild3" presStyleCnt="0"/>
      <dgm:spPr/>
    </dgm:pt>
    <dgm:pt modelId="{49935FBD-5817-4E10-A606-C46F17B210D1}" type="pres">
      <dgm:prSet presAssocID="{75AB45AA-6227-4415-AA54-3492857E7179}" presName="Name96" presStyleLbl="parChTrans1D2" presStyleIdx="0" presStyleCnt="1"/>
      <dgm:spPr/>
      <dgm:t>
        <a:bodyPr/>
        <a:lstStyle/>
        <a:p>
          <a:endParaRPr lang="es-SV"/>
        </a:p>
      </dgm:t>
    </dgm:pt>
    <dgm:pt modelId="{81339C3D-CF97-4821-B5FD-2F979C0ED632}" type="pres">
      <dgm:prSet presAssocID="{8A293BAC-6F7A-4AA4-BEC0-52439C3E8EE1}" presName="hierRoot3" presStyleCnt="0">
        <dgm:presLayoutVars>
          <dgm:hierBranch val="init"/>
        </dgm:presLayoutVars>
      </dgm:prSet>
      <dgm:spPr/>
    </dgm:pt>
    <dgm:pt modelId="{8502B344-0E68-440F-9AEF-8ED453AD75A2}" type="pres">
      <dgm:prSet presAssocID="{8A293BAC-6F7A-4AA4-BEC0-52439C3E8EE1}" presName="rootComposite3" presStyleCnt="0"/>
      <dgm:spPr/>
    </dgm:pt>
    <dgm:pt modelId="{56AEFA05-2E21-4493-9165-AAA1132A5AB6}" type="pres">
      <dgm:prSet presAssocID="{8A293BAC-6F7A-4AA4-BEC0-52439C3E8EE1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DB44414-77F9-4A14-8F5F-78D7978A91C0}" type="pres">
      <dgm:prSet presAssocID="{8A293BAC-6F7A-4AA4-BEC0-52439C3E8EE1}" presName="titleText3" presStyleLbl="fgAcc2" presStyleIdx="0" presStyleCnt="1" custScaleX="105012" custScaleY="67367" custLinFactY="69985" custLinFactNeighborX="298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A3DA064A-C298-4CA1-9A0F-1E5398C8A668}" type="pres">
      <dgm:prSet presAssocID="{8A293BAC-6F7A-4AA4-BEC0-52439C3E8EE1}" presName="rootConnector3" presStyleLbl="asst1" presStyleIdx="0" presStyleCnt="1"/>
      <dgm:spPr/>
      <dgm:t>
        <a:bodyPr/>
        <a:lstStyle/>
        <a:p>
          <a:endParaRPr lang="es-SV"/>
        </a:p>
      </dgm:t>
    </dgm:pt>
    <dgm:pt modelId="{45CCCD8A-FC3C-469C-B7A9-B988CBD5DB42}" type="pres">
      <dgm:prSet presAssocID="{8A293BAC-6F7A-4AA4-BEC0-52439C3E8EE1}" presName="hierChild6" presStyleCnt="0"/>
      <dgm:spPr/>
    </dgm:pt>
    <dgm:pt modelId="{3A52FE97-278F-47D6-9E88-CCF6CF5CB0C0}" type="pres">
      <dgm:prSet presAssocID="{8A293BAC-6F7A-4AA4-BEC0-52439C3E8EE1}" presName="hierChild7" presStyleCnt="0"/>
      <dgm:spPr/>
    </dgm:pt>
  </dgm:ptLst>
  <dgm:cxnLst>
    <dgm:cxn modelId="{C568BDA4-0BFD-4E59-81B4-338B11C5F833}" srcId="{F838533D-3D5D-4E8B-9393-0033C4E14C20}" destId="{97A8B29F-5B48-4227-BD4E-AEDCA18E570C}" srcOrd="0" destOrd="0" parTransId="{2B7A081B-0E53-4084-824E-63ADB4451260}" sibTransId="{4ED03529-2231-4796-BF02-738BB2ABA798}"/>
    <dgm:cxn modelId="{EB94D885-7D49-41F0-9BE7-6D6B44F52809}" type="presOf" srcId="{F6A516C9-5F55-45CD-9409-0F0869C1BB43}" destId="{0DB44414-77F9-4A14-8F5F-78D7978A91C0}" srcOrd="0" destOrd="0" presId="urn:microsoft.com/office/officeart/2008/layout/NameandTitleOrganizationalChart"/>
    <dgm:cxn modelId="{4E67DC0D-895E-4C4D-9C85-E53BC754AACC}" type="presOf" srcId="{75AB45AA-6227-4415-AA54-3492857E7179}" destId="{49935FBD-5817-4E10-A606-C46F17B210D1}" srcOrd="0" destOrd="0" presId="urn:microsoft.com/office/officeart/2008/layout/NameandTitleOrganizationalChart"/>
    <dgm:cxn modelId="{23A075E5-C1D1-4911-9878-652F0BBF6D8E}" type="presOf" srcId="{97A8B29F-5B48-4227-BD4E-AEDCA18E570C}" destId="{D44FB07F-4C7D-4B6C-92A5-C8ADBB280555}" srcOrd="0" destOrd="0" presId="urn:microsoft.com/office/officeart/2008/layout/NameandTitleOrganizationalChart"/>
    <dgm:cxn modelId="{99C6C5CE-2CB3-4057-89CD-324335B383BA}" type="presOf" srcId="{8A293BAC-6F7A-4AA4-BEC0-52439C3E8EE1}" destId="{56AEFA05-2E21-4493-9165-AAA1132A5AB6}" srcOrd="0" destOrd="0" presId="urn:microsoft.com/office/officeart/2008/layout/NameandTitleOrganizationalChart"/>
    <dgm:cxn modelId="{81BEFF27-72E2-41C4-B89A-C5285065DA25}" type="presOf" srcId="{97A8B29F-5B48-4227-BD4E-AEDCA18E570C}" destId="{09307507-A4EA-4C6B-A5DF-C87F982E517C}" srcOrd="1" destOrd="0" presId="urn:microsoft.com/office/officeart/2008/layout/NameandTitleOrganizationalChart"/>
    <dgm:cxn modelId="{2291E0DA-405C-4B05-A95E-93CCC8A65C74}" type="presOf" srcId="{8A293BAC-6F7A-4AA4-BEC0-52439C3E8EE1}" destId="{A3DA064A-C298-4CA1-9A0F-1E5398C8A668}" srcOrd="1" destOrd="0" presId="urn:microsoft.com/office/officeart/2008/layout/NameandTitleOrganizationalChart"/>
    <dgm:cxn modelId="{27809A3A-4AC9-4673-9876-9A29B8F24796}" srcId="{97A8B29F-5B48-4227-BD4E-AEDCA18E570C}" destId="{8A293BAC-6F7A-4AA4-BEC0-52439C3E8EE1}" srcOrd="0" destOrd="0" parTransId="{75AB45AA-6227-4415-AA54-3492857E7179}" sibTransId="{F6A516C9-5F55-45CD-9409-0F0869C1BB43}"/>
    <dgm:cxn modelId="{AA14F9B5-F8A8-4D90-8E00-42BDBCA26642}" type="presOf" srcId="{F838533D-3D5D-4E8B-9393-0033C4E14C20}" destId="{6FDC9EF6-0615-4D30-BD1E-CC6FA401741D}" srcOrd="0" destOrd="0" presId="urn:microsoft.com/office/officeart/2008/layout/NameandTitleOrganizationalChart"/>
    <dgm:cxn modelId="{0A2F930C-8DAF-428D-AE82-1CFC632203B3}" type="presOf" srcId="{4ED03529-2231-4796-BF02-738BB2ABA798}" destId="{97AC8823-CA9D-4888-A9B3-7547382A93B7}" srcOrd="0" destOrd="0" presId="urn:microsoft.com/office/officeart/2008/layout/NameandTitleOrganizationalChart"/>
    <dgm:cxn modelId="{6A47AED0-6FCF-482E-9EF9-4F828EB1345B}" type="presParOf" srcId="{6FDC9EF6-0615-4D30-BD1E-CC6FA401741D}" destId="{4C98282E-CAAB-44C8-8981-4504C16BCC8E}" srcOrd="0" destOrd="0" presId="urn:microsoft.com/office/officeart/2008/layout/NameandTitleOrganizationalChart"/>
    <dgm:cxn modelId="{A6FA263C-464B-43BA-BAA1-991C6734CDE2}" type="presParOf" srcId="{4C98282E-CAAB-44C8-8981-4504C16BCC8E}" destId="{F6C33534-B175-4395-852B-AC5627D36701}" srcOrd="0" destOrd="0" presId="urn:microsoft.com/office/officeart/2008/layout/NameandTitleOrganizationalChart"/>
    <dgm:cxn modelId="{A2CF2C60-FA2D-4B57-A483-AFB725C4ECC2}" type="presParOf" srcId="{F6C33534-B175-4395-852B-AC5627D36701}" destId="{D44FB07F-4C7D-4B6C-92A5-C8ADBB280555}" srcOrd="0" destOrd="0" presId="urn:microsoft.com/office/officeart/2008/layout/NameandTitleOrganizationalChart"/>
    <dgm:cxn modelId="{5CD94B6F-1315-4F9C-BCE0-B601DD2D4E54}" type="presParOf" srcId="{F6C33534-B175-4395-852B-AC5627D36701}" destId="{97AC8823-CA9D-4888-A9B3-7547382A93B7}" srcOrd="1" destOrd="0" presId="urn:microsoft.com/office/officeart/2008/layout/NameandTitleOrganizationalChart"/>
    <dgm:cxn modelId="{0F053D5B-F799-4B7B-B980-F85F944C9DEF}" type="presParOf" srcId="{F6C33534-B175-4395-852B-AC5627D36701}" destId="{09307507-A4EA-4C6B-A5DF-C87F982E517C}" srcOrd="2" destOrd="0" presId="urn:microsoft.com/office/officeart/2008/layout/NameandTitleOrganizationalChart"/>
    <dgm:cxn modelId="{192DB809-393E-4FC4-B9E4-2DB45436EDC3}" type="presParOf" srcId="{4C98282E-CAAB-44C8-8981-4504C16BCC8E}" destId="{2AA40A60-2597-4C64-998E-0AAADFD100F6}" srcOrd="1" destOrd="0" presId="urn:microsoft.com/office/officeart/2008/layout/NameandTitleOrganizationalChart"/>
    <dgm:cxn modelId="{F43FD72D-F0DD-4965-973C-DC0EEB492CD6}" type="presParOf" srcId="{4C98282E-CAAB-44C8-8981-4504C16BCC8E}" destId="{08659D2E-6777-4329-A4FC-0F6ADDEE8266}" srcOrd="2" destOrd="0" presId="urn:microsoft.com/office/officeart/2008/layout/NameandTitleOrganizationalChart"/>
    <dgm:cxn modelId="{7EC279F0-2EE9-48AE-A64E-0E4AFAC904EC}" type="presParOf" srcId="{08659D2E-6777-4329-A4FC-0F6ADDEE8266}" destId="{49935FBD-5817-4E10-A606-C46F17B210D1}" srcOrd="0" destOrd="0" presId="urn:microsoft.com/office/officeart/2008/layout/NameandTitleOrganizationalChart"/>
    <dgm:cxn modelId="{67A8C1DA-0E95-4B82-A51D-0132C413D8E0}" type="presParOf" srcId="{08659D2E-6777-4329-A4FC-0F6ADDEE8266}" destId="{81339C3D-CF97-4821-B5FD-2F979C0ED632}" srcOrd="1" destOrd="0" presId="urn:microsoft.com/office/officeart/2008/layout/NameandTitleOrganizationalChart"/>
    <dgm:cxn modelId="{4F7CB720-E5C6-4F31-BDC1-6E5D2FF72013}" type="presParOf" srcId="{81339C3D-CF97-4821-B5FD-2F979C0ED632}" destId="{8502B344-0E68-440F-9AEF-8ED453AD75A2}" srcOrd="0" destOrd="0" presId="urn:microsoft.com/office/officeart/2008/layout/NameandTitleOrganizationalChart"/>
    <dgm:cxn modelId="{7FFA840E-49A7-4BDC-8191-CEE533827C67}" type="presParOf" srcId="{8502B344-0E68-440F-9AEF-8ED453AD75A2}" destId="{56AEFA05-2E21-4493-9165-AAA1132A5AB6}" srcOrd="0" destOrd="0" presId="urn:microsoft.com/office/officeart/2008/layout/NameandTitleOrganizationalChart"/>
    <dgm:cxn modelId="{66714DBD-41A8-4670-BA4F-6B9398461E2F}" type="presParOf" srcId="{8502B344-0E68-440F-9AEF-8ED453AD75A2}" destId="{0DB44414-77F9-4A14-8F5F-78D7978A91C0}" srcOrd="1" destOrd="0" presId="urn:microsoft.com/office/officeart/2008/layout/NameandTitleOrganizationalChart"/>
    <dgm:cxn modelId="{2B5CF226-E933-4C46-8DC1-F31F2630176A}" type="presParOf" srcId="{8502B344-0E68-440F-9AEF-8ED453AD75A2}" destId="{A3DA064A-C298-4CA1-9A0F-1E5398C8A668}" srcOrd="2" destOrd="0" presId="urn:microsoft.com/office/officeart/2008/layout/NameandTitleOrganizationalChart"/>
    <dgm:cxn modelId="{1CEC27D6-E16E-4A45-B5EF-BEE9447AC3A3}" type="presParOf" srcId="{81339C3D-CF97-4821-B5FD-2F979C0ED632}" destId="{45CCCD8A-FC3C-469C-B7A9-B988CBD5DB42}" srcOrd="1" destOrd="0" presId="urn:microsoft.com/office/officeart/2008/layout/NameandTitleOrganizationalChart"/>
    <dgm:cxn modelId="{80835FE7-560A-49C2-A52E-0E86EB6DC082}" type="presParOf" srcId="{81339C3D-CF97-4821-B5FD-2F979C0ED632}" destId="{3A52FE97-278F-47D6-9E88-CCF6CF5CB0C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3B91D44-D186-4F23-859F-38C69DB25A8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5967CEA-F648-4647-89CF-3EBA6488BC79}">
      <dgm:prSet phldrT="[Texto]"/>
      <dgm:spPr/>
      <dgm:t>
        <a:bodyPr/>
        <a:lstStyle/>
        <a:p>
          <a:r>
            <a:rPr lang="es-SV" dirty="0" smtClean="0"/>
            <a:t>Gerente de Mercadeo</a:t>
          </a:r>
          <a:endParaRPr lang="es-SV" dirty="0"/>
        </a:p>
      </dgm:t>
    </dgm:pt>
    <dgm:pt modelId="{7554C5A9-929C-4FB0-9D11-9F4DE0F9CBD3}" type="parTrans" cxnId="{43F96023-E7E7-48B1-9E64-B41077480F79}">
      <dgm:prSet/>
      <dgm:spPr/>
      <dgm:t>
        <a:bodyPr/>
        <a:lstStyle/>
        <a:p>
          <a:endParaRPr lang="es-SV"/>
        </a:p>
      </dgm:t>
    </dgm:pt>
    <dgm:pt modelId="{42E3B3A8-8816-42F0-9D1D-50FA4DD34D0A}" type="sibTrans" cxnId="{43F96023-E7E7-48B1-9E64-B41077480F79}">
      <dgm:prSet/>
      <dgm:spPr/>
      <dgm:t>
        <a:bodyPr/>
        <a:lstStyle/>
        <a:p>
          <a:endParaRPr lang="es-SV" dirty="0"/>
        </a:p>
      </dgm:t>
    </dgm:pt>
    <dgm:pt modelId="{E7E20C08-C14B-4CE0-9CEC-459A276DC1B0}" type="asst">
      <dgm:prSet phldrT="[Texto]"/>
      <dgm:spPr/>
      <dgm:t>
        <a:bodyPr/>
        <a:lstStyle/>
        <a:p>
          <a:r>
            <a:rPr lang="es-SV" dirty="0" smtClean="0"/>
            <a:t>Coordinador de Promoción y Publicidad</a:t>
          </a:r>
          <a:endParaRPr lang="es-SV" dirty="0"/>
        </a:p>
      </dgm:t>
    </dgm:pt>
    <dgm:pt modelId="{4512F484-5C0E-4F3A-B8D4-C7EBDE915475}" type="parTrans" cxnId="{A2A20351-595E-48E8-9E27-6D51A5761484}">
      <dgm:prSet/>
      <dgm:spPr/>
      <dgm:t>
        <a:bodyPr/>
        <a:lstStyle/>
        <a:p>
          <a:endParaRPr lang="es-SV"/>
        </a:p>
      </dgm:t>
    </dgm:pt>
    <dgm:pt modelId="{D339D0C3-B0E4-4DFF-A5BB-72DEA035880B}" type="sibTrans" cxnId="{A2A20351-595E-48E8-9E27-6D51A5761484}">
      <dgm:prSet/>
      <dgm:spPr/>
      <dgm:t>
        <a:bodyPr/>
        <a:lstStyle/>
        <a:p>
          <a:endParaRPr lang="es-SV" dirty="0"/>
        </a:p>
      </dgm:t>
    </dgm:pt>
    <dgm:pt modelId="{D08E4EA1-79FE-4374-8426-623172781279}" type="asst">
      <dgm:prSet/>
      <dgm:spPr/>
      <dgm:t>
        <a:bodyPr/>
        <a:lstStyle/>
        <a:p>
          <a:r>
            <a:rPr lang="es-SV" dirty="0" smtClean="0"/>
            <a:t>Coordinador de Comercialización y Ferias Internacionales</a:t>
          </a:r>
          <a:endParaRPr lang="es-SV" dirty="0"/>
        </a:p>
      </dgm:t>
    </dgm:pt>
    <dgm:pt modelId="{418914EE-DDE2-4B0D-92D9-96C42DCBB923}" type="parTrans" cxnId="{CB41E12C-F813-48F5-B12D-A7BFFBACD07F}">
      <dgm:prSet/>
      <dgm:spPr/>
      <dgm:t>
        <a:bodyPr/>
        <a:lstStyle/>
        <a:p>
          <a:endParaRPr lang="es-SV"/>
        </a:p>
      </dgm:t>
    </dgm:pt>
    <dgm:pt modelId="{F3262531-DA6F-4436-9F89-FDD8590137A5}" type="sibTrans" cxnId="{CB41E12C-F813-48F5-B12D-A7BFFBACD07F}">
      <dgm:prSet/>
      <dgm:spPr/>
      <dgm:t>
        <a:bodyPr/>
        <a:lstStyle/>
        <a:p>
          <a:endParaRPr lang="es-SV" dirty="0"/>
        </a:p>
      </dgm:t>
    </dgm:pt>
    <dgm:pt modelId="{05FC090F-9C37-4D95-AB13-864866628166}" type="asst">
      <dgm:prSet/>
      <dgm:spPr/>
      <dgm:t>
        <a:bodyPr/>
        <a:lstStyle/>
        <a:p>
          <a:r>
            <a:rPr lang="es-SV" dirty="0" smtClean="0"/>
            <a:t>Coordinador de Información Turística</a:t>
          </a:r>
          <a:endParaRPr lang="es-SV" dirty="0"/>
        </a:p>
      </dgm:t>
    </dgm:pt>
    <dgm:pt modelId="{58F59943-F07D-46B1-8D8B-77D0CF88B4C3}" type="parTrans" cxnId="{AEE0FC2B-83BF-454A-8C90-63658EE333B9}">
      <dgm:prSet/>
      <dgm:spPr/>
      <dgm:t>
        <a:bodyPr/>
        <a:lstStyle/>
        <a:p>
          <a:endParaRPr lang="es-SV"/>
        </a:p>
      </dgm:t>
    </dgm:pt>
    <dgm:pt modelId="{EEF17EB4-EB6A-4898-AAD7-311692982DAA}" type="sibTrans" cxnId="{AEE0FC2B-83BF-454A-8C90-63658EE333B9}">
      <dgm:prSet/>
      <dgm:spPr/>
      <dgm:t>
        <a:bodyPr/>
        <a:lstStyle/>
        <a:p>
          <a:endParaRPr lang="es-SV" dirty="0"/>
        </a:p>
      </dgm:t>
    </dgm:pt>
    <dgm:pt modelId="{C36F5D62-8C14-4FA3-A631-9761D1527A0F}" type="asst">
      <dgm:prSet/>
      <dgm:spPr/>
      <dgm:t>
        <a:bodyPr/>
        <a:lstStyle/>
        <a:p>
          <a:r>
            <a:rPr lang="es-SV" dirty="0" smtClean="0"/>
            <a:t>Coordinador de Productos</a:t>
          </a:r>
          <a:endParaRPr lang="es-SV" dirty="0"/>
        </a:p>
      </dgm:t>
    </dgm:pt>
    <dgm:pt modelId="{E3CE5091-2EFA-449A-AF68-0D8DA994F66A}" type="parTrans" cxnId="{70BB7E7E-4ED1-499E-AA76-A44B600157E8}">
      <dgm:prSet/>
      <dgm:spPr/>
      <dgm:t>
        <a:bodyPr/>
        <a:lstStyle/>
        <a:p>
          <a:endParaRPr lang="es-SV"/>
        </a:p>
      </dgm:t>
    </dgm:pt>
    <dgm:pt modelId="{2C9F0735-1D0C-4CFE-A07C-6A66DFFFCD0A}" type="sibTrans" cxnId="{70BB7E7E-4ED1-499E-AA76-A44B600157E8}">
      <dgm:prSet/>
      <dgm:spPr/>
      <dgm:t>
        <a:bodyPr/>
        <a:lstStyle/>
        <a:p>
          <a:endParaRPr lang="es-SV" dirty="0"/>
        </a:p>
      </dgm:t>
    </dgm:pt>
    <dgm:pt modelId="{8D97D17C-6DE1-4495-9AEB-A117ED93A545}" type="asst">
      <dgm:prSet/>
      <dgm:spPr/>
      <dgm:t>
        <a:bodyPr/>
        <a:lstStyle/>
        <a:p>
          <a:r>
            <a:rPr lang="es-SV" dirty="0" smtClean="0"/>
            <a:t>Jefe de Unidad de Inteligencia de Mercado</a:t>
          </a:r>
          <a:endParaRPr lang="es-SV" dirty="0"/>
        </a:p>
      </dgm:t>
    </dgm:pt>
    <dgm:pt modelId="{CA8DE9B3-9FDA-4B35-AE9F-921DA3647233}" type="parTrans" cxnId="{D34D4AE6-5337-43FE-AF46-39C645CEF5F6}">
      <dgm:prSet/>
      <dgm:spPr/>
      <dgm:t>
        <a:bodyPr/>
        <a:lstStyle/>
        <a:p>
          <a:endParaRPr lang="es-SV"/>
        </a:p>
      </dgm:t>
    </dgm:pt>
    <dgm:pt modelId="{37C9C289-1D81-4388-92F4-BB496BE5BA42}" type="sibTrans" cxnId="{D34D4AE6-5337-43FE-AF46-39C645CEF5F6}">
      <dgm:prSet/>
      <dgm:spPr/>
      <dgm:t>
        <a:bodyPr/>
        <a:lstStyle/>
        <a:p>
          <a:endParaRPr lang="es-SV" dirty="0"/>
        </a:p>
      </dgm:t>
    </dgm:pt>
    <dgm:pt modelId="{A2235D94-6905-4EAC-9CD8-77B69D79F595}" type="asst">
      <dgm:prSet/>
      <dgm:spPr/>
      <dgm:t>
        <a:bodyPr/>
        <a:lstStyle/>
        <a:p>
          <a:r>
            <a:rPr lang="es-SV" dirty="0" smtClean="0"/>
            <a:t>Gestor de Comercialización de Productos</a:t>
          </a:r>
          <a:endParaRPr lang="es-SV" dirty="0"/>
        </a:p>
      </dgm:t>
    </dgm:pt>
    <dgm:pt modelId="{270D8CE1-1C64-4E2F-BA3D-D9C4D9417138}" type="parTrans" cxnId="{7DAE6CD8-A131-41C0-B228-C7B9BBFB4D63}">
      <dgm:prSet/>
      <dgm:spPr/>
      <dgm:t>
        <a:bodyPr/>
        <a:lstStyle/>
        <a:p>
          <a:endParaRPr lang="es-SV"/>
        </a:p>
      </dgm:t>
    </dgm:pt>
    <dgm:pt modelId="{DC98DC47-A161-4511-BD66-4E1F46DC1155}" type="sibTrans" cxnId="{7DAE6CD8-A131-41C0-B228-C7B9BBFB4D63}">
      <dgm:prSet/>
      <dgm:spPr/>
      <dgm:t>
        <a:bodyPr/>
        <a:lstStyle/>
        <a:p>
          <a:endParaRPr lang="es-SV" dirty="0"/>
        </a:p>
      </dgm:t>
    </dgm:pt>
    <dgm:pt modelId="{787F3F30-DAE0-452D-AFB6-5F770E43A88A}" type="pres">
      <dgm:prSet presAssocID="{63B91D44-D186-4F23-859F-38C69DB25A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3F8B3558-FC16-4B2E-B04F-F2925F6E40DD}" type="pres">
      <dgm:prSet presAssocID="{F5967CEA-F648-4647-89CF-3EBA6488BC79}" presName="hierRoot1" presStyleCnt="0">
        <dgm:presLayoutVars>
          <dgm:hierBranch val="init"/>
        </dgm:presLayoutVars>
      </dgm:prSet>
      <dgm:spPr/>
    </dgm:pt>
    <dgm:pt modelId="{12E70476-AD0E-459C-A699-3B2A5FF0FBBA}" type="pres">
      <dgm:prSet presAssocID="{F5967CEA-F648-4647-89CF-3EBA6488BC79}" presName="rootComposite1" presStyleCnt="0"/>
      <dgm:spPr/>
    </dgm:pt>
    <dgm:pt modelId="{9D2B24BC-A6CB-4309-9926-9FE7CA28306B}" type="pres">
      <dgm:prSet presAssocID="{F5967CEA-F648-4647-89CF-3EBA6488BC79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BC61093A-5647-499F-8C60-BEF78EF523BA}" type="pres">
      <dgm:prSet presAssocID="{F5967CEA-F648-4647-89CF-3EBA6488BC79}" presName="titleText1" presStyleLbl="fgAcc0" presStyleIdx="0" presStyleCnt="1" custLinFactNeighborX="16178" custLinFactNeighborY="2740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078F4AF-3FD1-4B24-A43B-900BF4461E18}" type="pres">
      <dgm:prSet presAssocID="{F5967CEA-F648-4647-89CF-3EBA6488BC79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2E4499-0DF7-457C-94BC-FA32BCED769B}" type="pres">
      <dgm:prSet presAssocID="{F5967CEA-F648-4647-89CF-3EBA6488BC79}" presName="hierChild2" presStyleCnt="0"/>
      <dgm:spPr/>
    </dgm:pt>
    <dgm:pt modelId="{1FF19CD0-5EE8-4646-B5C9-2E7FFE463EC7}" type="pres">
      <dgm:prSet presAssocID="{F5967CEA-F648-4647-89CF-3EBA6488BC79}" presName="hierChild3" presStyleCnt="0"/>
      <dgm:spPr/>
    </dgm:pt>
    <dgm:pt modelId="{87CD44DC-78F1-4DCA-898F-247915E9CC5E}" type="pres">
      <dgm:prSet presAssocID="{4512F484-5C0E-4F3A-B8D4-C7EBDE915475}" presName="Name96" presStyleLbl="parChTrans1D2" presStyleIdx="0" presStyleCnt="6"/>
      <dgm:spPr/>
      <dgm:t>
        <a:bodyPr/>
        <a:lstStyle/>
        <a:p>
          <a:endParaRPr lang="es-SV"/>
        </a:p>
      </dgm:t>
    </dgm:pt>
    <dgm:pt modelId="{0E9A39F8-1EDD-40D4-8715-28F74BA8E83E}" type="pres">
      <dgm:prSet presAssocID="{E7E20C08-C14B-4CE0-9CEC-459A276DC1B0}" presName="hierRoot3" presStyleCnt="0">
        <dgm:presLayoutVars>
          <dgm:hierBranch val="init"/>
        </dgm:presLayoutVars>
      </dgm:prSet>
      <dgm:spPr/>
    </dgm:pt>
    <dgm:pt modelId="{FED1751F-93CB-42F4-8FAC-9C3B798B2EC1}" type="pres">
      <dgm:prSet presAssocID="{E7E20C08-C14B-4CE0-9CEC-459A276DC1B0}" presName="rootComposite3" presStyleCnt="0"/>
      <dgm:spPr/>
    </dgm:pt>
    <dgm:pt modelId="{920C370D-7948-471E-A3C9-149758A631FA}" type="pres">
      <dgm:prSet presAssocID="{E7E20C08-C14B-4CE0-9CEC-459A276DC1B0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6F6BD3D-BB6B-4166-A25F-85E251715CDC}" type="pres">
      <dgm:prSet presAssocID="{E7E20C08-C14B-4CE0-9CEC-459A276DC1B0}" presName="titleText3" presStyleLbl="fgAcc2" presStyleIdx="0" presStyleCnt="6" custScaleX="100998" custScaleY="5686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05B9AB53-E9B2-4EF7-9717-C5E6E2D2C6D1}" type="pres">
      <dgm:prSet presAssocID="{E7E20C08-C14B-4CE0-9CEC-459A276DC1B0}" presName="rootConnector3" presStyleLbl="asst1" presStyleIdx="0" presStyleCnt="6"/>
      <dgm:spPr/>
      <dgm:t>
        <a:bodyPr/>
        <a:lstStyle/>
        <a:p>
          <a:endParaRPr lang="es-SV"/>
        </a:p>
      </dgm:t>
    </dgm:pt>
    <dgm:pt modelId="{F44B4E6B-A434-4E99-BAFE-5131EEF2A212}" type="pres">
      <dgm:prSet presAssocID="{E7E20C08-C14B-4CE0-9CEC-459A276DC1B0}" presName="hierChild6" presStyleCnt="0"/>
      <dgm:spPr/>
    </dgm:pt>
    <dgm:pt modelId="{6EEF9AFF-A5F3-4878-BCBD-22DF263CD605}" type="pres">
      <dgm:prSet presAssocID="{E7E20C08-C14B-4CE0-9CEC-459A276DC1B0}" presName="hierChild7" presStyleCnt="0"/>
      <dgm:spPr/>
    </dgm:pt>
    <dgm:pt modelId="{11B8FDBE-0965-4492-8869-33FC7C1A97F4}" type="pres">
      <dgm:prSet presAssocID="{418914EE-DDE2-4B0D-92D9-96C42DCBB923}" presName="Name96" presStyleLbl="parChTrans1D2" presStyleIdx="1" presStyleCnt="6"/>
      <dgm:spPr/>
      <dgm:t>
        <a:bodyPr/>
        <a:lstStyle/>
        <a:p>
          <a:endParaRPr lang="es-SV"/>
        </a:p>
      </dgm:t>
    </dgm:pt>
    <dgm:pt modelId="{BAF135D3-B591-4DD7-9E9D-891F8149CE7C}" type="pres">
      <dgm:prSet presAssocID="{D08E4EA1-79FE-4374-8426-623172781279}" presName="hierRoot3" presStyleCnt="0">
        <dgm:presLayoutVars>
          <dgm:hierBranch val="init"/>
        </dgm:presLayoutVars>
      </dgm:prSet>
      <dgm:spPr/>
    </dgm:pt>
    <dgm:pt modelId="{D227E05F-15DF-455A-B9AB-3298272D2422}" type="pres">
      <dgm:prSet presAssocID="{D08E4EA1-79FE-4374-8426-623172781279}" presName="rootComposite3" presStyleCnt="0"/>
      <dgm:spPr/>
    </dgm:pt>
    <dgm:pt modelId="{FE719141-BD33-4B15-B040-27C3CC2B5FAF}" type="pres">
      <dgm:prSet presAssocID="{D08E4EA1-79FE-4374-8426-623172781279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3136EBC-BDC7-4B74-A70D-CB9E0CECC201}" type="pres">
      <dgm:prSet presAssocID="{D08E4EA1-79FE-4374-8426-623172781279}" presName="titleText3" presStyleLbl="fgAcc2" presStyleIdx="1" presStyleCnt="6" custScaleX="92887" custScaleY="5686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2A0425E4-EE3E-4AA9-AB92-BDF41FACF5D5}" type="pres">
      <dgm:prSet presAssocID="{D08E4EA1-79FE-4374-8426-623172781279}" presName="rootConnector3" presStyleLbl="asst1" presStyleIdx="1" presStyleCnt="6"/>
      <dgm:spPr/>
      <dgm:t>
        <a:bodyPr/>
        <a:lstStyle/>
        <a:p>
          <a:endParaRPr lang="es-SV"/>
        </a:p>
      </dgm:t>
    </dgm:pt>
    <dgm:pt modelId="{1EF39F1F-6BD0-41A5-85DC-F06FE2D1092F}" type="pres">
      <dgm:prSet presAssocID="{D08E4EA1-79FE-4374-8426-623172781279}" presName="hierChild6" presStyleCnt="0"/>
      <dgm:spPr/>
    </dgm:pt>
    <dgm:pt modelId="{C392AF52-1C2B-41FD-AC43-6E98A613D307}" type="pres">
      <dgm:prSet presAssocID="{D08E4EA1-79FE-4374-8426-623172781279}" presName="hierChild7" presStyleCnt="0"/>
      <dgm:spPr/>
    </dgm:pt>
    <dgm:pt modelId="{D81DBE7C-7A46-4366-88AB-C694B4358914}" type="pres">
      <dgm:prSet presAssocID="{58F59943-F07D-46B1-8D8B-77D0CF88B4C3}" presName="Name96" presStyleLbl="parChTrans1D2" presStyleIdx="2" presStyleCnt="6"/>
      <dgm:spPr/>
      <dgm:t>
        <a:bodyPr/>
        <a:lstStyle/>
        <a:p>
          <a:endParaRPr lang="es-SV"/>
        </a:p>
      </dgm:t>
    </dgm:pt>
    <dgm:pt modelId="{ED38AB48-5C45-4BC0-93B4-3CF48A17EED6}" type="pres">
      <dgm:prSet presAssocID="{05FC090F-9C37-4D95-AB13-864866628166}" presName="hierRoot3" presStyleCnt="0">
        <dgm:presLayoutVars>
          <dgm:hierBranch val="init"/>
        </dgm:presLayoutVars>
      </dgm:prSet>
      <dgm:spPr/>
    </dgm:pt>
    <dgm:pt modelId="{42FF26C4-E1AA-4D37-8F7F-C813600CC745}" type="pres">
      <dgm:prSet presAssocID="{05FC090F-9C37-4D95-AB13-864866628166}" presName="rootComposite3" presStyleCnt="0"/>
      <dgm:spPr/>
    </dgm:pt>
    <dgm:pt modelId="{578664F1-1B18-4D42-A9F5-D09B393C3465}" type="pres">
      <dgm:prSet presAssocID="{05FC090F-9C37-4D95-AB13-864866628166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A0E4979-8BD9-4364-8701-9312E041B878}" type="pres">
      <dgm:prSet presAssocID="{05FC090F-9C37-4D95-AB13-864866628166}" presName="titleText3" presStyleLbl="fgAcc2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AB91BB36-F63C-452E-90C4-57946E324E54}" type="pres">
      <dgm:prSet presAssocID="{05FC090F-9C37-4D95-AB13-864866628166}" presName="rootConnector3" presStyleLbl="asst1" presStyleIdx="2" presStyleCnt="6"/>
      <dgm:spPr/>
      <dgm:t>
        <a:bodyPr/>
        <a:lstStyle/>
        <a:p>
          <a:endParaRPr lang="es-SV"/>
        </a:p>
      </dgm:t>
    </dgm:pt>
    <dgm:pt modelId="{1628C7A1-7586-4890-B34D-B0708ABDCD2E}" type="pres">
      <dgm:prSet presAssocID="{05FC090F-9C37-4D95-AB13-864866628166}" presName="hierChild6" presStyleCnt="0"/>
      <dgm:spPr/>
    </dgm:pt>
    <dgm:pt modelId="{B548BEC3-079B-4FA5-9747-F73495F9F4A0}" type="pres">
      <dgm:prSet presAssocID="{05FC090F-9C37-4D95-AB13-864866628166}" presName="hierChild7" presStyleCnt="0"/>
      <dgm:spPr/>
    </dgm:pt>
    <dgm:pt modelId="{9BD2A9A2-5CB0-4C77-8605-1CE0953A66EF}" type="pres">
      <dgm:prSet presAssocID="{E3CE5091-2EFA-449A-AF68-0D8DA994F66A}" presName="Name96" presStyleLbl="parChTrans1D2" presStyleIdx="3" presStyleCnt="6"/>
      <dgm:spPr/>
      <dgm:t>
        <a:bodyPr/>
        <a:lstStyle/>
        <a:p>
          <a:endParaRPr lang="es-SV"/>
        </a:p>
      </dgm:t>
    </dgm:pt>
    <dgm:pt modelId="{25486430-0414-4B34-BF9C-028D180C2907}" type="pres">
      <dgm:prSet presAssocID="{C36F5D62-8C14-4FA3-A631-9761D1527A0F}" presName="hierRoot3" presStyleCnt="0">
        <dgm:presLayoutVars>
          <dgm:hierBranch val="init"/>
        </dgm:presLayoutVars>
      </dgm:prSet>
      <dgm:spPr/>
    </dgm:pt>
    <dgm:pt modelId="{79452D3D-120E-4BB1-870A-988124CDB9C7}" type="pres">
      <dgm:prSet presAssocID="{C36F5D62-8C14-4FA3-A631-9761D1527A0F}" presName="rootComposite3" presStyleCnt="0"/>
      <dgm:spPr/>
    </dgm:pt>
    <dgm:pt modelId="{148811C7-3BA9-4D3B-9A2E-8A8EF7B6C2D6}" type="pres">
      <dgm:prSet presAssocID="{C36F5D62-8C14-4FA3-A631-9761D1527A0F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E656680-0D06-4D50-8AAD-F9152B9ECF7B}" type="pres">
      <dgm:prSet presAssocID="{C36F5D62-8C14-4FA3-A631-9761D1527A0F}" presName="titleText3" presStyleLbl="fgAcc2" presStyleIdx="3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BF3966E-AAC8-4AAD-9CAC-4582882DDBF0}" type="pres">
      <dgm:prSet presAssocID="{C36F5D62-8C14-4FA3-A631-9761D1527A0F}" presName="rootConnector3" presStyleLbl="asst1" presStyleIdx="3" presStyleCnt="6"/>
      <dgm:spPr/>
      <dgm:t>
        <a:bodyPr/>
        <a:lstStyle/>
        <a:p>
          <a:endParaRPr lang="es-SV"/>
        </a:p>
      </dgm:t>
    </dgm:pt>
    <dgm:pt modelId="{805DBAAB-7EE0-48AC-A5EA-0537C0123B7B}" type="pres">
      <dgm:prSet presAssocID="{C36F5D62-8C14-4FA3-A631-9761D1527A0F}" presName="hierChild6" presStyleCnt="0"/>
      <dgm:spPr/>
    </dgm:pt>
    <dgm:pt modelId="{2F10E3AA-F98E-4D90-92BC-9594265B2ADC}" type="pres">
      <dgm:prSet presAssocID="{C36F5D62-8C14-4FA3-A631-9761D1527A0F}" presName="hierChild7" presStyleCnt="0"/>
      <dgm:spPr/>
    </dgm:pt>
    <dgm:pt modelId="{C35F8E25-7E29-4F5F-B0CE-52D6FABDA595}" type="pres">
      <dgm:prSet presAssocID="{CA8DE9B3-9FDA-4B35-AE9F-921DA3647233}" presName="Name96" presStyleLbl="parChTrans1D2" presStyleIdx="4" presStyleCnt="6"/>
      <dgm:spPr/>
      <dgm:t>
        <a:bodyPr/>
        <a:lstStyle/>
        <a:p>
          <a:endParaRPr lang="es-SV"/>
        </a:p>
      </dgm:t>
    </dgm:pt>
    <dgm:pt modelId="{E1E316A0-F8AF-40AC-BD49-A821DACA59D7}" type="pres">
      <dgm:prSet presAssocID="{8D97D17C-6DE1-4495-9AEB-A117ED93A545}" presName="hierRoot3" presStyleCnt="0">
        <dgm:presLayoutVars>
          <dgm:hierBranch val="init"/>
        </dgm:presLayoutVars>
      </dgm:prSet>
      <dgm:spPr/>
    </dgm:pt>
    <dgm:pt modelId="{05859279-3320-42F6-A275-EEF1E83A0D2C}" type="pres">
      <dgm:prSet presAssocID="{8D97D17C-6DE1-4495-9AEB-A117ED93A545}" presName="rootComposite3" presStyleCnt="0"/>
      <dgm:spPr/>
    </dgm:pt>
    <dgm:pt modelId="{DBCB64BD-3CD7-4CB6-88CD-947A6A6AE10C}" type="pres">
      <dgm:prSet presAssocID="{8D97D17C-6DE1-4495-9AEB-A117ED93A545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6D06088-1802-458E-B5FB-6BB47BA0716F}" type="pres">
      <dgm:prSet presAssocID="{8D97D17C-6DE1-4495-9AEB-A117ED93A545}" presName="titleText3" presStyleLbl="fgAcc2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2249A903-02E6-4A52-8A6C-58607AC6EB10}" type="pres">
      <dgm:prSet presAssocID="{8D97D17C-6DE1-4495-9AEB-A117ED93A545}" presName="rootConnector3" presStyleLbl="asst1" presStyleIdx="4" presStyleCnt="6"/>
      <dgm:spPr/>
      <dgm:t>
        <a:bodyPr/>
        <a:lstStyle/>
        <a:p>
          <a:endParaRPr lang="es-SV"/>
        </a:p>
      </dgm:t>
    </dgm:pt>
    <dgm:pt modelId="{CBAE33B5-541F-4976-8C74-4250D962D377}" type="pres">
      <dgm:prSet presAssocID="{8D97D17C-6DE1-4495-9AEB-A117ED93A545}" presName="hierChild6" presStyleCnt="0"/>
      <dgm:spPr/>
    </dgm:pt>
    <dgm:pt modelId="{574256EC-E484-44D3-8536-066FBAD5EECA}" type="pres">
      <dgm:prSet presAssocID="{8D97D17C-6DE1-4495-9AEB-A117ED93A545}" presName="hierChild7" presStyleCnt="0"/>
      <dgm:spPr/>
    </dgm:pt>
    <dgm:pt modelId="{FDA1AF8E-6563-4302-8BA2-95CE1BE014B2}" type="pres">
      <dgm:prSet presAssocID="{270D8CE1-1C64-4E2F-BA3D-D9C4D9417138}" presName="Name96" presStyleLbl="parChTrans1D2" presStyleIdx="5" presStyleCnt="6"/>
      <dgm:spPr/>
      <dgm:t>
        <a:bodyPr/>
        <a:lstStyle/>
        <a:p>
          <a:endParaRPr lang="es-SV"/>
        </a:p>
      </dgm:t>
    </dgm:pt>
    <dgm:pt modelId="{E401D54F-8E67-4F5A-A774-436237D957E6}" type="pres">
      <dgm:prSet presAssocID="{A2235D94-6905-4EAC-9CD8-77B69D79F595}" presName="hierRoot3" presStyleCnt="0">
        <dgm:presLayoutVars>
          <dgm:hierBranch val="init"/>
        </dgm:presLayoutVars>
      </dgm:prSet>
      <dgm:spPr/>
    </dgm:pt>
    <dgm:pt modelId="{F15CD542-860B-4B9D-AFA2-F4AAB7BF7C20}" type="pres">
      <dgm:prSet presAssocID="{A2235D94-6905-4EAC-9CD8-77B69D79F595}" presName="rootComposite3" presStyleCnt="0"/>
      <dgm:spPr/>
    </dgm:pt>
    <dgm:pt modelId="{BFF2FBC2-27F2-4D9D-9ECF-D86A1DAB8C27}" type="pres">
      <dgm:prSet presAssocID="{A2235D94-6905-4EAC-9CD8-77B69D79F595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BAA9DDE-06D6-4590-BE3C-FDEEB90246DD}" type="pres">
      <dgm:prSet presAssocID="{A2235D94-6905-4EAC-9CD8-77B69D79F595}" presName="titleText3" presStyleLbl="fgAcc2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BAA38F7C-3D78-4CD9-86DA-B6E4644E9F23}" type="pres">
      <dgm:prSet presAssocID="{A2235D94-6905-4EAC-9CD8-77B69D79F595}" presName="rootConnector3" presStyleLbl="asst1" presStyleIdx="5" presStyleCnt="6"/>
      <dgm:spPr/>
      <dgm:t>
        <a:bodyPr/>
        <a:lstStyle/>
        <a:p>
          <a:endParaRPr lang="es-SV"/>
        </a:p>
      </dgm:t>
    </dgm:pt>
    <dgm:pt modelId="{FF76C4E6-7E5B-4B40-BAFF-7EB8ABBA94AB}" type="pres">
      <dgm:prSet presAssocID="{A2235D94-6905-4EAC-9CD8-77B69D79F595}" presName="hierChild6" presStyleCnt="0"/>
      <dgm:spPr/>
    </dgm:pt>
    <dgm:pt modelId="{9CC5161B-CFD3-45F2-AACA-CECDD53055C8}" type="pres">
      <dgm:prSet presAssocID="{A2235D94-6905-4EAC-9CD8-77B69D79F595}" presName="hierChild7" presStyleCnt="0"/>
      <dgm:spPr/>
    </dgm:pt>
  </dgm:ptLst>
  <dgm:cxnLst>
    <dgm:cxn modelId="{70BB7E7E-4ED1-499E-AA76-A44B600157E8}" srcId="{F5967CEA-F648-4647-89CF-3EBA6488BC79}" destId="{C36F5D62-8C14-4FA3-A631-9761D1527A0F}" srcOrd="3" destOrd="0" parTransId="{E3CE5091-2EFA-449A-AF68-0D8DA994F66A}" sibTransId="{2C9F0735-1D0C-4CFE-A07C-6A66DFFFCD0A}"/>
    <dgm:cxn modelId="{F5F9E7BE-AA8E-499A-8A89-A1297D79AD4D}" type="presOf" srcId="{F5967CEA-F648-4647-89CF-3EBA6488BC79}" destId="{3078F4AF-3FD1-4B24-A43B-900BF4461E18}" srcOrd="1" destOrd="0" presId="urn:microsoft.com/office/officeart/2008/layout/NameandTitleOrganizationalChart"/>
    <dgm:cxn modelId="{ACA57FD3-B6CF-4553-8F38-4B10A21BE959}" type="presOf" srcId="{63B91D44-D186-4F23-859F-38C69DB25A8B}" destId="{787F3F30-DAE0-452D-AFB6-5F770E43A88A}" srcOrd="0" destOrd="0" presId="urn:microsoft.com/office/officeart/2008/layout/NameandTitleOrganizationalChart"/>
    <dgm:cxn modelId="{0D14C83D-2E43-4A26-8AF5-47600EA297B9}" type="presOf" srcId="{8D97D17C-6DE1-4495-9AEB-A117ED93A545}" destId="{DBCB64BD-3CD7-4CB6-88CD-947A6A6AE10C}" srcOrd="0" destOrd="0" presId="urn:microsoft.com/office/officeart/2008/layout/NameandTitleOrganizationalChart"/>
    <dgm:cxn modelId="{F2C7ACAB-9664-4D0F-A44F-0B9101B2EEC4}" type="presOf" srcId="{C36F5D62-8C14-4FA3-A631-9761D1527A0F}" destId="{4BF3966E-AAC8-4AAD-9CAC-4582882DDBF0}" srcOrd="1" destOrd="0" presId="urn:microsoft.com/office/officeart/2008/layout/NameandTitleOrganizationalChart"/>
    <dgm:cxn modelId="{02EF118F-7A34-4931-A26E-7192111A9A7E}" type="presOf" srcId="{2C9F0735-1D0C-4CFE-A07C-6A66DFFFCD0A}" destId="{9E656680-0D06-4D50-8AAD-F9152B9ECF7B}" srcOrd="0" destOrd="0" presId="urn:microsoft.com/office/officeart/2008/layout/NameandTitleOrganizationalChart"/>
    <dgm:cxn modelId="{E82BE98D-DE2E-4ECB-8A7A-DD5D28410685}" type="presOf" srcId="{E3CE5091-2EFA-449A-AF68-0D8DA994F66A}" destId="{9BD2A9A2-5CB0-4C77-8605-1CE0953A66EF}" srcOrd="0" destOrd="0" presId="urn:microsoft.com/office/officeart/2008/layout/NameandTitleOrganizationalChart"/>
    <dgm:cxn modelId="{AB806C4D-FC2A-4C3F-8953-11D153A22D28}" type="presOf" srcId="{D08E4EA1-79FE-4374-8426-623172781279}" destId="{FE719141-BD33-4B15-B040-27C3CC2B5FAF}" srcOrd="0" destOrd="0" presId="urn:microsoft.com/office/officeart/2008/layout/NameandTitleOrganizationalChart"/>
    <dgm:cxn modelId="{B0A1F00F-D06C-4844-8F4F-91BA7EE5647A}" type="presOf" srcId="{05FC090F-9C37-4D95-AB13-864866628166}" destId="{AB91BB36-F63C-452E-90C4-57946E324E54}" srcOrd="1" destOrd="0" presId="urn:microsoft.com/office/officeart/2008/layout/NameandTitleOrganizationalChart"/>
    <dgm:cxn modelId="{CB41E12C-F813-48F5-B12D-A7BFFBACD07F}" srcId="{F5967CEA-F648-4647-89CF-3EBA6488BC79}" destId="{D08E4EA1-79FE-4374-8426-623172781279}" srcOrd="1" destOrd="0" parTransId="{418914EE-DDE2-4B0D-92D9-96C42DCBB923}" sibTransId="{F3262531-DA6F-4436-9F89-FDD8590137A5}"/>
    <dgm:cxn modelId="{ADD1B597-AADF-4965-9062-9DC8CF32806F}" type="presOf" srcId="{37C9C289-1D81-4388-92F4-BB496BE5BA42}" destId="{26D06088-1802-458E-B5FB-6BB47BA0716F}" srcOrd="0" destOrd="0" presId="urn:microsoft.com/office/officeart/2008/layout/NameandTitleOrganizationalChart"/>
    <dgm:cxn modelId="{ECF60845-42CA-4F0A-AC8A-79F485C988FF}" type="presOf" srcId="{CA8DE9B3-9FDA-4B35-AE9F-921DA3647233}" destId="{C35F8E25-7E29-4F5F-B0CE-52D6FABDA595}" srcOrd="0" destOrd="0" presId="urn:microsoft.com/office/officeart/2008/layout/NameandTitleOrganizationalChart"/>
    <dgm:cxn modelId="{A76D12D0-D8B0-4F29-9459-4DFBF40B4FBE}" type="presOf" srcId="{A2235D94-6905-4EAC-9CD8-77B69D79F595}" destId="{BFF2FBC2-27F2-4D9D-9ECF-D86A1DAB8C27}" srcOrd="0" destOrd="0" presId="urn:microsoft.com/office/officeart/2008/layout/NameandTitleOrganizationalChart"/>
    <dgm:cxn modelId="{E8579681-3475-476C-AE3E-F8DEDA967639}" type="presOf" srcId="{D08E4EA1-79FE-4374-8426-623172781279}" destId="{2A0425E4-EE3E-4AA9-AB92-BDF41FACF5D5}" srcOrd="1" destOrd="0" presId="urn:microsoft.com/office/officeart/2008/layout/NameandTitleOrganizationalChart"/>
    <dgm:cxn modelId="{00CF7EA1-CF02-428A-ADA5-C4655ECC452C}" type="presOf" srcId="{E7E20C08-C14B-4CE0-9CEC-459A276DC1B0}" destId="{920C370D-7948-471E-A3C9-149758A631FA}" srcOrd="0" destOrd="0" presId="urn:microsoft.com/office/officeart/2008/layout/NameandTitleOrganizationalChart"/>
    <dgm:cxn modelId="{C274AF89-3E6B-4CE4-AC88-A993147A2AC8}" type="presOf" srcId="{DC98DC47-A161-4511-BD66-4E1F46DC1155}" destId="{4BAA9DDE-06D6-4590-BE3C-FDEEB90246DD}" srcOrd="0" destOrd="0" presId="urn:microsoft.com/office/officeart/2008/layout/NameandTitleOrganizationalChart"/>
    <dgm:cxn modelId="{4680FD1E-63B4-445F-8DAA-52039AE1A2AC}" type="presOf" srcId="{05FC090F-9C37-4D95-AB13-864866628166}" destId="{578664F1-1B18-4D42-A9F5-D09B393C3465}" srcOrd="0" destOrd="0" presId="urn:microsoft.com/office/officeart/2008/layout/NameandTitleOrganizationalChart"/>
    <dgm:cxn modelId="{AEE0FC2B-83BF-454A-8C90-63658EE333B9}" srcId="{F5967CEA-F648-4647-89CF-3EBA6488BC79}" destId="{05FC090F-9C37-4D95-AB13-864866628166}" srcOrd="2" destOrd="0" parTransId="{58F59943-F07D-46B1-8D8B-77D0CF88B4C3}" sibTransId="{EEF17EB4-EB6A-4898-AAD7-311692982DAA}"/>
    <dgm:cxn modelId="{4801407D-0AE9-42A0-942C-DC105F71BB80}" type="presOf" srcId="{D339D0C3-B0E4-4DFF-A5BB-72DEA035880B}" destId="{F6F6BD3D-BB6B-4166-A25F-85E251715CDC}" srcOrd="0" destOrd="0" presId="urn:microsoft.com/office/officeart/2008/layout/NameandTitleOrganizationalChart"/>
    <dgm:cxn modelId="{5F4B28AE-16F5-4781-960E-60C2E9BA4885}" type="presOf" srcId="{F3262531-DA6F-4436-9F89-FDD8590137A5}" destId="{F3136EBC-BDC7-4B74-A70D-CB9E0CECC201}" srcOrd="0" destOrd="0" presId="urn:microsoft.com/office/officeart/2008/layout/NameandTitleOrganizationalChart"/>
    <dgm:cxn modelId="{90BF24C7-1CAE-47EE-9E31-EE00B75F186E}" type="presOf" srcId="{EEF17EB4-EB6A-4898-AAD7-311692982DAA}" destId="{FA0E4979-8BD9-4364-8701-9312E041B878}" srcOrd="0" destOrd="0" presId="urn:microsoft.com/office/officeart/2008/layout/NameandTitleOrganizationalChart"/>
    <dgm:cxn modelId="{7DAE6CD8-A131-41C0-B228-C7B9BBFB4D63}" srcId="{F5967CEA-F648-4647-89CF-3EBA6488BC79}" destId="{A2235D94-6905-4EAC-9CD8-77B69D79F595}" srcOrd="5" destOrd="0" parTransId="{270D8CE1-1C64-4E2F-BA3D-D9C4D9417138}" sibTransId="{DC98DC47-A161-4511-BD66-4E1F46DC1155}"/>
    <dgm:cxn modelId="{160D7EEE-71ED-4E32-BF99-CB09D3B6C0EA}" type="presOf" srcId="{58F59943-F07D-46B1-8D8B-77D0CF88B4C3}" destId="{D81DBE7C-7A46-4366-88AB-C694B4358914}" srcOrd="0" destOrd="0" presId="urn:microsoft.com/office/officeart/2008/layout/NameandTitleOrganizationalChart"/>
    <dgm:cxn modelId="{A2A20351-595E-48E8-9E27-6D51A5761484}" srcId="{F5967CEA-F648-4647-89CF-3EBA6488BC79}" destId="{E7E20C08-C14B-4CE0-9CEC-459A276DC1B0}" srcOrd="0" destOrd="0" parTransId="{4512F484-5C0E-4F3A-B8D4-C7EBDE915475}" sibTransId="{D339D0C3-B0E4-4DFF-A5BB-72DEA035880B}"/>
    <dgm:cxn modelId="{7B11EF3B-5965-4372-A915-900D442073E1}" type="presOf" srcId="{418914EE-DDE2-4B0D-92D9-96C42DCBB923}" destId="{11B8FDBE-0965-4492-8869-33FC7C1A97F4}" srcOrd="0" destOrd="0" presId="urn:microsoft.com/office/officeart/2008/layout/NameandTitleOrganizationalChart"/>
    <dgm:cxn modelId="{58B6A6B2-26C4-40AE-B6A2-EC483F8CA650}" type="presOf" srcId="{F5967CEA-F648-4647-89CF-3EBA6488BC79}" destId="{9D2B24BC-A6CB-4309-9926-9FE7CA28306B}" srcOrd="0" destOrd="0" presId="urn:microsoft.com/office/officeart/2008/layout/NameandTitleOrganizationalChart"/>
    <dgm:cxn modelId="{CF6AE85B-639F-425D-8BAF-3FD2F9586EF0}" type="presOf" srcId="{E7E20C08-C14B-4CE0-9CEC-459A276DC1B0}" destId="{05B9AB53-E9B2-4EF7-9717-C5E6E2D2C6D1}" srcOrd="1" destOrd="0" presId="urn:microsoft.com/office/officeart/2008/layout/NameandTitleOrganizationalChart"/>
    <dgm:cxn modelId="{103FDA85-6015-4F88-BBEB-C3E7C2D12A78}" type="presOf" srcId="{C36F5D62-8C14-4FA3-A631-9761D1527A0F}" destId="{148811C7-3BA9-4D3B-9A2E-8A8EF7B6C2D6}" srcOrd="0" destOrd="0" presId="urn:microsoft.com/office/officeart/2008/layout/NameandTitleOrganizationalChart"/>
    <dgm:cxn modelId="{43F96023-E7E7-48B1-9E64-B41077480F79}" srcId="{63B91D44-D186-4F23-859F-38C69DB25A8B}" destId="{F5967CEA-F648-4647-89CF-3EBA6488BC79}" srcOrd="0" destOrd="0" parTransId="{7554C5A9-929C-4FB0-9D11-9F4DE0F9CBD3}" sibTransId="{42E3B3A8-8816-42F0-9D1D-50FA4DD34D0A}"/>
    <dgm:cxn modelId="{9019330F-1E95-4F77-BFA5-48E8829D695D}" type="presOf" srcId="{8D97D17C-6DE1-4495-9AEB-A117ED93A545}" destId="{2249A903-02E6-4A52-8A6C-58607AC6EB10}" srcOrd="1" destOrd="0" presId="urn:microsoft.com/office/officeart/2008/layout/NameandTitleOrganizationalChart"/>
    <dgm:cxn modelId="{D34D4AE6-5337-43FE-AF46-39C645CEF5F6}" srcId="{F5967CEA-F648-4647-89CF-3EBA6488BC79}" destId="{8D97D17C-6DE1-4495-9AEB-A117ED93A545}" srcOrd="4" destOrd="0" parTransId="{CA8DE9B3-9FDA-4B35-AE9F-921DA3647233}" sibTransId="{37C9C289-1D81-4388-92F4-BB496BE5BA42}"/>
    <dgm:cxn modelId="{D53BF18B-3BBA-434A-B68D-B61427672C81}" type="presOf" srcId="{42E3B3A8-8816-42F0-9D1D-50FA4DD34D0A}" destId="{BC61093A-5647-499F-8C60-BEF78EF523BA}" srcOrd="0" destOrd="0" presId="urn:microsoft.com/office/officeart/2008/layout/NameandTitleOrganizationalChart"/>
    <dgm:cxn modelId="{62C7CE29-5C0E-4D69-B424-FD5F35A0DB31}" type="presOf" srcId="{270D8CE1-1C64-4E2F-BA3D-D9C4D9417138}" destId="{FDA1AF8E-6563-4302-8BA2-95CE1BE014B2}" srcOrd="0" destOrd="0" presId="urn:microsoft.com/office/officeart/2008/layout/NameandTitleOrganizationalChart"/>
    <dgm:cxn modelId="{44EB62A7-0239-4FFD-B1BA-32ECA92B077C}" type="presOf" srcId="{A2235D94-6905-4EAC-9CD8-77B69D79F595}" destId="{BAA38F7C-3D78-4CD9-86DA-B6E4644E9F23}" srcOrd="1" destOrd="0" presId="urn:microsoft.com/office/officeart/2008/layout/NameandTitleOrganizationalChart"/>
    <dgm:cxn modelId="{63BD4E0A-97CC-4823-8433-E1737627FFE2}" type="presOf" srcId="{4512F484-5C0E-4F3A-B8D4-C7EBDE915475}" destId="{87CD44DC-78F1-4DCA-898F-247915E9CC5E}" srcOrd="0" destOrd="0" presId="urn:microsoft.com/office/officeart/2008/layout/NameandTitleOrganizationalChart"/>
    <dgm:cxn modelId="{4BD86FD5-B1C9-43E3-8E14-180D96BE55AC}" type="presParOf" srcId="{787F3F30-DAE0-452D-AFB6-5F770E43A88A}" destId="{3F8B3558-FC16-4B2E-B04F-F2925F6E40DD}" srcOrd="0" destOrd="0" presId="urn:microsoft.com/office/officeart/2008/layout/NameandTitleOrganizationalChart"/>
    <dgm:cxn modelId="{E9F040EE-C548-4097-9871-C7EEDC597022}" type="presParOf" srcId="{3F8B3558-FC16-4B2E-B04F-F2925F6E40DD}" destId="{12E70476-AD0E-459C-A699-3B2A5FF0FBBA}" srcOrd="0" destOrd="0" presId="urn:microsoft.com/office/officeart/2008/layout/NameandTitleOrganizationalChart"/>
    <dgm:cxn modelId="{10CFCE39-C723-4132-B16B-8C6E4250A541}" type="presParOf" srcId="{12E70476-AD0E-459C-A699-3B2A5FF0FBBA}" destId="{9D2B24BC-A6CB-4309-9926-9FE7CA28306B}" srcOrd="0" destOrd="0" presId="urn:microsoft.com/office/officeart/2008/layout/NameandTitleOrganizationalChart"/>
    <dgm:cxn modelId="{325D3356-23E8-4F57-93D0-A8FF5395297E}" type="presParOf" srcId="{12E70476-AD0E-459C-A699-3B2A5FF0FBBA}" destId="{BC61093A-5647-499F-8C60-BEF78EF523BA}" srcOrd="1" destOrd="0" presId="urn:microsoft.com/office/officeart/2008/layout/NameandTitleOrganizationalChart"/>
    <dgm:cxn modelId="{158F646D-F619-4160-991F-0A5E6C28DE30}" type="presParOf" srcId="{12E70476-AD0E-459C-A699-3B2A5FF0FBBA}" destId="{3078F4AF-3FD1-4B24-A43B-900BF4461E18}" srcOrd="2" destOrd="0" presId="urn:microsoft.com/office/officeart/2008/layout/NameandTitleOrganizationalChart"/>
    <dgm:cxn modelId="{27FA2195-38A4-4897-A8CB-E13A4516B545}" type="presParOf" srcId="{3F8B3558-FC16-4B2E-B04F-F2925F6E40DD}" destId="{832E4499-0DF7-457C-94BC-FA32BCED769B}" srcOrd="1" destOrd="0" presId="urn:microsoft.com/office/officeart/2008/layout/NameandTitleOrganizationalChart"/>
    <dgm:cxn modelId="{2BE264AB-EAC5-4241-A890-54C07869D34E}" type="presParOf" srcId="{3F8B3558-FC16-4B2E-B04F-F2925F6E40DD}" destId="{1FF19CD0-5EE8-4646-B5C9-2E7FFE463EC7}" srcOrd="2" destOrd="0" presId="urn:microsoft.com/office/officeart/2008/layout/NameandTitleOrganizationalChart"/>
    <dgm:cxn modelId="{061AD0CC-F4EF-43A2-9842-2D4DEE203E56}" type="presParOf" srcId="{1FF19CD0-5EE8-4646-B5C9-2E7FFE463EC7}" destId="{87CD44DC-78F1-4DCA-898F-247915E9CC5E}" srcOrd="0" destOrd="0" presId="urn:microsoft.com/office/officeart/2008/layout/NameandTitleOrganizationalChart"/>
    <dgm:cxn modelId="{881A0A9E-6107-4C35-B910-C0CA1DD1BFF7}" type="presParOf" srcId="{1FF19CD0-5EE8-4646-B5C9-2E7FFE463EC7}" destId="{0E9A39F8-1EDD-40D4-8715-28F74BA8E83E}" srcOrd="1" destOrd="0" presId="urn:microsoft.com/office/officeart/2008/layout/NameandTitleOrganizationalChart"/>
    <dgm:cxn modelId="{7F985EE6-1906-4B87-966F-A367857C4B09}" type="presParOf" srcId="{0E9A39F8-1EDD-40D4-8715-28F74BA8E83E}" destId="{FED1751F-93CB-42F4-8FAC-9C3B798B2EC1}" srcOrd="0" destOrd="0" presId="urn:microsoft.com/office/officeart/2008/layout/NameandTitleOrganizationalChart"/>
    <dgm:cxn modelId="{A061D65E-0133-411E-823E-21CA5D913A9D}" type="presParOf" srcId="{FED1751F-93CB-42F4-8FAC-9C3B798B2EC1}" destId="{920C370D-7948-471E-A3C9-149758A631FA}" srcOrd="0" destOrd="0" presId="urn:microsoft.com/office/officeart/2008/layout/NameandTitleOrganizationalChart"/>
    <dgm:cxn modelId="{108D366B-3986-47FB-925D-C7E13267CE1A}" type="presParOf" srcId="{FED1751F-93CB-42F4-8FAC-9C3B798B2EC1}" destId="{F6F6BD3D-BB6B-4166-A25F-85E251715CDC}" srcOrd="1" destOrd="0" presId="urn:microsoft.com/office/officeart/2008/layout/NameandTitleOrganizationalChart"/>
    <dgm:cxn modelId="{AD97D087-524D-40B2-A4C8-3CF4AFBD7CF0}" type="presParOf" srcId="{FED1751F-93CB-42F4-8FAC-9C3B798B2EC1}" destId="{05B9AB53-E9B2-4EF7-9717-C5E6E2D2C6D1}" srcOrd="2" destOrd="0" presId="urn:microsoft.com/office/officeart/2008/layout/NameandTitleOrganizationalChart"/>
    <dgm:cxn modelId="{722C052B-3D51-4B53-953D-C2DD889C4C3C}" type="presParOf" srcId="{0E9A39F8-1EDD-40D4-8715-28F74BA8E83E}" destId="{F44B4E6B-A434-4E99-BAFE-5131EEF2A212}" srcOrd="1" destOrd="0" presId="urn:microsoft.com/office/officeart/2008/layout/NameandTitleOrganizationalChart"/>
    <dgm:cxn modelId="{F886A758-77F5-4961-B680-95C3C83F101E}" type="presParOf" srcId="{0E9A39F8-1EDD-40D4-8715-28F74BA8E83E}" destId="{6EEF9AFF-A5F3-4878-BCBD-22DF263CD605}" srcOrd="2" destOrd="0" presId="urn:microsoft.com/office/officeart/2008/layout/NameandTitleOrganizationalChart"/>
    <dgm:cxn modelId="{7B21EA29-B1E6-4497-A4D4-EF83BF3D6D62}" type="presParOf" srcId="{1FF19CD0-5EE8-4646-B5C9-2E7FFE463EC7}" destId="{11B8FDBE-0965-4492-8869-33FC7C1A97F4}" srcOrd="2" destOrd="0" presId="urn:microsoft.com/office/officeart/2008/layout/NameandTitleOrganizationalChart"/>
    <dgm:cxn modelId="{B033E258-60F7-474A-A002-4370C2569A8A}" type="presParOf" srcId="{1FF19CD0-5EE8-4646-B5C9-2E7FFE463EC7}" destId="{BAF135D3-B591-4DD7-9E9D-891F8149CE7C}" srcOrd="3" destOrd="0" presId="urn:microsoft.com/office/officeart/2008/layout/NameandTitleOrganizationalChart"/>
    <dgm:cxn modelId="{0411978E-6D3A-4E77-AE10-9E3425D64ECB}" type="presParOf" srcId="{BAF135D3-B591-4DD7-9E9D-891F8149CE7C}" destId="{D227E05F-15DF-455A-B9AB-3298272D2422}" srcOrd="0" destOrd="0" presId="urn:microsoft.com/office/officeart/2008/layout/NameandTitleOrganizationalChart"/>
    <dgm:cxn modelId="{93DCABA5-EB55-41EF-AE7C-88DEDA95C20B}" type="presParOf" srcId="{D227E05F-15DF-455A-B9AB-3298272D2422}" destId="{FE719141-BD33-4B15-B040-27C3CC2B5FAF}" srcOrd="0" destOrd="0" presId="urn:microsoft.com/office/officeart/2008/layout/NameandTitleOrganizationalChart"/>
    <dgm:cxn modelId="{172D08BE-4E0C-422C-8397-5EDB2DAFDEC7}" type="presParOf" srcId="{D227E05F-15DF-455A-B9AB-3298272D2422}" destId="{F3136EBC-BDC7-4B74-A70D-CB9E0CECC201}" srcOrd="1" destOrd="0" presId="urn:microsoft.com/office/officeart/2008/layout/NameandTitleOrganizationalChart"/>
    <dgm:cxn modelId="{875B026B-D554-4C6D-A329-2FB9AA13A295}" type="presParOf" srcId="{D227E05F-15DF-455A-B9AB-3298272D2422}" destId="{2A0425E4-EE3E-4AA9-AB92-BDF41FACF5D5}" srcOrd="2" destOrd="0" presId="urn:microsoft.com/office/officeart/2008/layout/NameandTitleOrganizationalChart"/>
    <dgm:cxn modelId="{0BCCBC2D-EFB3-4B15-B9D2-A3042EB96E8F}" type="presParOf" srcId="{BAF135D3-B591-4DD7-9E9D-891F8149CE7C}" destId="{1EF39F1F-6BD0-41A5-85DC-F06FE2D1092F}" srcOrd="1" destOrd="0" presId="urn:microsoft.com/office/officeart/2008/layout/NameandTitleOrganizationalChart"/>
    <dgm:cxn modelId="{9AA6A0CF-4D5D-4514-9D56-1B0D51E6E4A4}" type="presParOf" srcId="{BAF135D3-B591-4DD7-9E9D-891F8149CE7C}" destId="{C392AF52-1C2B-41FD-AC43-6E98A613D307}" srcOrd="2" destOrd="0" presId="urn:microsoft.com/office/officeart/2008/layout/NameandTitleOrganizationalChart"/>
    <dgm:cxn modelId="{158680C4-DEED-456D-9ACF-B6F0203F03F6}" type="presParOf" srcId="{1FF19CD0-5EE8-4646-B5C9-2E7FFE463EC7}" destId="{D81DBE7C-7A46-4366-88AB-C694B4358914}" srcOrd="4" destOrd="0" presId="urn:microsoft.com/office/officeart/2008/layout/NameandTitleOrganizationalChart"/>
    <dgm:cxn modelId="{82D6D151-BBF5-416D-9929-C91A9ACB982F}" type="presParOf" srcId="{1FF19CD0-5EE8-4646-B5C9-2E7FFE463EC7}" destId="{ED38AB48-5C45-4BC0-93B4-3CF48A17EED6}" srcOrd="5" destOrd="0" presId="urn:microsoft.com/office/officeart/2008/layout/NameandTitleOrganizationalChart"/>
    <dgm:cxn modelId="{0C37A1D2-BA8C-4FF5-B8BF-97A404138F4D}" type="presParOf" srcId="{ED38AB48-5C45-4BC0-93B4-3CF48A17EED6}" destId="{42FF26C4-E1AA-4D37-8F7F-C813600CC745}" srcOrd="0" destOrd="0" presId="urn:microsoft.com/office/officeart/2008/layout/NameandTitleOrganizationalChart"/>
    <dgm:cxn modelId="{FD3558A8-150F-4D6B-8C6A-DB018A25DB47}" type="presParOf" srcId="{42FF26C4-E1AA-4D37-8F7F-C813600CC745}" destId="{578664F1-1B18-4D42-A9F5-D09B393C3465}" srcOrd="0" destOrd="0" presId="urn:microsoft.com/office/officeart/2008/layout/NameandTitleOrganizationalChart"/>
    <dgm:cxn modelId="{CFF0861E-B120-4D0C-96BD-C6032C0E55C0}" type="presParOf" srcId="{42FF26C4-E1AA-4D37-8F7F-C813600CC745}" destId="{FA0E4979-8BD9-4364-8701-9312E041B878}" srcOrd="1" destOrd="0" presId="urn:microsoft.com/office/officeart/2008/layout/NameandTitleOrganizationalChart"/>
    <dgm:cxn modelId="{5887F9E8-12CC-4E75-B5BF-97934219DBD1}" type="presParOf" srcId="{42FF26C4-E1AA-4D37-8F7F-C813600CC745}" destId="{AB91BB36-F63C-452E-90C4-57946E324E54}" srcOrd="2" destOrd="0" presId="urn:microsoft.com/office/officeart/2008/layout/NameandTitleOrganizationalChart"/>
    <dgm:cxn modelId="{85205FAA-EB4B-4953-98EE-14B99D297F3E}" type="presParOf" srcId="{ED38AB48-5C45-4BC0-93B4-3CF48A17EED6}" destId="{1628C7A1-7586-4890-B34D-B0708ABDCD2E}" srcOrd="1" destOrd="0" presId="urn:microsoft.com/office/officeart/2008/layout/NameandTitleOrganizationalChart"/>
    <dgm:cxn modelId="{76F023F7-15AF-4896-9EE8-AA534A8CF11B}" type="presParOf" srcId="{ED38AB48-5C45-4BC0-93B4-3CF48A17EED6}" destId="{B548BEC3-079B-4FA5-9747-F73495F9F4A0}" srcOrd="2" destOrd="0" presId="urn:microsoft.com/office/officeart/2008/layout/NameandTitleOrganizationalChart"/>
    <dgm:cxn modelId="{B85DBFA4-83CE-4534-B743-584E1AE8A083}" type="presParOf" srcId="{1FF19CD0-5EE8-4646-B5C9-2E7FFE463EC7}" destId="{9BD2A9A2-5CB0-4C77-8605-1CE0953A66EF}" srcOrd="6" destOrd="0" presId="urn:microsoft.com/office/officeart/2008/layout/NameandTitleOrganizationalChart"/>
    <dgm:cxn modelId="{E875BD9D-4FD3-4B67-B49A-32977FF82E67}" type="presParOf" srcId="{1FF19CD0-5EE8-4646-B5C9-2E7FFE463EC7}" destId="{25486430-0414-4B34-BF9C-028D180C2907}" srcOrd="7" destOrd="0" presId="urn:microsoft.com/office/officeart/2008/layout/NameandTitleOrganizationalChart"/>
    <dgm:cxn modelId="{7B8AB78A-3E46-4169-B418-6C1B3DFE1E9F}" type="presParOf" srcId="{25486430-0414-4B34-BF9C-028D180C2907}" destId="{79452D3D-120E-4BB1-870A-988124CDB9C7}" srcOrd="0" destOrd="0" presId="urn:microsoft.com/office/officeart/2008/layout/NameandTitleOrganizationalChart"/>
    <dgm:cxn modelId="{08DF6E77-23C4-476A-A3E2-1F2EDC708E94}" type="presParOf" srcId="{79452D3D-120E-4BB1-870A-988124CDB9C7}" destId="{148811C7-3BA9-4D3B-9A2E-8A8EF7B6C2D6}" srcOrd="0" destOrd="0" presId="urn:microsoft.com/office/officeart/2008/layout/NameandTitleOrganizationalChart"/>
    <dgm:cxn modelId="{A82AF44E-2960-4828-A2A3-006C765BABAF}" type="presParOf" srcId="{79452D3D-120E-4BB1-870A-988124CDB9C7}" destId="{9E656680-0D06-4D50-8AAD-F9152B9ECF7B}" srcOrd="1" destOrd="0" presId="urn:microsoft.com/office/officeart/2008/layout/NameandTitleOrganizationalChart"/>
    <dgm:cxn modelId="{EDDB6A5D-DFED-4B77-92A7-6882862CA5A5}" type="presParOf" srcId="{79452D3D-120E-4BB1-870A-988124CDB9C7}" destId="{4BF3966E-AAC8-4AAD-9CAC-4582882DDBF0}" srcOrd="2" destOrd="0" presId="urn:microsoft.com/office/officeart/2008/layout/NameandTitleOrganizationalChart"/>
    <dgm:cxn modelId="{049F7B5D-BAEA-4A12-83FC-ED3377F08A9E}" type="presParOf" srcId="{25486430-0414-4B34-BF9C-028D180C2907}" destId="{805DBAAB-7EE0-48AC-A5EA-0537C0123B7B}" srcOrd="1" destOrd="0" presId="urn:microsoft.com/office/officeart/2008/layout/NameandTitleOrganizationalChart"/>
    <dgm:cxn modelId="{D080007E-730F-4636-8D3A-29CBA2F646B4}" type="presParOf" srcId="{25486430-0414-4B34-BF9C-028D180C2907}" destId="{2F10E3AA-F98E-4D90-92BC-9594265B2ADC}" srcOrd="2" destOrd="0" presId="urn:microsoft.com/office/officeart/2008/layout/NameandTitleOrganizationalChart"/>
    <dgm:cxn modelId="{4D9AAFA9-BA42-42DB-8C77-AC5DE35C2B18}" type="presParOf" srcId="{1FF19CD0-5EE8-4646-B5C9-2E7FFE463EC7}" destId="{C35F8E25-7E29-4F5F-B0CE-52D6FABDA595}" srcOrd="8" destOrd="0" presId="urn:microsoft.com/office/officeart/2008/layout/NameandTitleOrganizationalChart"/>
    <dgm:cxn modelId="{46B371E3-5479-41C5-81EA-E3BD789750B8}" type="presParOf" srcId="{1FF19CD0-5EE8-4646-B5C9-2E7FFE463EC7}" destId="{E1E316A0-F8AF-40AC-BD49-A821DACA59D7}" srcOrd="9" destOrd="0" presId="urn:microsoft.com/office/officeart/2008/layout/NameandTitleOrganizationalChart"/>
    <dgm:cxn modelId="{9DE6325D-CC1F-4108-B7EA-D739182DA0F3}" type="presParOf" srcId="{E1E316A0-F8AF-40AC-BD49-A821DACA59D7}" destId="{05859279-3320-42F6-A275-EEF1E83A0D2C}" srcOrd="0" destOrd="0" presId="urn:microsoft.com/office/officeart/2008/layout/NameandTitleOrganizationalChart"/>
    <dgm:cxn modelId="{9DF7BA60-71EC-4C8A-91BC-B448F44B6D0F}" type="presParOf" srcId="{05859279-3320-42F6-A275-EEF1E83A0D2C}" destId="{DBCB64BD-3CD7-4CB6-88CD-947A6A6AE10C}" srcOrd="0" destOrd="0" presId="urn:microsoft.com/office/officeart/2008/layout/NameandTitleOrganizationalChart"/>
    <dgm:cxn modelId="{ACDADD9D-46F8-4597-8080-072EE4E134CC}" type="presParOf" srcId="{05859279-3320-42F6-A275-EEF1E83A0D2C}" destId="{26D06088-1802-458E-B5FB-6BB47BA0716F}" srcOrd="1" destOrd="0" presId="urn:microsoft.com/office/officeart/2008/layout/NameandTitleOrganizationalChart"/>
    <dgm:cxn modelId="{4BC95605-DC0C-40C2-AB82-A33D18D03873}" type="presParOf" srcId="{05859279-3320-42F6-A275-EEF1E83A0D2C}" destId="{2249A903-02E6-4A52-8A6C-58607AC6EB10}" srcOrd="2" destOrd="0" presId="urn:microsoft.com/office/officeart/2008/layout/NameandTitleOrganizationalChart"/>
    <dgm:cxn modelId="{41B7CFF9-241C-4B68-873B-28F11A2495BA}" type="presParOf" srcId="{E1E316A0-F8AF-40AC-BD49-A821DACA59D7}" destId="{CBAE33B5-541F-4976-8C74-4250D962D377}" srcOrd="1" destOrd="0" presId="urn:microsoft.com/office/officeart/2008/layout/NameandTitleOrganizationalChart"/>
    <dgm:cxn modelId="{083A3396-75B4-4BC7-A640-DECF46C2EBA1}" type="presParOf" srcId="{E1E316A0-F8AF-40AC-BD49-A821DACA59D7}" destId="{574256EC-E484-44D3-8536-066FBAD5EECA}" srcOrd="2" destOrd="0" presId="urn:microsoft.com/office/officeart/2008/layout/NameandTitleOrganizationalChart"/>
    <dgm:cxn modelId="{0537F9BB-5319-4ACC-94C8-59AABE3FB014}" type="presParOf" srcId="{1FF19CD0-5EE8-4646-B5C9-2E7FFE463EC7}" destId="{FDA1AF8E-6563-4302-8BA2-95CE1BE014B2}" srcOrd="10" destOrd="0" presId="urn:microsoft.com/office/officeart/2008/layout/NameandTitleOrganizationalChart"/>
    <dgm:cxn modelId="{E9278CEB-6101-4C4F-9B2C-4FCD7877C001}" type="presParOf" srcId="{1FF19CD0-5EE8-4646-B5C9-2E7FFE463EC7}" destId="{E401D54F-8E67-4F5A-A774-436237D957E6}" srcOrd="11" destOrd="0" presId="urn:microsoft.com/office/officeart/2008/layout/NameandTitleOrganizationalChart"/>
    <dgm:cxn modelId="{DF92AADB-15BD-4969-9785-641877B2D743}" type="presParOf" srcId="{E401D54F-8E67-4F5A-A774-436237D957E6}" destId="{F15CD542-860B-4B9D-AFA2-F4AAB7BF7C20}" srcOrd="0" destOrd="0" presId="urn:microsoft.com/office/officeart/2008/layout/NameandTitleOrganizationalChart"/>
    <dgm:cxn modelId="{8F128378-430A-44DD-9451-69EF77EA3876}" type="presParOf" srcId="{F15CD542-860B-4B9D-AFA2-F4AAB7BF7C20}" destId="{BFF2FBC2-27F2-4D9D-9ECF-D86A1DAB8C27}" srcOrd="0" destOrd="0" presId="urn:microsoft.com/office/officeart/2008/layout/NameandTitleOrganizationalChart"/>
    <dgm:cxn modelId="{9F148DC7-CA02-4EFB-9A05-6D035420721A}" type="presParOf" srcId="{F15CD542-860B-4B9D-AFA2-F4AAB7BF7C20}" destId="{4BAA9DDE-06D6-4590-BE3C-FDEEB90246DD}" srcOrd="1" destOrd="0" presId="urn:microsoft.com/office/officeart/2008/layout/NameandTitleOrganizationalChart"/>
    <dgm:cxn modelId="{A70E5CF9-70A9-4CA7-A5C6-439E39CB25B7}" type="presParOf" srcId="{F15CD542-860B-4B9D-AFA2-F4AAB7BF7C20}" destId="{BAA38F7C-3D78-4CD9-86DA-B6E4644E9F23}" srcOrd="2" destOrd="0" presId="urn:microsoft.com/office/officeart/2008/layout/NameandTitleOrganizationalChart"/>
    <dgm:cxn modelId="{9CC1473A-3BAC-4DF3-BEBA-5CA2F48DB887}" type="presParOf" srcId="{E401D54F-8E67-4F5A-A774-436237D957E6}" destId="{FF76C4E6-7E5B-4B40-BAFF-7EB8ABBA94AB}" srcOrd="1" destOrd="0" presId="urn:microsoft.com/office/officeart/2008/layout/NameandTitleOrganizationalChart"/>
    <dgm:cxn modelId="{26466969-EE83-49E3-9624-ABFE55D1CC52}" type="presParOf" srcId="{E401D54F-8E67-4F5A-A774-436237D957E6}" destId="{9CC5161B-CFD3-45F2-AACA-CECDD53055C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BC14208-280D-4672-8C46-57A587DBF391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A8ED0E96-8540-40DD-808E-527F3357C4F4}">
      <dgm:prSet phldrT="[Texto]"/>
      <dgm:spPr/>
      <dgm:t>
        <a:bodyPr/>
        <a:lstStyle/>
        <a:p>
          <a:r>
            <a:rPr lang="es-SV" dirty="0" smtClean="0"/>
            <a:t>Coordinador de Promoción y Publicidad</a:t>
          </a:r>
          <a:endParaRPr lang="es-SV" dirty="0"/>
        </a:p>
      </dgm:t>
    </dgm:pt>
    <dgm:pt modelId="{D5C39139-12EC-4F7C-8080-722AC1A0675C}" type="parTrans" cxnId="{3EBB92E7-6C83-452D-90FA-9828DF185A81}">
      <dgm:prSet/>
      <dgm:spPr/>
      <dgm:t>
        <a:bodyPr/>
        <a:lstStyle/>
        <a:p>
          <a:endParaRPr lang="es-SV"/>
        </a:p>
      </dgm:t>
    </dgm:pt>
    <dgm:pt modelId="{7A7B9F9D-A383-4ED7-807C-902391B49BBF}" type="sibTrans" cxnId="{3EBB92E7-6C83-452D-90FA-9828DF185A81}">
      <dgm:prSet/>
      <dgm:spPr/>
      <dgm:t>
        <a:bodyPr/>
        <a:lstStyle/>
        <a:p>
          <a:endParaRPr lang="es-SV" dirty="0"/>
        </a:p>
      </dgm:t>
    </dgm:pt>
    <dgm:pt modelId="{EDB4585F-8B89-4E7C-A376-5E0D542F8225}">
      <dgm:prSet phldrT="[Texto]"/>
      <dgm:spPr/>
      <dgm:t>
        <a:bodyPr/>
        <a:lstStyle/>
        <a:p>
          <a:r>
            <a:rPr lang="es-SV" dirty="0" smtClean="0"/>
            <a:t>Especialista en Promoción y Publicidad</a:t>
          </a:r>
          <a:endParaRPr lang="es-SV" dirty="0"/>
        </a:p>
      </dgm:t>
    </dgm:pt>
    <dgm:pt modelId="{F82D8E02-060D-4F15-BFDE-9529C8ECF71E}" type="parTrans" cxnId="{488E30ED-D3AD-4E93-B273-D4A598766C32}">
      <dgm:prSet/>
      <dgm:spPr/>
      <dgm:t>
        <a:bodyPr/>
        <a:lstStyle/>
        <a:p>
          <a:endParaRPr lang="es-SV"/>
        </a:p>
      </dgm:t>
    </dgm:pt>
    <dgm:pt modelId="{19BCD92F-2F18-4298-BFC2-95C9A215DBC6}" type="sibTrans" cxnId="{488E30ED-D3AD-4E93-B273-D4A598766C32}">
      <dgm:prSet/>
      <dgm:spPr/>
      <dgm:t>
        <a:bodyPr/>
        <a:lstStyle/>
        <a:p>
          <a:endParaRPr lang="es-SV" dirty="0"/>
        </a:p>
      </dgm:t>
    </dgm:pt>
    <dgm:pt modelId="{8D37C33C-D6C5-40EC-B8D6-9CD5C1004A04}">
      <dgm:prSet phldrT="[Texto]"/>
      <dgm:spPr/>
      <dgm:t>
        <a:bodyPr/>
        <a:lstStyle/>
        <a:p>
          <a:r>
            <a:rPr lang="es-SV" dirty="0" smtClean="0"/>
            <a:t>Técnico en Promoción y Publicidad</a:t>
          </a:r>
          <a:endParaRPr lang="es-SV" dirty="0"/>
        </a:p>
      </dgm:t>
    </dgm:pt>
    <dgm:pt modelId="{370461C6-662A-4A99-B8D1-9624FC5B1E93}" type="parTrans" cxnId="{64761F51-E8AC-427F-8020-DA23052DD282}">
      <dgm:prSet/>
      <dgm:spPr/>
      <dgm:t>
        <a:bodyPr/>
        <a:lstStyle/>
        <a:p>
          <a:endParaRPr lang="es-SV"/>
        </a:p>
      </dgm:t>
    </dgm:pt>
    <dgm:pt modelId="{39450A75-FE40-455E-8295-6BC42E0FF7A0}" type="sibTrans" cxnId="{64761F51-E8AC-427F-8020-DA23052DD282}">
      <dgm:prSet/>
      <dgm:spPr/>
      <dgm:t>
        <a:bodyPr/>
        <a:lstStyle/>
        <a:p>
          <a:pPr algn="l"/>
          <a:endParaRPr lang="es-SV" dirty="0"/>
        </a:p>
      </dgm:t>
    </dgm:pt>
    <dgm:pt modelId="{9227F047-15A3-4238-9187-BE5B295CF31E}">
      <dgm:prSet phldrT="[Texto]"/>
      <dgm:spPr/>
      <dgm:t>
        <a:bodyPr/>
        <a:lstStyle/>
        <a:p>
          <a:r>
            <a:rPr lang="es-SV" dirty="0" smtClean="0"/>
            <a:t>Técnico de </a:t>
          </a:r>
          <a:r>
            <a:rPr lang="es-SV" dirty="0" err="1" smtClean="0"/>
            <a:t>Webmaster</a:t>
          </a:r>
          <a:endParaRPr lang="es-SV" dirty="0"/>
        </a:p>
      </dgm:t>
    </dgm:pt>
    <dgm:pt modelId="{449FD6EC-4500-45C7-A1B8-B76956FEAD83}" type="parTrans" cxnId="{E12AA106-D446-42CA-9BA3-E28E1CBC6C90}">
      <dgm:prSet/>
      <dgm:spPr/>
      <dgm:t>
        <a:bodyPr/>
        <a:lstStyle/>
        <a:p>
          <a:endParaRPr lang="es-SV"/>
        </a:p>
      </dgm:t>
    </dgm:pt>
    <dgm:pt modelId="{56F2BD42-21B0-447B-841B-8FEE9506B7C1}" type="sibTrans" cxnId="{E12AA106-D446-42CA-9BA3-E28E1CBC6C90}">
      <dgm:prSet/>
      <dgm:spPr/>
      <dgm:t>
        <a:bodyPr/>
        <a:lstStyle/>
        <a:p>
          <a:endParaRPr lang="es-SV" dirty="0"/>
        </a:p>
      </dgm:t>
    </dgm:pt>
    <dgm:pt modelId="{A7FF9931-9F2B-4D60-9158-E2D72E9A6521}" type="pres">
      <dgm:prSet presAssocID="{5BC14208-280D-4672-8C46-57A587DBF3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19FD66D8-207B-45B7-A3D3-BD2A470AED22}" type="pres">
      <dgm:prSet presAssocID="{A8ED0E96-8540-40DD-808E-527F3357C4F4}" presName="hierRoot1" presStyleCnt="0">
        <dgm:presLayoutVars>
          <dgm:hierBranch val="init"/>
        </dgm:presLayoutVars>
      </dgm:prSet>
      <dgm:spPr/>
    </dgm:pt>
    <dgm:pt modelId="{8C64977E-6A83-4AD5-9C5A-BF65BC1CE135}" type="pres">
      <dgm:prSet presAssocID="{A8ED0E96-8540-40DD-808E-527F3357C4F4}" presName="rootComposite1" presStyleCnt="0"/>
      <dgm:spPr/>
    </dgm:pt>
    <dgm:pt modelId="{1AC84A15-2431-41F0-83D6-6059E5376DC4}" type="pres">
      <dgm:prSet presAssocID="{A8ED0E96-8540-40DD-808E-527F3357C4F4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275891C8-8422-4D70-B811-C57BB156D8E1}" type="pres">
      <dgm:prSet presAssocID="{A8ED0E96-8540-40DD-808E-527F3357C4F4}" presName="titleText1" presStyleLbl="fgAcc0" presStyleIdx="0" presStyleCnt="1" custLinFactNeighborX="7706" custLinFactNeighborY="2771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9195DB78-1D03-4C34-AA4C-1DC85B5F5F03}" type="pres">
      <dgm:prSet presAssocID="{A8ED0E96-8540-40DD-808E-527F3357C4F4}" presName="rootConnector1" presStyleLbl="node1" presStyleIdx="0" presStyleCnt="3"/>
      <dgm:spPr/>
      <dgm:t>
        <a:bodyPr/>
        <a:lstStyle/>
        <a:p>
          <a:endParaRPr lang="es-SV"/>
        </a:p>
      </dgm:t>
    </dgm:pt>
    <dgm:pt modelId="{528492C3-B863-405A-A1DC-26CE4563386A}" type="pres">
      <dgm:prSet presAssocID="{A8ED0E96-8540-40DD-808E-527F3357C4F4}" presName="hierChild2" presStyleCnt="0"/>
      <dgm:spPr/>
    </dgm:pt>
    <dgm:pt modelId="{B42699C5-97D2-4BF2-AD12-AA2A210B5324}" type="pres">
      <dgm:prSet presAssocID="{F82D8E02-060D-4F15-BFDE-9529C8ECF71E}" presName="Name37" presStyleLbl="parChTrans1D2" presStyleIdx="0" presStyleCnt="3"/>
      <dgm:spPr/>
      <dgm:t>
        <a:bodyPr/>
        <a:lstStyle/>
        <a:p>
          <a:endParaRPr lang="es-SV"/>
        </a:p>
      </dgm:t>
    </dgm:pt>
    <dgm:pt modelId="{C461B3BC-CDA6-4753-A381-46B37D79198A}" type="pres">
      <dgm:prSet presAssocID="{EDB4585F-8B89-4E7C-A376-5E0D542F8225}" presName="hierRoot2" presStyleCnt="0">
        <dgm:presLayoutVars>
          <dgm:hierBranch val="init"/>
        </dgm:presLayoutVars>
      </dgm:prSet>
      <dgm:spPr/>
    </dgm:pt>
    <dgm:pt modelId="{DFBA975F-B6E5-431D-9B07-D9D2FFC42814}" type="pres">
      <dgm:prSet presAssocID="{EDB4585F-8B89-4E7C-A376-5E0D542F8225}" presName="rootComposite" presStyleCnt="0"/>
      <dgm:spPr/>
    </dgm:pt>
    <dgm:pt modelId="{B67990A9-C96D-493D-A49F-DFD4203D5967}" type="pres">
      <dgm:prSet presAssocID="{EDB4585F-8B89-4E7C-A376-5E0D542F8225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43A1A4DD-FCEE-4BC6-853A-A1A04960E059}" type="pres">
      <dgm:prSet presAssocID="{EDB4585F-8B89-4E7C-A376-5E0D542F8225}" presName="titleText2" presStyleLbl="fgAcc1" presStyleIdx="0" presStyleCnt="3" custLinFactNeighborX="4756" custLinFactNeighborY="4222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ED19F68A-5F12-4A6E-86CA-44711336B79F}" type="pres">
      <dgm:prSet presAssocID="{EDB4585F-8B89-4E7C-A376-5E0D542F8225}" presName="rootConnector" presStyleLbl="node2" presStyleIdx="0" presStyleCnt="0"/>
      <dgm:spPr/>
      <dgm:t>
        <a:bodyPr/>
        <a:lstStyle/>
        <a:p>
          <a:endParaRPr lang="es-SV"/>
        </a:p>
      </dgm:t>
    </dgm:pt>
    <dgm:pt modelId="{470E4749-344E-461F-8293-B798E9BB32C6}" type="pres">
      <dgm:prSet presAssocID="{EDB4585F-8B89-4E7C-A376-5E0D542F8225}" presName="hierChild4" presStyleCnt="0"/>
      <dgm:spPr/>
    </dgm:pt>
    <dgm:pt modelId="{401635D8-D1A0-4A19-9449-9B34B3CB951A}" type="pres">
      <dgm:prSet presAssocID="{EDB4585F-8B89-4E7C-A376-5E0D542F8225}" presName="hierChild5" presStyleCnt="0"/>
      <dgm:spPr/>
    </dgm:pt>
    <dgm:pt modelId="{8035BD09-02DE-46D4-A5BB-8D24FB924939}" type="pres">
      <dgm:prSet presAssocID="{370461C6-662A-4A99-B8D1-9624FC5B1E93}" presName="Name37" presStyleLbl="parChTrans1D2" presStyleIdx="1" presStyleCnt="3"/>
      <dgm:spPr/>
      <dgm:t>
        <a:bodyPr/>
        <a:lstStyle/>
        <a:p>
          <a:endParaRPr lang="es-SV"/>
        </a:p>
      </dgm:t>
    </dgm:pt>
    <dgm:pt modelId="{713B19D4-89B0-439C-AE53-5C00F3ADFC94}" type="pres">
      <dgm:prSet presAssocID="{8D37C33C-D6C5-40EC-B8D6-9CD5C1004A04}" presName="hierRoot2" presStyleCnt="0">
        <dgm:presLayoutVars>
          <dgm:hierBranch val="init"/>
        </dgm:presLayoutVars>
      </dgm:prSet>
      <dgm:spPr/>
    </dgm:pt>
    <dgm:pt modelId="{D8CEAE16-1E24-4F7E-BA99-24759450A1C7}" type="pres">
      <dgm:prSet presAssocID="{8D37C33C-D6C5-40EC-B8D6-9CD5C1004A04}" presName="rootComposite" presStyleCnt="0"/>
      <dgm:spPr/>
    </dgm:pt>
    <dgm:pt modelId="{CD936FBC-ECFD-4FA4-8770-33683AD7E0CE}" type="pres">
      <dgm:prSet presAssocID="{8D37C33C-D6C5-40EC-B8D6-9CD5C1004A04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3ABCDA4B-3586-4A4A-B906-5EE6DD7A613C}" type="pres">
      <dgm:prSet presAssocID="{8D37C33C-D6C5-40EC-B8D6-9CD5C1004A04}" presName="titleText2" presStyleLbl="fgAcc1" presStyleIdx="1" presStyleCnt="3" custLinFactNeighborX="11604" custLinFactNeighborY="4222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87E12BA5-AE6F-4BD9-9E75-791FCF98DB16}" type="pres">
      <dgm:prSet presAssocID="{8D37C33C-D6C5-40EC-B8D6-9CD5C1004A04}" presName="rootConnector" presStyleLbl="node2" presStyleIdx="0" presStyleCnt="0"/>
      <dgm:spPr/>
      <dgm:t>
        <a:bodyPr/>
        <a:lstStyle/>
        <a:p>
          <a:endParaRPr lang="es-SV"/>
        </a:p>
      </dgm:t>
    </dgm:pt>
    <dgm:pt modelId="{889490EC-3B9F-4EE5-808F-DB371A8F7C4C}" type="pres">
      <dgm:prSet presAssocID="{8D37C33C-D6C5-40EC-B8D6-9CD5C1004A04}" presName="hierChild4" presStyleCnt="0"/>
      <dgm:spPr/>
    </dgm:pt>
    <dgm:pt modelId="{997820FC-4EE8-40E1-AEB1-463BECFFF9F5}" type="pres">
      <dgm:prSet presAssocID="{8D37C33C-D6C5-40EC-B8D6-9CD5C1004A04}" presName="hierChild5" presStyleCnt="0"/>
      <dgm:spPr/>
    </dgm:pt>
    <dgm:pt modelId="{997AEC22-70A5-48BD-8DC6-818352E5D7AB}" type="pres">
      <dgm:prSet presAssocID="{449FD6EC-4500-45C7-A1B8-B76956FEAD83}" presName="Name37" presStyleLbl="parChTrans1D2" presStyleIdx="2" presStyleCnt="3"/>
      <dgm:spPr/>
      <dgm:t>
        <a:bodyPr/>
        <a:lstStyle/>
        <a:p>
          <a:endParaRPr lang="es-SV"/>
        </a:p>
      </dgm:t>
    </dgm:pt>
    <dgm:pt modelId="{06C6E4D5-C329-4958-A16D-FD43948CC875}" type="pres">
      <dgm:prSet presAssocID="{9227F047-15A3-4238-9187-BE5B295CF31E}" presName="hierRoot2" presStyleCnt="0">
        <dgm:presLayoutVars>
          <dgm:hierBranch val="init"/>
        </dgm:presLayoutVars>
      </dgm:prSet>
      <dgm:spPr/>
    </dgm:pt>
    <dgm:pt modelId="{D29B48B0-1647-42C1-A9F6-4653AC3E79FC}" type="pres">
      <dgm:prSet presAssocID="{9227F047-15A3-4238-9187-BE5B295CF31E}" presName="rootComposite" presStyleCnt="0"/>
      <dgm:spPr/>
    </dgm:pt>
    <dgm:pt modelId="{AEE022B1-7639-412C-BE69-3130A79BA555}" type="pres">
      <dgm:prSet presAssocID="{9227F047-15A3-4238-9187-BE5B295CF31E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589A2C5C-0E1D-4DBA-8E42-D857AE4A99B7}" type="pres">
      <dgm:prSet presAssocID="{9227F047-15A3-4238-9187-BE5B295CF31E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701E81A-96F3-4610-93E5-21E39CA6B28A}" type="pres">
      <dgm:prSet presAssocID="{9227F047-15A3-4238-9187-BE5B295CF31E}" presName="rootConnector" presStyleLbl="node2" presStyleIdx="0" presStyleCnt="0"/>
      <dgm:spPr/>
      <dgm:t>
        <a:bodyPr/>
        <a:lstStyle/>
        <a:p>
          <a:endParaRPr lang="es-SV"/>
        </a:p>
      </dgm:t>
    </dgm:pt>
    <dgm:pt modelId="{F3089E40-1E4A-4981-A2E1-96C8EF2ED25E}" type="pres">
      <dgm:prSet presAssocID="{9227F047-15A3-4238-9187-BE5B295CF31E}" presName="hierChild4" presStyleCnt="0"/>
      <dgm:spPr/>
    </dgm:pt>
    <dgm:pt modelId="{4238C73B-D88E-4138-A5DE-E7F740D80B32}" type="pres">
      <dgm:prSet presAssocID="{9227F047-15A3-4238-9187-BE5B295CF31E}" presName="hierChild5" presStyleCnt="0"/>
      <dgm:spPr/>
    </dgm:pt>
    <dgm:pt modelId="{48E9B246-E11A-4A65-8EBD-5CAE256586B5}" type="pres">
      <dgm:prSet presAssocID="{A8ED0E96-8540-40DD-808E-527F3357C4F4}" presName="hierChild3" presStyleCnt="0"/>
      <dgm:spPr/>
    </dgm:pt>
  </dgm:ptLst>
  <dgm:cxnLst>
    <dgm:cxn modelId="{F4564FE3-043C-49A0-8BA0-43AE74C17C7F}" type="presOf" srcId="{449FD6EC-4500-45C7-A1B8-B76956FEAD83}" destId="{997AEC22-70A5-48BD-8DC6-818352E5D7AB}" srcOrd="0" destOrd="0" presId="urn:microsoft.com/office/officeart/2008/layout/NameandTitleOrganizationalChart"/>
    <dgm:cxn modelId="{E12AA106-D446-42CA-9BA3-E28E1CBC6C90}" srcId="{A8ED0E96-8540-40DD-808E-527F3357C4F4}" destId="{9227F047-15A3-4238-9187-BE5B295CF31E}" srcOrd="2" destOrd="0" parTransId="{449FD6EC-4500-45C7-A1B8-B76956FEAD83}" sibTransId="{56F2BD42-21B0-447B-841B-8FEE9506B7C1}"/>
    <dgm:cxn modelId="{0EAE8C74-04B1-496D-A7A8-2E1F32E95F89}" type="presOf" srcId="{A8ED0E96-8540-40DD-808E-527F3357C4F4}" destId="{1AC84A15-2431-41F0-83D6-6059E5376DC4}" srcOrd="0" destOrd="0" presId="urn:microsoft.com/office/officeart/2008/layout/NameandTitleOrganizationalChart"/>
    <dgm:cxn modelId="{488E30ED-D3AD-4E93-B273-D4A598766C32}" srcId="{A8ED0E96-8540-40DD-808E-527F3357C4F4}" destId="{EDB4585F-8B89-4E7C-A376-5E0D542F8225}" srcOrd="0" destOrd="0" parTransId="{F82D8E02-060D-4F15-BFDE-9529C8ECF71E}" sibTransId="{19BCD92F-2F18-4298-BFC2-95C9A215DBC6}"/>
    <dgm:cxn modelId="{3509363C-E973-41C8-9BE6-D4E4D2AB83C5}" type="presOf" srcId="{39450A75-FE40-455E-8295-6BC42E0FF7A0}" destId="{3ABCDA4B-3586-4A4A-B906-5EE6DD7A613C}" srcOrd="0" destOrd="0" presId="urn:microsoft.com/office/officeart/2008/layout/NameandTitleOrganizationalChart"/>
    <dgm:cxn modelId="{3EBB92E7-6C83-452D-90FA-9828DF185A81}" srcId="{5BC14208-280D-4672-8C46-57A587DBF391}" destId="{A8ED0E96-8540-40DD-808E-527F3357C4F4}" srcOrd="0" destOrd="0" parTransId="{D5C39139-12EC-4F7C-8080-722AC1A0675C}" sibTransId="{7A7B9F9D-A383-4ED7-807C-902391B49BBF}"/>
    <dgm:cxn modelId="{18B7C9EB-3EE2-4223-95A9-CD1B5A119944}" type="presOf" srcId="{EDB4585F-8B89-4E7C-A376-5E0D542F8225}" destId="{ED19F68A-5F12-4A6E-86CA-44711336B79F}" srcOrd="1" destOrd="0" presId="urn:microsoft.com/office/officeart/2008/layout/NameandTitleOrganizationalChart"/>
    <dgm:cxn modelId="{D93EAA6E-63FC-4E49-9C58-F2B16BFF7085}" type="presOf" srcId="{A8ED0E96-8540-40DD-808E-527F3357C4F4}" destId="{9195DB78-1D03-4C34-AA4C-1DC85B5F5F03}" srcOrd="1" destOrd="0" presId="urn:microsoft.com/office/officeart/2008/layout/NameandTitleOrganizationalChart"/>
    <dgm:cxn modelId="{BBDF15FC-C7B3-47F8-9746-7C7FA5D94D05}" type="presOf" srcId="{9227F047-15A3-4238-9187-BE5B295CF31E}" destId="{4701E81A-96F3-4610-93E5-21E39CA6B28A}" srcOrd="1" destOrd="0" presId="urn:microsoft.com/office/officeart/2008/layout/NameandTitleOrganizationalChart"/>
    <dgm:cxn modelId="{5D18892B-8DCB-4F31-BEC2-6BE5AE2E95FB}" type="presOf" srcId="{370461C6-662A-4A99-B8D1-9624FC5B1E93}" destId="{8035BD09-02DE-46D4-A5BB-8D24FB924939}" srcOrd="0" destOrd="0" presId="urn:microsoft.com/office/officeart/2008/layout/NameandTitleOrganizationalChart"/>
    <dgm:cxn modelId="{FDAC8D10-D839-4F76-8391-8205175A91A9}" type="presOf" srcId="{7A7B9F9D-A383-4ED7-807C-902391B49BBF}" destId="{275891C8-8422-4D70-B811-C57BB156D8E1}" srcOrd="0" destOrd="0" presId="urn:microsoft.com/office/officeart/2008/layout/NameandTitleOrganizationalChart"/>
    <dgm:cxn modelId="{13507C70-B2C5-493A-875A-483F01CE9A37}" type="presOf" srcId="{F82D8E02-060D-4F15-BFDE-9529C8ECF71E}" destId="{B42699C5-97D2-4BF2-AD12-AA2A210B5324}" srcOrd="0" destOrd="0" presId="urn:microsoft.com/office/officeart/2008/layout/NameandTitleOrganizationalChart"/>
    <dgm:cxn modelId="{64761F51-E8AC-427F-8020-DA23052DD282}" srcId="{A8ED0E96-8540-40DD-808E-527F3357C4F4}" destId="{8D37C33C-D6C5-40EC-B8D6-9CD5C1004A04}" srcOrd="1" destOrd="0" parTransId="{370461C6-662A-4A99-B8D1-9624FC5B1E93}" sibTransId="{39450A75-FE40-455E-8295-6BC42E0FF7A0}"/>
    <dgm:cxn modelId="{50B1F8B9-EA49-4917-9E32-68C92FBC6649}" type="presOf" srcId="{EDB4585F-8B89-4E7C-A376-5E0D542F8225}" destId="{B67990A9-C96D-493D-A49F-DFD4203D5967}" srcOrd="0" destOrd="0" presId="urn:microsoft.com/office/officeart/2008/layout/NameandTitleOrganizationalChart"/>
    <dgm:cxn modelId="{DF273B06-1C4B-4893-9F95-C7719359133C}" type="presOf" srcId="{5BC14208-280D-4672-8C46-57A587DBF391}" destId="{A7FF9931-9F2B-4D60-9158-E2D72E9A6521}" srcOrd="0" destOrd="0" presId="urn:microsoft.com/office/officeart/2008/layout/NameandTitleOrganizationalChart"/>
    <dgm:cxn modelId="{3DEC33D2-A97E-4536-A0BC-95365BB68BED}" type="presOf" srcId="{9227F047-15A3-4238-9187-BE5B295CF31E}" destId="{AEE022B1-7639-412C-BE69-3130A79BA555}" srcOrd="0" destOrd="0" presId="urn:microsoft.com/office/officeart/2008/layout/NameandTitleOrganizationalChart"/>
    <dgm:cxn modelId="{BF37F11C-DC3E-4057-ADA4-48FD3789F658}" type="presOf" srcId="{19BCD92F-2F18-4298-BFC2-95C9A215DBC6}" destId="{43A1A4DD-FCEE-4BC6-853A-A1A04960E059}" srcOrd="0" destOrd="0" presId="urn:microsoft.com/office/officeart/2008/layout/NameandTitleOrganizationalChart"/>
    <dgm:cxn modelId="{10E5DF00-920A-4C62-B8AD-D22905AFC5C2}" type="presOf" srcId="{8D37C33C-D6C5-40EC-B8D6-9CD5C1004A04}" destId="{87E12BA5-AE6F-4BD9-9E75-791FCF98DB16}" srcOrd="1" destOrd="0" presId="urn:microsoft.com/office/officeart/2008/layout/NameandTitleOrganizationalChart"/>
    <dgm:cxn modelId="{413AE68E-8C01-43C2-B0D6-2D9EE236BA1B}" type="presOf" srcId="{8D37C33C-D6C5-40EC-B8D6-9CD5C1004A04}" destId="{CD936FBC-ECFD-4FA4-8770-33683AD7E0CE}" srcOrd="0" destOrd="0" presId="urn:microsoft.com/office/officeart/2008/layout/NameandTitleOrganizationalChart"/>
    <dgm:cxn modelId="{92D2A463-87DC-4A42-9AED-408655BCDBCA}" type="presOf" srcId="{56F2BD42-21B0-447B-841B-8FEE9506B7C1}" destId="{589A2C5C-0E1D-4DBA-8E42-D857AE4A99B7}" srcOrd="0" destOrd="0" presId="urn:microsoft.com/office/officeart/2008/layout/NameandTitleOrganizationalChart"/>
    <dgm:cxn modelId="{3BF78DB1-449E-4861-ADCC-9DC2B5C27F8F}" type="presParOf" srcId="{A7FF9931-9F2B-4D60-9158-E2D72E9A6521}" destId="{19FD66D8-207B-45B7-A3D3-BD2A470AED22}" srcOrd="0" destOrd="0" presId="urn:microsoft.com/office/officeart/2008/layout/NameandTitleOrganizationalChart"/>
    <dgm:cxn modelId="{D2A06AA9-59AC-4FFE-A6E5-B7E28C7262DF}" type="presParOf" srcId="{19FD66D8-207B-45B7-A3D3-BD2A470AED22}" destId="{8C64977E-6A83-4AD5-9C5A-BF65BC1CE135}" srcOrd="0" destOrd="0" presId="urn:microsoft.com/office/officeart/2008/layout/NameandTitleOrganizationalChart"/>
    <dgm:cxn modelId="{F1CA01BB-6F1E-454D-ABA1-A31974824445}" type="presParOf" srcId="{8C64977E-6A83-4AD5-9C5A-BF65BC1CE135}" destId="{1AC84A15-2431-41F0-83D6-6059E5376DC4}" srcOrd="0" destOrd="0" presId="urn:microsoft.com/office/officeart/2008/layout/NameandTitleOrganizationalChart"/>
    <dgm:cxn modelId="{DA9EEF3F-CDA0-475F-BE50-DCB6F50CAC05}" type="presParOf" srcId="{8C64977E-6A83-4AD5-9C5A-BF65BC1CE135}" destId="{275891C8-8422-4D70-B811-C57BB156D8E1}" srcOrd="1" destOrd="0" presId="urn:microsoft.com/office/officeart/2008/layout/NameandTitleOrganizationalChart"/>
    <dgm:cxn modelId="{0D3EAE9C-3666-49A2-8C1C-497023D5BA73}" type="presParOf" srcId="{8C64977E-6A83-4AD5-9C5A-BF65BC1CE135}" destId="{9195DB78-1D03-4C34-AA4C-1DC85B5F5F03}" srcOrd="2" destOrd="0" presId="urn:microsoft.com/office/officeart/2008/layout/NameandTitleOrganizationalChart"/>
    <dgm:cxn modelId="{331D767B-FA65-43A6-AB09-A1C731FC42F3}" type="presParOf" srcId="{19FD66D8-207B-45B7-A3D3-BD2A470AED22}" destId="{528492C3-B863-405A-A1DC-26CE4563386A}" srcOrd="1" destOrd="0" presId="urn:microsoft.com/office/officeart/2008/layout/NameandTitleOrganizationalChart"/>
    <dgm:cxn modelId="{F3ED7E8B-B923-4865-9DCE-3DA0AAC6FC94}" type="presParOf" srcId="{528492C3-B863-405A-A1DC-26CE4563386A}" destId="{B42699C5-97D2-4BF2-AD12-AA2A210B5324}" srcOrd="0" destOrd="0" presId="urn:microsoft.com/office/officeart/2008/layout/NameandTitleOrganizationalChart"/>
    <dgm:cxn modelId="{168F926F-8C06-4EBB-991E-75BCBD3E341F}" type="presParOf" srcId="{528492C3-B863-405A-A1DC-26CE4563386A}" destId="{C461B3BC-CDA6-4753-A381-46B37D79198A}" srcOrd="1" destOrd="0" presId="urn:microsoft.com/office/officeart/2008/layout/NameandTitleOrganizationalChart"/>
    <dgm:cxn modelId="{8F8B9A3E-EE6B-41A3-901C-8AD97C52B15B}" type="presParOf" srcId="{C461B3BC-CDA6-4753-A381-46B37D79198A}" destId="{DFBA975F-B6E5-431D-9B07-D9D2FFC42814}" srcOrd="0" destOrd="0" presId="urn:microsoft.com/office/officeart/2008/layout/NameandTitleOrganizationalChart"/>
    <dgm:cxn modelId="{4DBCFBD6-7AA8-416E-8CBE-B8F2328741D7}" type="presParOf" srcId="{DFBA975F-B6E5-431D-9B07-D9D2FFC42814}" destId="{B67990A9-C96D-493D-A49F-DFD4203D5967}" srcOrd="0" destOrd="0" presId="urn:microsoft.com/office/officeart/2008/layout/NameandTitleOrganizationalChart"/>
    <dgm:cxn modelId="{CA6DE8DA-1322-41B4-ABEA-31EADB86B4D6}" type="presParOf" srcId="{DFBA975F-B6E5-431D-9B07-D9D2FFC42814}" destId="{43A1A4DD-FCEE-4BC6-853A-A1A04960E059}" srcOrd="1" destOrd="0" presId="urn:microsoft.com/office/officeart/2008/layout/NameandTitleOrganizationalChart"/>
    <dgm:cxn modelId="{8D7D7AB5-AEAA-48FE-89EA-96D8285E0B92}" type="presParOf" srcId="{DFBA975F-B6E5-431D-9B07-D9D2FFC42814}" destId="{ED19F68A-5F12-4A6E-86CA-44711336B79F}" srcOrd="2" destOrd="0" presId="urn:microsoft.com/office/officeart/2008/layout/NameandTitleOrganizationalChart"/>
    <dgm:cxn modelId="{B194254F-A9FB-4016-AEDE-9AAF2C822523}" type="presParOf" srcId="{C461B3BC-CDA6-4753-A381-46B37D79198A}" destId="{470E4749-344E-461F-8293-B798E9BB32C6}" srcOrd="1" destOrd="0" presId="urn:microsoft.com/office/officeart/2008/layout/NameandTitleOrganizationalChart"/>
    <dgm:cxn modelId="{0D4D7648-FCFF-4B38-8CB2-C50A2EA29FAE}" type="presParOf" srcId="{C461B3BC-CDA6-4753-A381-46B37D79198A}" destId="{401635D8-D1A0-4A19-9449-9B34B3CB951A}" srcOrd="2" destOrd="0" presId="urn:microsoft.com/office/officeart/2008/layout/NameandTitleOrganizationalChart"/>
    <dgm:cxn modelId="{80125A08-12C2-4CBC-8315-8CA3EB5C79A4}" type="presParOf" srcId="{528492C3-B863-405A-A1DC-26CE4563386A}" destId="{8035BD09-02DE-46D4-A5BB-8D24FB924939}" srcOrd="2" destOrd="0" presId="urn:microsoft.com/office/officeart/2008/layout/NameandTitleOrganizationalChart"/>
    <dgm:cxn modelId="{AAE1F1D1-C3FB-4451-8107-21975CDA2D83}" type="presParOf" srcId="{528492C3-B863-405A-A1DC-26CE4563386A}" destId="{713B19D4-89B0-439C-AE53-5C00F3ADFC94}" srcOrd="3" destOrd="0" presId="urn:microsoft.com/office/officeart/2008/layout/NameandTitleOrganizationalChart"/>
    <dgm:cxn modelId="{794E7C90-1EBD-4D6E-87A1-2AD1F88BF33F}" type="presParOf" srcId="{713B19D4-89B0-439C-AE53-5C00F3ADFC94}" destId="{D8CEAE16-1E24-4F7E-BA99-24759450A1C7}" srcOrd="0" destOrd="0" presId="urn:microsoft.com/office/officeart/2008/layout/NameandTitleOrganizationalChart"/>
    <dgm:cxn modelId="{61D0054B-E681-4263-9BBB-23813849DA31}" type="presParOf" srcId="{D8CEAE16-1E24-4F7E-BA99-24759450A1C7}" destId="{CD936FBC-ECFD-4FA4-8770-33683AD7E0CE}" srcOrd="0" destOrd="0" presId="urn:microsoft.com/office/officeart/2008/layout/NameandTitleOrganizationalChart"/>
    <dgm:cxn modelId="{F22F525E-7AC8-40AE-ADB8-214E689A35C5}" type="presParOf" srcId="{D8CEAE16-1E24-4F7E-BA99-24759450A1C7}" destId="{3ABCDA4B-3586-4A4A-B906-5EE6DD7A613C}" srcOrd="1" destOrd="0" presId="urn:microsoft.com/office/officeart/2008/layout/NameandTitleOrganizationalChart"/>
    <dgm:cxn modelId="{FA167576-D6B8-4BD8-81F2-6328518E1D84}" type="presParOf" srcId="{D8CEAE16-1E24-4F7E-BA99-24759450A1C7}" destId="{87E12BA5-AE6F-4BD9-9E75-791FCF98DB16}" srcOrd="2" destOrd="0" presId="urn:microsoft.com/office/officeart/2008/layout/NameandTitleOrganizationalChart"/>
    <dgm:cxn modelId="{96A462EF-1C9B-4BE5-BB18-95B0107263F3}" type="presParOf" srcId="{713B19D4-89B0-439C-AE53-5C00F3ADFC94}" destId="{889490EC-3B9F-4EE5-808F-DB371A8F7C4C}" srcOrd="1" destOrd="0" presId="urn:microsoft.com/office/officeart/2008/layout/NameandTitleOrganizationalChart"/>
    <dgm:cxn modelId="{DA9E789A-4AB4-4CE2-B1F5-9F1137404195}" type="presParOf" srcId="{713B19D4-89B0-439C-AE53-5C00F3ADFC94}" destId="{997820FC-4EE8-40E1-AEB1-463BECFFF9F5}" srcOrd="2" destOrd="0" presId="urn:microsoft.com/office/officeart/2008/layout/NameandTitleOrganizationalChart"/>
    <dgm:cxn modelId="{795CAA0E-BBD7-4E38-8E2A-4A60053AF759}" type="presParOf" srcId="{528492C3-B863-405A-A1DC-26CE4563386A}" destId="{997AEC22-70A5-48BD-8DC6-818352E5D7AB}" srcOrd="4" destOrd="0" presId="urn:microsoft.com/office/officeart/2008/layout/NameandTitleOrganizationalChart"/>
    <dgm:cxn modelId="{B051CCCB-1C7D-4D37-8F17-71BC0F896D5E}" type="presParOf" srcId="{528492C3-B863-405A-A1DC-26CE4563386A}" destId="{06C6E4D5-C329-4958-A16D-FD43948CC875}" srcOrd="5" destOrd="0" presId="urn:microsoft.com/office/officeart/2008/layout/NameandTitleOrganizationalChart"/>
    <dgm:cxn modelId="{B81C37A2-ED98-4F84-853D-F0C599B3FF87}" type="presParOf" srcId="{06C6E4D5-C329-4958-A16D-FD43948CC875}" destId="{D29B48B0-1647-42C1-A9F6-4653AC3E79FC}" srcOrd="0" destOrd="0" presId="urn:microsoft.com/office/officeart/2008/layout/NameandTitleOrganizationalChart"/>
    <dgm:cxn modelId="{A0E36A8C-0B56-4DEE-8EB6-040FAD7166D7}" type="presParOf" srcId="{D29B48B0-1647-42C1-A9F6-4653AC3E79FC}" destId="{AEE022B1-7639-412C-BE69-3130A79BA555}" srcOrd="0" destOrd="0" presId="urn:microsoft.com/office/officeart/2008/layout/NameandTitleOrganizationalChart"/>
    <dgm:cxn modelId="{4DC10CCD-6CA0-4790-B99D-4F4393D61C22}" type="presParOf" srcId="{D29B48B0-1647-42C1-A9F6-4653AC3E79FC}" destId="{589A2C5C-0E1D-4DBA-8E42-D857AE4A99B7}" srcOrd="1" destOrd="0" presId="urn:microsoft.com/office/officeart/2008/layout/NameandTitleOrganizationalChart"/>
    <dgm:cxn modelId="{73CBD66E-350A-4DB3-AC3F-365603BEA58B}" type="presParOf" srcId="{D29B48B0-1647-42C1-A9F6-4653AC3E79FC}" destId="{4701E81A-96F3-4610-93E5-21E39CA6B28A}" srcOrd="2" destOrd="0" presId="urn:microsoft.com/office/officeart/2008/layout/NameandTitleOrganizationalChart"/>
    <dgm:cxn modelId="{5A814A7F-7DD4-4762-8CD7-AAF7D54FD7B6}" type="presParOf" srcId="{06C6E4D5-C329-4958-A16D-FD43948CC875}" destId="{F3089E40-1E4A-4981-A2E1-96C8EF2ED25E}" srcOrd="1" destOrd="0" presId="urn:microsoft.com/office/officeart/2008/layout/NameandTitleOrganizationalChart"/>
    <dgm:cxn modelId="{42645421-429B-4789-9CA3-9424826D6BAE}" type="presParOf" srcId="{06C6E4D5-C329-4958-A16D-FD43948CC875}" destId="{4238C73B-D88E-4138-A5DE-E7F740D80B32}" srcOrd="2" destOrd="0" presId="urn:microsoft.com/office/officeart/2008/layout/NameandTitleOrganizationalChart"/>
    <dgm:cxn modelId="{A8C675C2-6928-49B7-8338-A12E8050115A}" type="presParOf" srcId="{19FD66D8-207B-45B7-A3D3-BD2A470AED22}" destId="{48E9B246-E11A-4A65-8EBD-5CAE256586B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C1D3EBA-5C03-4C74-8D35-A5BB5152936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FD62ABB-2F6C-4BD4-84CF-8F3AA5B01056}">
      <dgm:prSet phldrT="[Texto]"/>
      <dgm:spPr/>
      <dgm:t>
        <a:bodyPr/>
        <a:lstStyle/>
        <a:p>
          <a:r>
            <a:rPr lang="es-SV" dirty="0" smtClean="0"/>
            <a:t>Coordinador de Comercialización y Ferias Internacionales</a:t>
          </a:r>
          <a:endParaRPr lang="es-SV" dirty="0"/>
        </a:p>
      </dgm:t>
    </dgm:pt>
    <dgm:pt modelId="{C2688E19-3775-40F7-9E9B-D47765A0F3D6}" type="parTrans" cxnId="{FCD4EEE8-8ADA-457B-96A4-9128CD725F9A}">
      <dgm:prSet/>
      <dgm:spPr/>
      <dgm:t>
        <a:bodyPr/>
        <a:lstStyle/>
        <a:p>
          <a:endParaRPr lang="es-SV"/>
        </a:p>
      </dgm:t>
    </dgm:pt>
    <dgm:pt modelId="{001C19CC-3004-4887-B801-617601043740}" type="sibTrans" cxnId="{FCD4EEE8-8ADA-457B-96A4-9128CD725F9A}">
      <dgm:prSet/>
      <dgm:spPr/>
      <dgm:t>
        <a:bodyPr/>
        <a:lstStyle/>
        <a:p>
          <a:endParaRPr lang="es-SV" dirty="0"/>
        </a:p>
      </dgm:t>
    </dgm:pt>
    <dgm:pt modelId="{E2E9F660-F874-4B1A-B148-2C2A32EBD665}">
      <dgm:prSet phldrT="[Texto]"/>
      <dgm:spPr/>
      <dgm:t>
        <a:bodyPr/>
        <a:lstStyle/>
        <a:p>
          <a:r>
            <a:rPr lang="es-SV" dirty="0" smtClean="0"/>
            <a:t>Especialista en Comercialización y Ferias Internacionales</a:t>
          </a:r>
          <a:endParaRPr lang="es-SV" dirty="0"/>
        </a:p>
      </dgm:t>
    </dgm:pt>
    <dgm:pt modelId="{E7E56BAA-97D9-4313-A547-5F483D254A2D}" type="parTrans" cxnId="{3C8F52FE-091E-45B5-B8C7-40F5AF14EE38}">
      <dgm:prSet/>
      <dgm:spPr/>
      <dgm:t>
        <a:bodyPr/>
        <a:lstStyle/>
        <a:p>
          <a:endParaRPr lang="es-SV"/>
        </a:p>
      </dgm:t>
    </dgm:pt>
    <dgm:pt modelId="{0061CB40-BA22-40F9-9969-A6F82F1CB2EF}" type="sibTrans" cxnId="{3C8F52FE-091E-45B5-B8C7-40F5AF14EE38}">
      <dgm:prSet/>
      <dgm:spPr/>
      <dgm:t>
        <a:bodyPr/>
        <a:lstStyle/>
        <a:p>
          <a:endParaRPr lang="es-SV" dirty="0"/>
        </a:p>
      </dgm:t>
    </dgm:pt>
    <dgm:pt modelId="{35BC1F05-D341-4485-885B-62DD8E052537}">
      <dgm:prSet phldrT="[Texto]"/>
      <dgm:spPr/>
      <dgm:t>
        <a:bodyPr/>
        <a:lstStyle/>
        <a:p>
          <a:r>
            <a:rPr lang="es-SV" dirty="0" smtClean="0"/>
            <a:t>Especialista en Administración y Manejo de Recursos Promocionales</a:t>
          </a:r>
          <a:endParaRPr lang="es-SV" dirty="0"/>
        </a:p>
      </dgm:t>
    </dgm:pt>
    <dgm:pt modelId="{1FB47326-BBE3-4F92-AB53-9ECE5C7FBA5A}" type="parTrans" cxnId="{75F6C798-E063-4F51-A3FF-F1A454C5277C}">
      <dgm:prSet/>
      <dgm:spPr/>
      <dgm:t>
        <a:bodyPr/>
        <a:lstStyle/>
        <a:p>
          <a:endParaRPr lang="es-SV"/>
        </a:p>
      </dgm:t>
    </dgm:pt>
    <dgm:pt modelId="{389811D2-5B77-4E4D-9C2B-EDA2A26D24E5}" type="sibTrans" cxnId="{75F6C798-E063-4F51-A3FF-F1A454C5277C}">
      <dgm:prSet/>
      <dgm:spPr/>
      <dgm:t>
        <a:bodyPr/>
        <a:lstStyle/>
        <a:p>
          <a:endParaRPr lang="es-SV" dirty="0"/>
        </a:p>
      </dgm:t>
    </dgm:pt>
    <dgm:pt modelId="{2D7FCE19-D706-43D2-A018-9C9F7EF2EC91}">
      <dgm:prSet phldrT="[Texto]"/>
      <dgm:spPr/>
      <dgm:t>
        <a:bodyPr/>
        <a:lstStyle/>
        <a:p>
          <a:r>
            <a:rPr lang="es-SV" dirty="0" smtClean="0"/>
            <a:t>Técnico en Comercialización y Ferias Internacionales</a:t>
          </a:r>
          <a:endParaRPr lang="es-SV" dirty="0"/>
        </a:p>
      </dgm:t>
    </dgm:pt>
    <dgm:pt modelId="{BEED96E1-9DB3-4705-8F0E-227686476CC8}" type="parTrans" cxnId="{80370B1A-BDA9-4203-883F-DB9A5B9C05EC}">
      <dgm:prSet/>
      <dgm:spPr/>
      <dgm:t>
        <a:bodyPr/>
        <a:lstStyle/>
        <a:p>
          <a:endParaRPr lang="es-SV"/>
        </a:p>
      </dgm:t>
    </dgm:pt>
    <dgm:pt modelId="{25128F19-9EE0-4781-953F-1F6957BA2AF7}" type="sibTrans" cxnId="{80370B1A-BDA9-4203-883F-DB9A5B9C05EC}">
      <dgm:prSet/>
      <dgm:spPr/>
      <dgm:t>
        <a:bodyPr/>
        <a:lstStyle/>
        <a:p>
          <a:endParaRPr lang="es-SV" dirty="0"/>
        </a:p>
      </dgm:t>
    </dgm:pt>
    <dgm:pt modelId="{941D9172-28C7-4C13-A91B-B916C4C25130}" type="pres">
      <dgm:prSet presAssocID="{DC1D3EBA-5C03-4C74-8D35-A5BB515293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3AE0A74D-6ED3-4AFB-B136-4ED7A3AF8025}" type="pres">
      <dgm:prSet presAssocID="{EFD62ABB-2F6C-4BD4-84CF-8F3AA5B01056}" presName="hierRoot1" presStyleCnt="0">
        <dgm:presLayoutVars>
          <dgm:hierBranch val="init"/>
        </dgm:presLayoutVars>
      </dgm:prSet>
      <dgm:spPr/>
    </dgm:pt>
    <dgm:pt modelId="{479A7E49-C7E5-4F26-810E-AF0FC9EB2010}" type="pres">
      <dgm:prSet presAssocID="{EFD62ABB-2F6C-4BD4-84CF-8F3AA5B01056}" presName="rootComposite1" presStyleCnt="0"/>
      <dgm:spPr/>
    </dgm:pt>
    <dgm:pt modelId="{24AD905D-76BA-4908-AFA5-D0FC4C83E543}" type="pres">
      <dgm:prSet presAssocID="{EFD62ABB-2F6C-4BD4-84CF-8F3AA5B0105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88DC5132-D3D7-4FC1-9888-65F49C805C55}" type="pres">
      <dgm:prSet presAssocID="{EFD62ABB-2F6C-4BD4-84CF-8F3AA5B01056}" presName="titleText1" presStyleLbl="fgAcc0" presStyleIdx="0" presStyleCnt="1" custScaleY="39495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D3567A67-18B5-4A73-A759-BC411EB23129}" type="pres">
      <dgm:prSet presAssocID="{EFD62ABB-2F6C-4BD4-84CF-8F3AA5B01056}" presName="rootConnector1" presStyleLbl="node1" presStyleIdx="0" presStyleCnt="3"/>
      <dgm:spPr/>
      <dgm:t>
        <a:bodyPr/>
        <a:lstStyle/>
        <a:p>
          <a:endParaRPr lang="es-SV"/>
        </a:p>
      </dgm:t>
    </dgm:pt>
    <dgm:pt modelId="{49CB5189-0531-47A3-B1F2-47605B8D1017}" type="pres">
      <dgm:prSet presAssocID="{EFD62ABB-2F6C-4BD4-84CF-8F3AA5B01056}" presName="hierChild2" presStyleCnt="0"/>
      <dgm:spPr/>
    </dgm:pt>
    <dgm:pt modelId="{3FBB9663-A092-42E8-9616-F6B9BB2C7BFB}" type="pres">
      <dgm:prSet presAssocID="{E7E56BAA-97D9-4313-A547-5F483D254A2D}" presName="Name37" presStyleLbl="parChTrans1D2" presStyleIdx="0" presStyleCnt="3"/>
      <dgm:spPr/>
      <dgm:t>
        <a:bodyPr/>
        <a:lstStyle/>
        <a:p>
          <a:endParaRPr lang="es-SV"/>
        </a:p>
      </dgm:t>
    </dgm:pt>
    <dgm:pt modelId="{2387D7AD-0E78-44C0-8760-C09C262536B3}" type="pres">
      <dgm:prSet presAssocID="{E2E9F660-F874-4B1A-B148-2C2A32EBD665}" presName="hierRoot2" presStyleCnt="0">
        <dgm:presLayoutVars>
          <dgm:hierBranch val="init"/>
        </dgm:presLayoutVars>
      </dgm:prSet>
      <dgm:spPr/>
    </dgm:pt>
    <dgm:pt modelId="{A8ED4DF1-6652-4E7A-8FD7-4599F7289310}" type="pres">
      <dgm:prSet presAssocID="{E2E9F660-F874-4B1A-B148-2C2A32EBD665}" presName="rootComposite" presStyleCnt="0"/>
      <dgm:spPr/>
    </dgm:pt>
    <dgm:pt modelId="{BBCACD2D-6FBC-471B-A485-75DD4A68F4B2}" type="pres">
      <dgm:prSet presAssocID="{E2E9F660-F874-4B1A-B148-2C2A32EBD665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C9FC6165-50BB-49F3-9768-362BE1082485}" type="pres">
      <dgm:prSet presAssocID="{E2E9F660-F874-4B1A-B148-2C2A32EBD665}" presName="titleText2" presStyleLbl="fgAcc1" presStyleIdx="0" presStyleCnt="3" custScaleY="3756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EF83FD7-85EC-45F1-8444-E8515A3FCF9F}" type="pres">
      <dgm:prSet presAssocID="{E2E9F660-F874-4B1A-B148-2C2A32EBD665}" presName="rootConnector" presStyleLbl="node2" presStyleIdx="0" presStyleCnt="0"/>
      <dgm:spPr/>
      <dgm:t>
        <a:bodyPr/>
        <a:lstStyle/>
        <a:p>
          <a:endParaRPr lang="es-SV"/>
        </a:p>
      </dgm:t>
    </dgm:pt>
    <dgm:pt modelId="{2669A604-748F-4343-94BB-C44A1CAB2348}" type="pres">
      <dgm:prSet presAssocID="{E2E9F660-F874-4B1A-B148-2C2A32EBD665}" presName="hierChild4" presStyleCnt="0"/>
      <dgm:spPr/>
    </dgm:pt>
    <dgm:pt modelId="{258F0593-5278-46D7-822A-B6653447831E}" type="pres">
      <dgm:prSet presAssocID="{E2E9F660-F874-4B1A-B148-2C2A32EBD665}" presName="hierChild5" presStyleCnt="0"/>
      <dgm:spPr/>
    </dgm:pt>
    <dgm:pt modelId="{07BA68A0-3AFF-4D8A-8483-29C857D8EEEA}" type="pres">
      <dgm:prSet presAssocID="{1FB47326-BBE3-4F92-AB53-9ECE5C7FBA5A}" presName="Name37" presStyleLbl="parChTrans1D2" presStyleIdx="1" presStyleCnt="3"/>
      <dgm:spPr/>
      <dgm:t>
        <a:bodyPr/>
        <a:lstStyle/>
        <a:p>
          <a:endParaRPr lang="es-SV"/>
        </a:p>
      </dgm:t>
    </dgm:pt>
    <dgm:pt modelId="{06ABA4BA-84B6-48CE-9269-7F36AB2CE72D}" type="pres">
      <dgm:prSet presAssocID="{35BC1F05-D341-4485-885B-62DD8E052537}" presName="hierRoot2" presStyleCnt="0">
        <dgm:presLayoutVars>
          <dgm:hierBranch val="init"/>
        </dgm:presLayoutVars>
      </dgm:prSet>
      <dgm:spPr/>
    </dgm:pt>
    <dgm:pt modelId="{77FCB093-2FF6-47E6-8DFA-9AC23B697202}" type="pres">
      <dgm:prSet presAssocID="{35BC1F05-D341-4485-885B-62DD8E052537}" presName="rootComposite" presStyleCnt="0"/>
      <dgm:spPr/>
    </dgm:pt>
    <dgm:pt modelId="{7FB0C279-225C-4A41-9D3A-E495030029A1}" type="pres">
      <dgm:prSet presAssocID="{35BC1F05-D341-4485-885B-62DD8E052537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67BEC6E5-6D65-42C6-96EE-C00158FEDBCE}" type="pres">
      <dgm:prSet presAssocID="{35BC1F05-D341-4485-885B-62DD8E052537}" presName="titleText2" presStyleLbl="fgAcc1" presStyleIdx="1" presStyleCnt="3" custScaleY="3756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8170972-C36F-403E-9624-3B81BE25CE67}" type="pres">
      <dgm:prSet presAssocID="{35BC1F05-D341-4485-885B-62DD8E052537}" presName="rootConnector" presStyleLbl="node2" presStyleIdx="0" presStyleCnt="0"/>
      <dgm:spPr/>
      <dgm:t>
        <a:bodyPr/>
        <a:lstStyle/>
        <a:p>
          <a:endParaRPr lang="es-SV"/>
        </a:p>
      </dgm:t>
    </dgm:pt>
    <dgm:pt modelId="{38ACDA08-25F9-49F5-9DC0-6B2995F95A58}" type="pres">
      <dgm:prSet presAssocID="{35BC1F05-D341-4485-885B-62DD8E052537}" presName="hierChild4" presStyleCnt="0"/>
      <dgm:spPr/>
    </dgm:pt>
    <dgm:pt modelId="{6E789269-FCB8-4331-9E4F-0E1F4F29CE88}" type="pres">
      <dgm:prSet presAssocID="{35BC1F05-D341-4485-885B-62DD8E052537}" presName="hierChild5" presStyleCnt="0"/>
      <dgm:spPr/>
    </dgm:pt>
    <dgm:pt modelId="{F547F351-02A4-45B2-83D0-ED6E66B9937B}" type="pres">
      <dgm:prSet presAssocID="{BEED96E1-9DB3-4705-8F0E-227686476CC8}" presName="Name37" presStyleLbl="parChTrans1D2" presStyleIdx="2" presStyleCnt="3"/>
      <dgm:spPr/>
      <dgm:t>
        <a:bodyPr/>
        <a:lstStyle/>
        <a:p>
          <a:endParaRPr lang="es-SV"/>
        </a:p>
      </dgm:t>
    </dgm:pt>
    <dgm:pt modelId="{88308018-AB87-432D-9386-B98042E5612A}" type="pres">
      <dgm:prSet presAssocID="{2D7FCE19-D706-43D2-A018-9C9F7EF2EC91}" presName="hierRoot2" presStyleCnt="0">
        <dgm:presLayoutVars>
          <dgm:hierBranch val="init"/>
        </dgm:presLayoutVars>
      </dgm:prSet>
      <dgm:spPr/>
    </dgm:pt>
    <dgm:pt modelId="{CB180748-1A54-48D9-93FF-82F3284E0A98}" type="pres">
      <dgm:prSet presAssocID="{2D7FCE19-D706-43D2-A018-9C9F7EF2EC91}" presName="rootComposite" presStyleCnt="0"/>
      <dgm:spPr/>
    </dgm:pt>
    <dgm:pt modelId="{82952F38-AEF0-40E5-BB17-240373EB4634}" type="pres">
      <dgm:prSet presAssocID="{2D7FCE19-D706-43D2-A018-9C9F7EF2EC91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465A4F02-A4F7-472B-935E-1B2EAC9CF401}" type="pres">
      <dgm:prSet presAssocID="{2D7FCE19-D706-43D2-A018-9C9F7EF2EC91}" presName="titleText2" presStyleLbl="fgAcc1" presStyleIdx="2" presStyleCnt="3" custFlipVert="1" custScaleY="50999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F72DC32E-1F86-45F2-849C-733C780E986D}" type="pres">
      <dgm:prSet presAssocID="{2D7FCE19-D706-43D2-A018-9C9F7EF2EC91}" presName="rootConnector" presStyleLbl="node2" presStyleIdx="0" presStyleCnt="0"/>
      <dgm:spPr/>
      <dgm:t>
        <a:bodyPr/>
        <a:lstStyle/>
        <a:p>
          <a:endParaRPr lang="es-SV"/>
        </a:p>
      </dgm:t>
    </dgm:pt>
    <dgm:pt modelId="{1422755F-06BE-4A8F-95A2-90F6E4C0736D}" type="pres">
      <dgm:prSet presAssocID="{2D7FCE19-D706-43D2-A018-9C9F7EF2EC91}" presName="hierChild4" presStyleCnt="0"/>
      <dgm:spPr/>
    </dgm:pt>
    <dgm:pt modelId="{1024A6FD-241D-4686-AA1E-F4D9F1EE0279}" type="pres">
      <dgm:prSet presAssocID="{2D7FCE19-D706-43D2-A018-9C9F7EF2EC91}" presName="hierChild5" presStyleCnt="0"/>
      <dgm:spPr/>
    </dgm:pt>
    <dgm:pt modelId="{DE84ADE8-0856-46C1-BDB6-E39B2E97253E}" type="pres">
      <dgm:prSet presAssocID="{EFD62ABB-2F6C-4BD4-84CF-8F3AA5B01056}" presName="hierChild3" presStyleCnt="0"/>
      <dgm:spPr/>
    </dgm:pt>
  </dgm:ptLst>
  <dgm:cxnLst>
    <dgm:cxn modelId="{AC1A4DC5-2C9C-46CF-8EFA-9E9FDC9DCF89}" type="presOf" srcId="{2D7FCE19-D706-43D2-A018-9C9F7EF2EC91}" destId="{F72DC32E-1F86-45F2-849C-733C780E986D}" srcOrd="1" destOrd="0" presId="urn:microsoft.com/office/officeart/2008/layout/NameandTitleOrganizationalChart"/>
    <dgm:cxn modelId="{3119AF90-C5E1-468A-9EF1-6F57F82D9A96}" type="presOf" srcId="{2D7FCE19-D706-43D2-A018-9C9F7EF2EC91}" destId="{82952F38-AEF0-40E5-BB17-240373EB4634}" srcOrd="0" destOrd="0" presId="urn:microsoft.com/office/officeart/2008/layout/NameandTitleOrganizationalChart"/>
    <dgm:cxn modelId="{6D611367-E3D9-4DA4-8C4B-2CBC5C5AF513}" type="presOf" srcId="{EFD62ABB-2F6C-4BD4-84CF-8F3AA5B01056}" destId="{D3567A67-18B5-4A73-A759-BC411EB23129}" srcOrd="1" destOrd="0" presId="urn:microsoft.com/office/officeart/2008/layout/NameandTitleOrganizationalChart"/>
    <dgm:cxn modelId="{FCD4EEE8-8ADA-457B-96A4-9128CD725F9A}" srcId="{DC1D3EBA-5C03-4C74-8D35-A5BB5152936B}" destId="{EFD62ABB-2F6C-4BD4-84CF-8F3AA5B01056}" srcOrd="0" destOrd="0" parTransId="{C2688E19-3775-40F7-9E9B-D47765A0F3D6}" sibTransId="{001C19CC-3004-4887-B801-617601043740}"/>
    <dgm:cxn modelId="{799710EB-B3E5-490F-A019-CA221E59C815}" type="presOf" srcId="{1FB47326-BBE3-4F92-AB53-9ECE5C7FBA5A}" destId="{07BA68A0-3AFF-4D8A-8483-29C857D8EEEA}" srcOrd="0" destOrd="0" presId="urn:microsoft.com/office/officeart/2008/layout/NameandTitleOrganizationalChart"/>
    <dgm:cxn modelId="{87A0D201-6089-46B3-8A18-B53F5D18D93E}" type="presOf" srcId="{389811D2-5B77-4E4D-9C2B-EDA2A26D24E5}" destId="{67BEC6E5-6D65-42C6-96EE-C00158FEDBCE}" srcOrd="0" destOrd="0" presId="urn:microsoft.com/office/officeart/2008/layout/NameandTitleOrganizationalChart"/>
    <dgm:cxn modelId="{324C7C4D-5C5E-46B4-94BA-E42B212B2A40}" type="presOf" srcId="{E7E56BAA-97D9-4313-A547-5F483D254A2D}" destId="{3FBB9663-A092-42E8-9616-F6B9BB2C7BFB}" srcOrd="0" destOrd="0" presId="urn:microsoft.com/office/officeart/2008/layout/NameandTitleOrganizationalChart"/>
    <dgm:cxn modelId="{9B5C37AE-C89F-4A6E-B960-CE313C65BD8C}" type="presOf" srcId="{0061CB40-BA22-40F9-9969-A6F82F1CB2EF}" destId="{C9FC6165-50BB-49F3-9768-362BE1082485}" srcOrd="0" destOrd="0" presId="urn:microsoft.com/office/officeart/2008/layout/NameandTitleOrganizationalChart"/>
    <dgm:cxn modelId="{3C8F52FE-091E-45B5-B8C7-40F5AF14EE38}" srcId="{EFD62ABB-2F6C-4BD4-84CF-8F3AA5B01056}" destId="{E2E9F660-F874-4B1A-B148-2C2A32EBD665}" srcOrd="0" destOrd="0" parTransId="{E7E56BAA-97D9-4313-A547-5F483D254A2D}" sibTransId="{0061CB40-BA22-40F9-9969-A6F82F1CB2EF}"/>
    <dgm:cxn modelId="{BD6013A6-AB27-4766-8322-C58A76683B60}" type="presOf" srcId="{001C19CC-3004-4887-B801-617601043740}" destId="{88DC5132-D3D7-4FC1-9888-65F49C805C55}" srcOrd="0" destOrd="0" presId="urn:microsoft.com/office/officeart/2008/layout/NameandTitleOrganizationalChart"/>
    <dgm:cxn modelId="{24B6B414-4980-445B-8FBD-98557FC6652C}" type="presOf" srcId="{DC1D3EBA-5C03-4C74-8D35-A5BB5152936B}" destId="{941D9172-28C7-4C13-A91B-B916C4C25130}" srcOrd="0" destOrd="0" presId="urn:microsoft.com/office/officeart/2008/layout/NameandTitleOrganizationalChart"/>
    <dgm:cxn modelId="{B080316D-34EE-47C3-965D-83AF205BB575}" type="presOf" srcId="{35BC1F05-D341-4485-885B-62DD8E052537}" destId="{48170972-C36F-403E-9624-3B81BE25CE67}" srcOrd="1" destOrd="0" presId="urn:microsoft.com/office/officeart/2008/layout/NameandTitleOrganizationalChart"/>
    <dgm:cxn modelId="{E98F21D9-E860-46E6-A894-00AAD1F67D37}" type="presOf" srcId="{35BC1F05-D341-4485-885B-62DD8E052537}" destId="{7FB0C279-225C-4A41-9D3A-E495030029A1}" srcOrd="0" destOrd="0" presId="urn:microsoft.com/office/officeart/2008/layout/NameandTitleOrganizationalChart"/>
    <dgm:cxn modelId="{1B842210-6D20-4E0C-A381-46A6A08B316A}" type="presOf" srcId="{25128F19-9EE0-4781-953F-1F6957BA2AF7}" destId="{465A4F02-A4F7-472B-935E-1B2EAC9CF401}" srcOrd="0" destOrd="0" presId="urn:microsoft.com/office/officeart/2008/layout/NameandTitleOrganizationalChart"/>
    <dgm:cxn modelId="{457FE9BF-07F1-4704-82E8-433C3A99272F}" type="presOf" srcId="{EFD62ABB-2F6C-4BD4-84CF-8F3AA5B01056}" destId="{24AD905D-76BA-4908-AFA5-D0FC4C83E543}" srcOrd="0" destOrd="0" presId="urn:microsoft.com/office/officeart/2008/layout/NameandTitleOrganizationalChart"/>
    <dgm:cxn modelId="{75F6C798-E063-4F51-A3FF-F1A454C5277C}" srcId="{EFD62ABB-2F6C-4BD4-84CF-8F3AA5B01056}" destId="{35BC1F05-D341-4485-885B-62DD8E052537}" srcOrd="1" destOrd="0" parTransId="{1FB47326-BBE3-4F92-AB53-9ECE5C7FBA5A}" sibTransId="{389811D2-5B77-4E4D-9C2B-EDA2A26D24E5}"/>
    <dgm:cxn modelId="{55093849-126F-4FA0-9F32-29595B6C1AC7}" type="presOf" srcId="{E2E9F660-F874-4B1A-B148-2C2A32EBD665}" destId="{BBCACD2D-6FBC-471B-A485-75DD4A68F4B2}" srcOrd="0" destOrd="0" presId="urn:microsoft.com/office/officeart/2008/layout/NameandTitleOrganizationalChart"/>
    <dgm:cxn modelId="{83DB3FA7-5F08-4472-9610-A85157208745}" type="presOf" srcId="{E2E9F660-F874-4B1A-B148-2C2A32EBD665}" destId="{5EF83FD7-85EC-45F1-8444-E8515A3FCF9F}" srcOrd="1" destOrd="0" presId="urn:microsoft.com/office/officeart/2008/layout/NameandTitleOrganizationalChart"/>
    <dgm:cxn modelId="{242A69DD-683F-4FD7-9BFC-DF6629A189B2}" type="presOf" srcId="{BEED96E1-9DB3-4705-8F0E-227686476CC8}" destId="{F547F351-02A4-45B2-83D0-ED6E66B9937B}" srcOrd="0" destOrd="0" presId="urn:microsoft.com/office/officeart/2008/layout/NameandTitleOrganizationalChart"/>
    <dgm:cxn modelId="{80370B1A-BDA9-4203-883F-DB9A5B9C05EC}" srcId="{EFD62ABB-2F6C-4BD4-84CF-8F3AA5B01056}" destId="{2D7FCE19-D706-43D2-A018-9C9F7EF2EC91}" srcOrd="2" destOrd="0" parTransId="{BEED96E1-9DB3-4705-8F0E-227686476CC8}" sibTransId="{25128F19-9EE0-4781-953F-1F6957BA2AF7}"/>
    <dgm:cxn modelId="{27A56E2E-4A14-4D0F-B829-6579B90C0FD7}" type="presParOf" srcId="{941D9172-28C7-4C13-A91B-B916C4C25130}" destId="{3AE0A74D-6ED3-4AFB-B136-4ED7A3AF8025}" srcOrd="0" destOrd="0" presId="urn:microsoft.com/office/officeart/2008/layout/NameandTitleOrganizationalChart"/>
    <dgm:cxn modelId="{F35FD84A-B0D3-43CD-A11D-DFC9A0353D13}" type="presParOf" srcId="{3AE0A74D-6ED3-4AFB-B136-4ED7A3AF8025}" destId="{479A7E49-C7E5-4F26-810E-AF0FC9EB2010}" srcOrd="0" destOrd="0" presId="urn:microsoft.com/office/officeart/2008/layout/NameandTitleOrganizationalChart"/>
    <dgm:cxn modelId="{B4A245AA-4E20-4A02-B7E1-11A11769F545}" type="presParOf" srcId="{479A7E49-C7E5-4F26-810E-AF0FC9EB2010}" destId="{24AD905D-76BA-4908-AFA5-D0FC4C83E543}" srcOrd="0" destOrd="0" presId="urn:microsoft.com/office/officeart/2008/layout/NameandTitleOrganizationalChart"/>
    <dgm:cxn modelId="{7EDC4063-B3DA-467C-82F0-82085C224873}" type="presParOf" srcId="{479A7E49-C7E5-4F26-810E-AF0FC9EB2010}" destId="{88DC5132-D3D7-4FC1-9888-65F49C805C55}" srcOrd="1" destOrd="0" presId="urn:microsoft.com/office/officeart/2008/layout/NameandTitleOrganizationalChart"/>
    <dgm:cxn modelId="{7F0F4EAC-8AD8-48AF-A155-A3A9F540AD9F}" type="presParOf" srcId="{479A7E49-C7E5-4F26-810E-AF0FC9EB2010}" destId="{D3567A67-18B5-4A73-A759-BC411EB23129}" srcOrd="2" destOrd="0" presId="urn:microsoft.com/office/officeart/2008/layout/NameandTitleOrganizationalChart"/>
    <dgm:cxn modelId="{406DEAC7-EED9-47E9-841F-BA8F58C88EE5}" type="presParOf" srcId="{3AE0A74D-6ED3-4AFB-B136-4ED7A3AF8025}" destId="{49CB5189-0531-47A3-B1F2-47605B8D1017}" srcOrd="1" destOrd="0" presId="urn:microsoft.com/office/officeart/2008/layout/NameandTitleOrganizationalChart"/>
    <dgm:cxn modelId="{FD13E413-D4F3-402B-B83E-4FCF803F78F2}" type="presParOf" srcId="{49CB5189-0531-47A3-B1F2-47605B8D1017}" destId="{3FBB9663-A092-42E8-9616-F6B9BB2C7BFB}" srcOrd="0" destOrd="0" presId="urn:microsoft.com/office/officeart/2008/layout/NameandTitleOrganizationalChart"/>
    <dgm:cxn modelId="{F8E9E731-2000-4FF9-90A9-DA23BF6A5D92}" type="presParOf" srcId="{49CB5189-0531-47A3-B1F2-47605B8D1017}" destId="{2387D7AD-0E78-44C0-8760-C09C262536B3}" srcOrd="1" destOrd="0" presId="urn:microsoft.com/office/officeart/2008/layout/NameandTitleOrganizationalChart"/>
    <dgm:cxn modelId="{3474490F-D64D-410A-99DC-F47A8C2A7049}" type="presParOf" srcId="{2387D7AD-0E78-44C0-8760-C09C262536B3}" destId="{A8ED4DF1-6652-4E7A-8FD7-4599F7289310}" srcOrd="0" destOrd="0" presId="urn:microsoft.com/office/officeart/2008/layout/NameandTitleOrganizationalChart"/>
    <dgm:cxn modelId="{EC2528E9-6314-4564-82D3-D27661998710}" type="presParOf" srcId="{A8ED4DF1-6652-4E7A-8FD7-4599F7289310}" destId="{BBCACD2D-6FBC-471B-A485-75DD4A68F4B2}" srcOrd="0" destOrd="0" presId="urn:microsoft.com/office/officeart/2008/layout/NameandTitleOrganizationalChart"/>
    <dgm:cxn modelId="{F49C8069-56E5-43C0-BD8C-02B0ACEC5E0B}" type="presParOf" srcId="{A8ED4DF1-6652-4E7A-8FD7-4599F7289310}" destId="{C9FC6165-50BB-49F3-9768-362BE1082485}" srcOrd="1" destOrd="0" presId="urn:microsoft.com/office/officeart/2008/layout/NameandTitleOrganizationalChart"/>
    <dgm:cxn modelId="{EB153960-174C-4F22-9FE3-F315D56EA206}" type="presParOf" srcId="{A8ED4DF1-6652-4E7A-8FD7-4599F7289310}" destId="{5EF83FD7-85EC-45F1-8444-E8515A3FCF9F}" srcOrd="2" destOrd="0" presId="urn:microsoft.com/office/officeart/2008/layout/NameandTitleOrganizationalChart"/>
    <dgm:cxn modelId="{E0F2BB3F-117A-436F-9C00-C18431026643}" type="presParOf" srcId="{2387D7AD-0E78-44C0-8760-C09C262536B3}" destId="{2669A604-748F-4343-94BB-C44A1CAB2348}" srcOrd="1" destOrd="0" presId="urn:microsoft.com/office/officeart/2008/layout/NameandTitleOrganizationalChart"/>
    <dgm:cxn modelId="{818277AB-59A0-4A3B-82B2-6E2E1B6E4ED2}" type="presParOf" srcId="{2387D7AD-0E78-44C0-8760-C09C262536B3}" destId="{258F0593-5278-46D7-822A-B6653447831E}" srcOrd="2" destOrd="0" presId="urn:microsoft.com/office/officeart/2008/layout/NameandTitleOrganizationalChart"/>
    <dgm:cxn modelId="{290D7B23-BC06-4BBC-8FEF-9D4E98446C2E}" type="presParOf" srcId="{49CB5189-0531-47A3-B1F2-47605B8D1017}" destId="{07BA68A0-3AFF-4D8A-8483-29C857D8EEEA}" srcOrd="2" destOrd="0" presId="urn:microsoft.com/office/officeart/2008/layout/NameandTitleOrganizationalChart"/>
    <dgm:cxn modelId="{835D832D-0289-4B7E-A902-0FFD3772712C}" type="presParOf" srcId="{49CB5189-0531-47A3-B1F2-47605B8D1017}" destId="{06ABA4BA-84B6-48CE-9269-7F36AB2CE72D}" srcOrd="3" destOrd="0" presId="urn:microsoft.com/office/officeart/2008/layout/NameandTitleOrganizationalChart"/>
    <dgm:cxn modelId="{43E7DE1D-8976-47A8-B7A3-FDA50E036D35}" type="presParOf" srcId="{06ABA4BA-84B6-48CE-9269-7F36AB2CE72D}" destId="{77FCB093-2FF6-47E6-8DFA-9AC23B697202}" srcOrd="0" destOrd="0" presId="urn:microsoft.com/office/officeart/2008/layout/NameandTitleOrganizationalChart"/>
    <dgm:cxn modelId="{C525B4DE-41DE-4A30-B443-A5C50996C9A7}" type="presParOf" srcId="{77FCB093-2FF6-47E6-8DFA-9AC23B697202}" destId="{7FB0C279-225C-4A41-9D3A-E495030029A1}" srcOrd="0" destOrd="0" presId="urn:microsoft.com/office/officeart/2008/layout/NameandTitleOrganizationalChart"/>
    <dgm:cxn modelId="{6196D92E-3CF5-4A7E-B33C-70F63D7EA898}" type="presParOf" srcId="{77FCB093-2FF6-47E6-8DFA-9AC23B697202}" destId="{67BEC6E5-6D65-42C6-96EE-C00158FEDBCE}" srcOrd="1" destOrd="0" presId="urn:microsoft.com/office/officeart/2008/layout/NameandTitleOrganizationalChart"/>
    <dgm:cxn modelId="{41FDD254-423C-4548-85F2-EE2AFEBCE75B}" type="presParOf" srcId="{77FCB093-2FF6-47E6-8DFA-9AC23B697202}" destId="{48170972-C36F-403E-9624-3B81BE25CE67}" srcOrd="2" destOrd="0" presId="urn:microsoft.com/office/officeart/2008/layout/NameandTitleOrganizationalChart"/>
    <dgm:cxn modelId="{1B0D8030-ED96-4EC4-A717-13444528EE56}" type="presParOf" srcId="{06ABA4BA-84B6-48CE-9269-7F36AB2CE72D}" destId="{38ACDA08-25F9-49F5-9DC0-6B2995F95A58}" srcOrd="1" destOrd="0" presId="urn:microsoft.com/office/officeart/2008/layout/NameandTitleOrganizationalChart"/>
    <dgm:cxn modelId="{7E7EEAEA-0CAD-4DCC-9E70-2E5227BE32FA}" type="presParOf" srcId="{06ABA4BA-84B6-48CE-9269-7F36AB2CE72D}" destId="{6E789269-FCB8-4331-9E4F-0E1F4F29CE88}" srcOrd="2" destOrd="0" presId="urn:microsoft.com/office/officeart/2008/layout/NameandTitleOrganizationalChart"/>
    <dgm:cxn modelId="{567C8B85-A574-43FE-905B-6CBCA1B266FA}" type="presParOf" srcId="{49CB5189-0531-47A3-B1F2-47605B8D1017}" destId="{F547F351-02A4-45B2-83D0-ED6E66B9937B}" srcOrd="4" destOrd="0" presId="urn:microsoft.com/office/officeart/2008/layout/NameandTitleOrganizationalChart"/>
    <dgm:cxn modelId="{075D0AAB-2DFD-43A6-81F3-09E02373C56D}" type="presParOf" srcId="{49CB5189-0531-47A3-B1F2-47605B8D1017}" destId="{88308018-AB87-432D-9386-B98042E5612A}" srcOrd="5" destOrd="0" presId="urn:microsoft.com/office/officeart/2008/layout/NameandTitleOrganizationalChart"/>
    <dgm:cxn modelId="{ABDBE076-007A-402A-8FD7-8EC6478F019E}" type="presParOf" srcId="{88308018-AB87-432D-9386-B98042E5612A}" destId="{CB180748-1A54-48D9-93FF-82F3284E0A98}" srcOrd="0" destOrd="0" presId="urn:microsoft.com/office/officeart/2008/layout/NameandTitleOrganizationalChart"/>
    <dgm:cxn modelId="{D49F3C9A-61A0-44B8-AC01-0EE38C7A8A75}" type="presParOf" srcId="{CB180748-1A54-48D9-93FF-82F3284E0A98}" destId="{82952F38-AEF0-40E5-BB17-240373EB4634}" srcOrd="0" destOrd="0" presId="urn:microsoft.com/office/officeart/2008/layout/NameandTitleOrganizationalChart"/>
    <dgm:cxn modelId="{87AA7138-7EA2-4519-85AE-DA99CF8A1657}" type="presParOf" srcId="{CB180748-1A54-48D9-93FF-82F3284E0A98}" destId="{465A4F02-A4F7-472B-935E-1B2EAC9CF401}" srcOrd="1" destOrd="0" presId="urn:microsoft.com/office/officeart/2008/layout/NameandTitleOrganizationalChart"/>
    <dgm:cxn modelId="{D231A3D6-B3CE-4E0C-9D8F-52CCEB8B5481}" type="presParOf" srcId="{CB180748-1A54-48D9-93FF-82F3284E0A98}" destId="{F72DC32E-1F86-45F2-849C-733C780E986D}" srcOrd="2" destOrd="0" presId="urn:microsoft.com/office/officeart/2008/layout/NameandTitleOrganizationalChart"/>
    <dgm:cxn modelId="{A14C2CCF-5CF1-4605-AE00-F753FB6139FC}" type="presParOf" srcId="{88308018-AB87-432D-9386-B98042E5612A}" destId="{1422755F-06BE-4A8F-95A2-90F6E4C0736D}" srcOrd="1" destOrd="0" presId="urn:microsoft.com/office/officeart/2008/layout/NameandTitleOrganizationalChart"/>
    <dgm:cxn modelId="{DEA6D868-2C94-479C-B69C-BE37CE31068D}" type="presParOf" srcId="{88308018-AB87-432D-9386-B98042E5612A}" destId="{1024A6FD-241D-4686-AA1E-F4D9F1EE0279}" srcOrd="2" destOrd="0" presId="urn:microsoft.com/office/officeart/2008/layout/NameandTitleOrganizationalChart"/>
    <dgm:cxn modelId="{92394F93-DAE1-42FE-A542-A1B4642403DD}" type="presParOf" srcId="{3AE0A74D-6ED3-4AFB-B136-4ED7A3AF8025}" destId="{DE84ADE8-0856-46C1-BDB6-E39B2E97253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C2943B7-4077-4207-B597-AEA78689930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B789166-8DB4-45C9-B81E-501873E32EEF}">
      <dgm:prSet phldrT="[Texto]"/>
      <dgm:spPr/>
      <dgm:t>
        <a:bodyPr/>
        <a:lstStyle/>
        <a:p>
          <a:r>
            <a:rPr lang="es-SV" dirty="0" smtClean="0"/>
            <a:t>Coordinador de Información Turística</a:t>
          </a:r>
          <a:endParaRPr lang="es-SV" dirty="0"/>
        </a:p>
      </dgm:t>
    </dgm:pt>
    <dgm:pt modelId="{4C2E5ADD-EB15-4F58-AA73-815F016D88DA}" type="parTrans" cxnId="{5B192E2D-943A-4865-88E1-8591395FEC66}">
      <dgm:prSet/>
      <dgm:spPr/>
      <dgm:t>
        <a:bodyPr/>
        <a:lstStyle/>
        <a:p>
          <a:endParaRPr lang="es-SV"/>
        </a:p>
      </dgm:t>
    </dgm:pt>
    <dgm:pt modelId="{B6ABFEA4-844E-48DF-B5F4-DDA03AAD1308}" type="sibTrans" cxnId="{5B192E2D-943A-4865-88E1-8591395FEC66}">
      <dgm:prSet/>
      <dgm:spPr/>
      <dgm:t>
        <a:bodyPr/>
        <a:lstStyle/>
        <a:p>
          <a:endParaRPr lang="es-SV" dirty="0"/>
        </a:p>
      </dgm:t>
    </dgm:pt>
    <dgm:pt modelId="{D99AF7BE-B92B-4547-B2FD-2F9E27042C30}">
      <dgm:prSet phldrT="[Texto]"/>
      <dgm:spPr/>
      <dgm:t>
        <a:bodyPr/>
        <a:lstStyle/>
        <a:p>
          <a:r>
            <a:rPr lang="es-SV" dirty="0" smtClean="0"/>
            <a:t>Técnico en Información Turística</a:t>
          </a:r>
          <a:endParaRPr lang="es-SV" dirty="0"/>
        </a:p>
      </dgm:t>
    </dgm:pt>
    <dgm:pt modelId="{F80823D8-3534-4FA9-AF2A-71771F040A8E}" type="parTrans" cxnId="{9617F246-47ED-4EF3-9585-92B38C4321C5}">
      <dgm:prSet/>
      <dgm:spPr/>
      <dgm:t>
        <a:bodyPr/>
        <a:lstStyle/>
        <a:p>
          <a:endParaRPr lang="es-SV"/>
        </a:p>
      </dgm:t>
    </dgm:pt>
    <dgm:pt modelId="{E7007C79-503D-4E85-B5DC-DC4CF1D9C80D}" type="sibTrans" cxnId="{9617F246-47ED-4EF3-9585-92B38C4321C5}">
      <dgm:prSet/>
      <dgm:spPr/>
      <dgm:t>
        <a:bodyPr/>
        <a:lstStyle/>
        <a:p>
          <a:endParaRPr lang="es-SV" dirty="0"/>
        </a:p>
      </dgm:t>
    </dgm:pt>
    <dgm:pt modelId="{8F8523B0-9A78-4C10-B739-1A807167BEE9}">
      <dgm:prSet phldrT="[Texto]"/>
      <dgm:spPr/>
      <dgm:t>
        <a:bodyPr/>
        <a:lstStyle/>
        <a:p>
          <a:r>
            <a:rPr lang="es-SV" dirty="0" smtClean="0"/>
            <a:t>Técnico en Información Turística</a:t>
          </a:r>
          <a:endParaRPr lang="es-SV" dirty="0"/>
        </a:p>
      </dgm:t>
    </dgm:pt>
    <dgm:pt modelId="{21848119-171E-4A5A-A854-BBBE1BB86EBF}" type="parTrans" cxnId="{71F5BB35-B35C-4247-98F5-F4983A490E71}">
      <dgm:prSet/>
      <dgm:spPr/>
      <dgm:t>
        <a:bodyPr/>
        <a:lstStyle/>
        <a:p>
          <a:endParaRPr lang="es-SV"/>
        </a:p>
      </dgm:t>
    </dgm:pt>
    <dgm:pt modelId="{FD62430A-FDE8-446C-A619-2180015C0EF5}" type="sibTrans" cxnId="{71F5BB35-B35C-4247-98F5-F4983A490E71}">
      <dgm:prSet/>
      <dgm:spPr/>
      <dgm:t>
        <a:bodyPr/>
        <a:lstStyle/>
        <a:p>
          <a:endParaRPr lang="es-SV" dirty="0"/>
        </a:p>
      </dgm:t>
    </dgm:pt>
    <dgm:pt modelId="{789F5F4B-A692-4932-8E33-B9B3F0CA4800}">
      <dgm:prSet phldrT="[Texto]"/>
      <dgm:spPr/>
      <dgm:t>
        <a:bodyPr/>
        <a:lstStyle/>
        <a:p>
          <a:r>
            <a:rPr lang="es-SV" dirty="0" smtClean="0"/>
            <a:t>Técnico en Información Turística</a:t>
          </a:r>
          <a:endParaRPr lang="es-SV" dirty="0"/>
        </a:p>
      </dgm:t>
    </dgm:pt>
    <dgm:pt modelId="{FF363389-5CBB-4043-BBA3-8B55F841B745}" type="parTrans" cxnId="{4150A84B-9550-4F84-9FA7-CBF5DB8078BD}">
      <dgm:prSet/>
      <dgm:spPr/>
      <dgm:t>
        <a:bodyPr/>
        <a:lstStyle/>
        <a:p>
          <a:endParaRPr lang="es-SV"/>
        </a:p>
      </dgm:t>
    </dgm:pt>
    <dgm:pt modelId="{ACDE8390-F60E-4622-82D5-AB73D4A10E95}" type="sibTrans" cxnId="{4150A84B-9550-4F84-9FA7-CBF5DB8078BD}">
      <dgm:prSet/>
      <dgm:spPr/>
      <dgm:t>
        <a:bodyPr/>
        <a:lstStyle/>
        <a:p>
          <a:endParaRPr lang="es-SV" dirty="0"/>
        </a:p>
      </dgm:t>
    </dgm:pt>
    <dgm:pt modelId="{D2419463-8F7D-4FB1-81CB-F71A72743F57}" type="pres">
      <dgm:prSet presAssocID="{BC2943B7-4077-4207-B597-AEA7868993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5D995C18-FF50-4F9F-A7DB-B77A07B8CA9F}" type="pres">
      <dgm:prSet presAssocID="{FB789166-8DB4-45C9-B81E-501873E32EEF}" presName="hierRoot1" presStyleCnt="0">
        <dgm:presLayoutVars>
          <dgm:hierBranch val="init"/>
        </dgm:presLayoutVars>
      </dgm:prSet>
      <dgm:spPr/>
    </dgm:pt>
    <dgm:pt modelId="{F3F2D961-67EA-4264-BB6B-1397CC186C13}" type="pres">
      <dgm:prSet presAssocID="{FB789166-8DB4-45C9-B81E-501873E32EEF}" presName="rootComposite1" presStyleCnt="0"/>
      <dgm:spPr/>
    </dgm:pt>
    <dgm:pt modelId="{50250898-39A1-4E26-9F6F-83528A91F49F}" type="pres">
      <dgm:prSet presAssocID="{FB789166-8DB4-45C9-B81E-501873E32EEF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6FD8DB3-0319-41E3-92D2-6235CECCED7D}" type="pres">
      <dgm:prSet presAssocID="{FB789166-8DB4-45C9-B81E-501873E32EEF}" presName="titleText1" presStyleLbl="fgAcc0" presStyleIdx="0" presStyleCnt="1" custLinFactNeighborX="7128" custLinFactNeighborY="35428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2B6AA372-5303-44BB-BF45-9E8F623099BF}" type="pres">
      <dgm:prSet presAssocID="{FB789166-8DB4-45C9-B81E-501873E32EEF}" presName="rootConnector1" presStyleLbl="node1" presStyleIdx="0" presStyleCnt="3"/>
      <dgm:spPr/>
      <dgm:t>
        <a:bodyPr/>
        <a:lstStyle/>
        <a:p>
          <a:endParaRPr lang="es-SV"/>
        </a:p>
      </dgm:t>
    </dgm:pt>
    <dgm:pt modelId="{1BB8DA13-A798-46A3-9E19-65349130EB71}" type="pres">
      <dgm:prSet presAssocID="{FB789166-8DB4-45C9-B81E-501873E32EEF}" presName="hierChild2" presStyleCnt="0"/>
      <dgm:spPr/>
    </dgm:pt>
    <dgm:pt modelId="{DCBDBC7B-5FC8-4CE4-A7B5-8DD6CE2B8C02}" type="pres">
      <dgm:prSet presAssocID="{F80823D8-3534-4FA9-AF2A-71771F040A8E}" presName="Name37" presStyleLbl="parChTrans1D2" presStyleIdx="0" presStyleCnt="3"/>
      <dgm:spPr/>
      <dgm:t>
        <a:bodyPr/>
        <a:lstStyle/>
        <a:p>
          <a:endParaRPr lang="es-SV"/>
        </a:p>
      </dgm:t>
    </dgm:pt>
    <dgm:pt modelId="{A7610D18-472C-429E-9924-E6A9112CFDAF}" type="pres">
      <dgm:prSet presAssocID="{D99AF7BE-B92B-4547-B2FD-2F9E27042C30}" presName="hierRoot2" presStyleCnt="0">
        <dgm:presLayoutVars>
          <dgm:hierBranch val="init"/>
        </dgm:presLayoutVars>
      </dgm:prSet>
      <dgm:spPr/>
    </dgm:pt>
    <dgm:pt modelId="{670EDC3E-89D9-415E-96E3-F827444F0D9A}" type="pres">
      <dgm:prSet presAssocID="{D99AF7BE-B92B-4547-B2FD-2F9E27042C30}" presName="rootComposite" presStyleCnt="0"/>
      <dgm:spPr/>
    </dgm:pt>
    <dgm:pt modelId="{8B614ECD-EF1D-4605-BE2E-10197FAD911A}" type="pres">
      <dgm:prSet presAssocID="{D99AF7BE-B92B-4547-B2FD-2F9E27042C30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16A6C177-B1A8-4C1B-8C38-26136B354F37}" type="pres">
      <dgm:prSet presAssocID="{D99AF7BE-B92B-4547-B2FD-2F9E27042C30}" presName="titleText2" presStyleLbl="fgAcc1" presStyleIdx="0" presStyleCnt="3" custScaleY="5451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090AC1C6-4409-4ECA-B92F-47E638CB8A46}" type="pres">
      <dgm:prSet presAssocID="{D99AF7BE-B92B-4547-B2FD-2F9E27042C30}" presName="rootConnector" presStyleLbl="node2" presStyleIdx="0" presStyleCnt="0"/>
      <dgm:spPr/>
      <dgm:t>
        <a:bodyPr/>
        <a:lstStyle/>
        <a:p>
          <a:endParaRPr lang="es-SV"/>
        </a:p>
      </dgm:t>
    </dgm:pt>
    <dgm:pt modelId="{DD3C5815-5D2A-4892-9A5A-03883297AC8E}" type="pres">
      <dgm:prSet presAssocID="{D99AF7BE-B92B-4547-B2FD-2F9E27042C30}" presName="hierChild4" presStyleCnt="0"/>
      <dgm:spPr/>
    </dgm:pt>
    <dgm:pt modelId="{27E57F56-497C-4C81-8440-B33DFE4BD3EB}" type="pres">
      <dgm:prSet presAssocID="{D99AF7BE-B92B-4547-B2FD-2F9E27042C30}" presName="hierChild5" presStyleCnt="0"/>
      <dgm:spPr/>
    </dgm:pt>
    <dgm:pt modelId="{DB8B0036-7B1A-4B33-8E9D-C48A1825C5A0}" type="pres">
      <dgm:prSet presAssocID="{21848119-171E-4A5A-A854-BBBE1BB86EBF}" presName="Name37" presStyleLbl="parChTrans1D2" presStyleIdx="1" presStyleCnt="3"/>
      <dgm:spPr/>
      <dgm:t>
        <a:bodyPr/>
        <a:lstStyle/>
        <a:p>
          <a:endParaRPr lang="es-SV"/>
        </a:p>
      </dgm:t>
    </dgm:pt>
    <dgm:pt modelId="{D76E2E66-E5BC-4CD6-A999-10B22BF07621}" type="pres">
      <dgm:prSet presAssocID="{8F8523B0-9A78-4C10-B739-1A807167BEE9}" presName="hierRoot2" presStyleCnt="0">
        <dgm:presLayoutVars>
          <dgm:hierBranch val="init"/>
        </dgm:presLayoutVars>
      </dgm:prSet>
      <dgm:spPr/>
    </dgm:pt>
    <dgm:pt modelId="{B9F19B93-7B0E-411C-8C25-0FF87DD3D418}" type="pres">
      <dgm:prSet presAssocID="{8F8523B0-9A78-4C10-B739-1A807167BEE9}" presName="rootComposite" presStyleCnt="0"/>
      <dgm:spPr/>
    </dgm:pt>
    <dgm:pt modelId="{2A217372-BA2C-466C-BC4D-6AD9D201CA7B}" type="pres">
      <dgm:prSet presAssocID="{8F8523B0-9A78-4C10-B739-1A807167BEE9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339C0A6A-D303-4C83-B6D4-2F87918502AB}" type="pres">
      <dgm:prSet presAssocID="{8F8523B0-9A78-4C10-B739-1A807167BEE9}" presName="titleText2" presStyleLbl="fgAcc1" presStyleIdx="1" presStyleCnt="3" custScaleY="5451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EF248561-6539-4649-AA9A-8ED2A55524E2}" type="pres">
      <dgm:prSet presAssocID="{8F8523B0-9A78-4C10-B739-1A807167BEE9}" presName="rootConnector" presStyleLbl="node2" presStyleIdx="0" presStyleCnt="0"/>
      <dgm:spPr/>
      <dgm:t>
        <a:bodyPr/>
        <a:lstStyle/>
        <a:p>
          <a:endParaRPr lang="es-SV"/>
        </a:p>
      </dgm:t>
    </dgm:pt>
    <dgm:pt modelId="{5943180B-2F91-4C57-B31D-05F15178BE43}" type="pres">
      <dgm:prSet presAssocID="{8F8523B0-9A78-4C10-B739-1A807167BEE9}" presName="hierChild4" presStyleCnt="0"/>
      <dgm:spPr/>
    </dgm:pt>
    <dgm:pt modelId="{7C1365A1-5E96-40F0-B3F2-D203A688F75B}" type="pres">
      <dgm:prSet presAssocID="{8F8523B0-9A78-4C10-B739-1A807167BEE9}" presName="hierChild5" presStyleCnt="0"/>
      <dgm:spPr/>
    </dgm:pt>
    <dgm:pt modelId="{B8735489-92F6-4B75-B220-9B40FE40F9A3}" type="pres">
      <dgm:prSet presAssocID="{FF363389-5CBB-4043-BBA3-8B55F841B745}" presName="Name37" presStyleLbl="parChTrans1D2" presStyleIdx="2" presStyleCnt="3"/>
      <dgm:spPr/>
      <dgm:t>
        <a:bodyPr/>
        <a:lstStyle/>
        <a:p>
          <a:endParaRPr lang="es-SV"/>
        </a:p>
      </dgm:t>
    </dgm:pt>
    <dgm:pt modelId="{197522E7-5C7A-467C-B254-632403B22A43}" type="pres">
      <dgm:prSet presAssocID="{789F5F4B-A692-4932-8E33-B9B3F0CA4800}" presName="hierRoot2" presStyleCnt="0">
        <dgm:presLayoutVars>
          <dgm:hierBranch val="init"/>
        </dgm:presLayoutVars>
      </dgm:prSet>
      <dgm:spPr/>
    </dgm:pt>
    <dgm:pt modelId="{6ADCBF20-6FB4-4710-B50B-9255719D6B09}" type="pres">
      <dgm:prSet presAssocID="{789F5F4B-A692-4932-8E33-B9B3F0CA4800}" presName="rootComposite" presStyleCnt="0"/>
      <dgm:spPr/>
    </dgm:pt>
    <dgm:pt modelId="{02355B24-F0C2-4C26-8A4E-D41D42A82DD6}" type="pres">
      <dgm:prSet presAssocID="{789F5F4B-A692-4932-8E33-B9B3F0CA4800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C1D8CBBC-B6C9-4597-A39F-0EE2F2C7B82F}" type="pres">
      <dgm:prSet presAssocID="{789F5F4B-A692-4932-8E33-B9B3F0CA4800}" presName="titleText2" presStyleLbl="fgAcc1" presStyleIdx="2" presStyleCnt="3" custScaleY="5451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06369B0-0E82-42F3-887F-3AB424D27644}" type="pres">
      <dgm:prSet presAssocID="{789F5F4B-A692-4932-8E33-B9B3F0CA4800}" presName="rootConnector" presStyleLbl="node2" presStyleIdx="0" presStyleCnt="0"/>
      <dgm:spPr/>
      <dgm:t>
        <a:bodyPr/>
        <a:lstStyle/>
        <a:p>
          <a:endParaRPr lang="es-SV"/>
        </a:p>
      </dgm:t>
    </dgm:pt>
    <dgm:pt modelId="{C741230F-0050-4093-BFA4-4BB92427512B}" type="pres">
      <dgm:prSet presAssocID="{789F5F4B-A692-4932-8E33-B9B3F0CA4800}" presName="hierChild4" presStyleCnt="0"/>
      <dgm:spPr/>
    </dgm:pt>
    <dgm:pt modelId="{964B1599-50FE-4590-85E1-F47DDADB9CA8}" type="pres">
      <dgm:prSet presAssocID="{789F5F4B-A692-4932-8E33-B9B3F0CA4800}" presName="hierChild5" presStyleCnt="0"/>
      <dgm:spPr/>
    </dgm:pt>
    <dgm:pt modelId="{5EF19FBF-789D-4A31-8E76-D184C73E9876}" type="pres">
      <dgm:prSet presAssocID="{FB789166-8DB4-45C9-B81E-501873E32EEF}" presName="hierChild3" presStyleCnt="0"/>
      <dgm:spPr/>
    </dgm:pt>
  </dgm:ptLst>
  <dgm:cxnLst>
    <dgm:cxn modelId="{9617F246-47ED-4EF3-9585-92B38C4321C5}" srcId="{FB789166-8DB4-45C9-B81E-501873E32EEF}" destId="{D99AF7BE-B92B-4547-B2FD-2F9E27042C30}" srcOrd="0" destOrd="0" parTransId="{F80823D8-3534-4FA9-AF2A-71771F040A8E}" sibTransId="{E7007C79-503D-4E85-B5DC-DC4CF1D9C80D}"/>
    <dgm:cxn modelId="{C3D18758-B334-4394-9E8E-C76C8DD704FA}" type="presOf" srcId="{E7007C79-503D-4E85-B5DC-DC4CF1D9C80D}" destId="{16A6C177-B1A8-4C1B-8C38-26136B354F37}" srcOrd="0" destOrd="0" presId="urn:microsoft.com/office/officeart/2008/layout/NameandTitleOrganizationalChart"/>
    <dgm:cxn modelId="{77648439-3970-426C-9487-A2ADF07663DD}" type="presOf" srcId="{D99AF7BE-B92B-4547-B2FD-2F9E27042C30}" destId="{8B614ECD-EF1D-4605-BE2E-10197FAD911A}" srcOrd="0" destOrd="0" presId="urn:microsoft.com/office/officeart/2008/layout/NameandTitleOrganizationalChart"/>
    <dgm:cxn modelId="{760C4526-EEF6-407A-B541-20D3BA735C91}" type="presOf" srcId="{8F8523B0-9A78-4C10-B739-1A807167BEE9}" destId="{2A217372-BA2C-466C-BC4D-6AD9D201CA7B}" srcOrd="0" destOrd="0" presId="urn:microsoft.com/office/officeart/2008/layout/NameandTitleOrganizationalChart"/>
    <dgm:cxn modelId="{84011693-CF38-41FD-94F6-12E41E7AD239}" type="presOf" srcId="{8F8523B0-9A78-4C10-B739-1A807167BEE9}" destId="{EF248561-6539-4649-AA9A-8ED2A55524E2}" srcOrd="1" destOrd="0" presId="urn:microsoft.com/office/officeart/2008/layout/NameandTitleOrganizationalChart"/>
    <dgm:cxn modelId="{4150A84B-9550-4F84-9FA7-CBF5DB8078BD}" srcId="{FB789166-8DB4-45C9-B81E-501873E32EEF}" destId="{789F5F4B-A692-4932-8E33-B9B3F0CA4800}" srcOrd="2" destOrd="0" parTransId="{FF363389-5CBB-4043-BBA3-8B55F841B745}" sibTransId="{ACDE8390-F60E-4622-82D5-AB73D4A10E95}"/>
    <dgm:cxn modelId="{39F31462-AF61-4623-929D-DF9E54E77D99}" type="presOf" srcId="{FD62430A-FDE8-446C-A619-2180015C0EF5}" destId="{339C0A6A-D303-4C83-B6D4-2F87918502AB}" srcOrd="0" destOrd="0" presId="urn:microsoft.com/office/officeart/2008/layout/NameandTitleOrganizationalChart"/>
    <dgm:cxn modelId="{977BD5C8-E8FA-4664-AAA2-9F7D59816B65}" type="presOf" srcId="{ACDE8390-F60E-4622-82D5-AB73D4A10E95}" destId="{C1D8CBBC-B6C9-4597-A39F-0EE2F2C7B82F}" srcOrd="0" destOrd="0" presId="urn:microsoft.com/office/officeart/2008/layout/NameandTitleOrganizationalChart"/>
    <dgm:cxn modelId="{A8E46987-501A-4CA6-A2E7-C169FD628A5B}" type="presOf" srcId="{FF363389-5CBB-4043-BBA3-8B55F841B745}" destId="{B8735489-92F6-4B75-B220-9B40FE40F9A3}" srcOrd="0" destOrd="0" presId="urn:microsoft.com/office/officeart/2008/layout/NameandTitleOrganizationalChart"/>
    <dgm:cxn modelId="{2E7AF6BD-F258-40F4-A7EE-B512B56A2349}" type="presOf" srcId="{789F5F4B-A692-4932-8E33-B9B3F0CA4800}" destId="{406369B0-0E82-42F3-887F-3AB424D27644}" srcOrd="1" destOrd="0" presId="urn:microsoft.com/office/officeart/2008/layout/NameandTitleOrganizationalChart"/>
    <dgm:cxn modelId="{5029FBA5-D096-45E2-B19F-A67FD5AD19E8}" type="presOf" srcId="{D99AF7BE-B92B-4547-B2FD-2F9E27042C30}" destId="{090AC1C6-4409-4ECA-B92F-47E638CB8A46}" srcOrd="1" destOrd="0" presId="urn:microsoft.com/office/officeart/2008/layout/NameandTitleOrganizationalChart"/>
    <dgm:cxn modelId="{171DC510-CD7B-4562-84EE-60241154CE11}" type="presOf" srcId="{21848119-171E-4A5A-A854-BBBE1BB86EBF}" destId="{DB8B0036-7B1A-4B33-8E9D-C48A1825C5A0}" srcOrd="0" destOrd="0" presId="urn:microsoft.com/office/officeart/2008/layout/NameandTitleOrganizationalChart"/>
    <dgm:cxn modelId="{7BBA00A1-BEFE-46EB-B47E-D1266C175B4A}" type="presOf" srcId="{BC2943B7-4077-4207-B597-AEA786899307}" destId="{D2419463-8F7D-4FB1-81CB-F71A72743F57}" srcOrd="0" destOrd="0" presId="urn:microsoft.com/office/officeart/2008/layout/NameandTitleOrganizationalChart"/>
    <dgm:cxn modelId="{FE9D8DDB-34CC-4476-9993-C153518E9A0C}" type="presOf" srcId="{F80823D8-3534-4FA9-AF2A-71771F040A8E}" destId="{DCBDBC7B-5FC8-4CE4-A7B5-8DD6CE2B8C02}" srcOrd="0" destOrd="0" presId="urn:microsoft.com/office/officeart/2008/layout/NameandTitleOrganizationalChart"/>
    <dgm:cxn modelId="{71F5BB35-B35C-4247-98F5-F4983A490E71}" srcId="{FB789166-8DB4-45C9-B81E-501873E32EEF}" destId="{8F8523B0-9A78-4C10-B739-1A807167BEE9}" srcOrd="1" destOrd="0" parTransId="{21848119-171E-4A5A-A854-BBBE1BB86EBF}" sibTransId="{FD62430A-FDE8-446C-A619-2180015C0EF5}"/>
    <dgm:cxn modelId="{F3B48812-76BA-4B13-8D35-45ABC475C044}" type="presOf" srcId="{B6ABFEA4-844E-48DF-B5F4-DDA03AAD1308}" destId="{F6FD8DB3-0319-41E3-92D2-6235CECCED7D}" srcOrd="0" destOrd="0" presId="urn:microsoft.com/office/officeart/2008/layout/NameandTitleOrganizationalChart"/>
    <dgm:cxn modelId="{1B35CFDC-CCA9-4BDF-8C50-AEF3AC9957CA}" type="presOf" srcId="{FB789166-8DB4-45C9-B81E-501873E32EEF}" destId="{2B6AA372-5303-44BB-BF45-9E8F623099BF}" srcOrd="1" destOrd="0" presId="urn:microsoft.com/office/officeart/2008/layout/NameandTitleOrganizationalChart"/>
    <dgm:cxn modelId="{ABC72560-6FC5-493B-8CA6-F3E7C5BECAF1}" type="presOf" srcId="{789F5F4B-A692-4932-8E33-B9B3F0CA4800}" destId="{02355B24-F0C2-4C26-8A4E-D41D42A82DD6}" srcOrd="0" destOrd="0" presId="urn:microsoft.com/office/officeart/2008/layout/NameandTitleOrganizationalChart"/>
    <dgm:cxn modelId="{5B192E2D-943A-4865-88E1-8591395FEC66}" srcId="{BC2943B7-4077-4207-B597-AEA786899307}" destId="{FB789166-8DB4-45C9-B81E-501873E32EEF}" srcOrd="0" destOrd="0" parTransId="{4C2E5ADD-EB15-4F58-AA73-815F016D88DA}" sibTransId="{B6ABFEA4-844E-48DF-B5F4-DDA03AAD1308}"/>
    <dgm:cxn modelId="{2DF04290-4CA3-4BC2-81CC-1454EA013EBF}" type="presOf" srcId="{FB789166-8DB4-45C9-B81E-501873E32EEF}" destId="{50250898-39A1-4E26-9F6F-83528A91F49F}" srcOrd="0" destOrd="0" presId="urn:microsoft.com/office/officeart/2008/layout/NameandTitleOrganizationalChart"/>
    <dgm:cxn modelId="{DA471787-B2C0-49DA-9B81-87C2F5C58175}" type="presParOf" srcId="{D2419463-8F7D-4FB1-81CB-F71A72743F57}" destId="{5D995C18-FF50-4F9F-A7DB-B77A07B8CA9F}" srcOrd="0" destOrd="0" presId="urn:microsoft.com/office/officeart/2008/layout/NameandTitleOrganizationalChart"/>
    <dgm:cxn modelId="{22EF72D7-E8C8-4AC6-B372-F623FD1EBF74}" type="presParOf" srcId="{5D995C18-FF50-4F9F-A7DB-B77A07B8CA9F}" destId="{F3F2D961-67EA-4264-BB6B-1397CC186C13}" srcOrd="0" destOrd="0" presId="urn:microsoft.com/office/officeart/2008/layout/NameandTitleOrganizationalChart"/>
    <dgm:cxn modelId="{5C078F97-A58E-4DA9-A768-8D6AF726701D}" type="presParOf" srcId="{F3F2D961-67EA-4264-BB6B-1397CC186C13}" destId="{50250898-39A1-4E26-9F6F-83528A91F49F}" srcOrd="0" destOrd="0" presId="urn:microsoft.com/office/officeart/2008/layout/NameandTitleOrganizationalChart"/>
    <dgm:cxn modelId="{DE2CA6FD-5788-4440-8436-E326D78FEDEC}" type="presParOf" srcId="{F3F2D961-67EA-4264-BB6B-1397CC186C13}" destId="{F6FD8DB3-0319-41E3-92D2-6235CECCED7D}" srcOrd="1" destOrd="0" presId="urn:microsoft.com/office/officeart/2008/layout/NameandTitleOrganizationalChart"/>
    <dgm:cxn modelId="{223691ED-3730-4628-8C12-FAF8D696B033}" type="presParOf" srcId="{F3F2D961-67EA-4264-BB6B-1397CC186C13}" destId="{2B6AA372-5303-44BB-BF45-9E8F623099BF}" srcOrd="2" destOrd="0" presId="urn:microsoft.com/office/officeart/2008/layout/NameandTitleOrganizationalChart"/>
    <dgm:cxn modelId="{D791F346-6E9B-4B89-A742-C1C1B30D45DB}" type="presParOf" srcId="{5D995C18-FF50-4F9F-A7DB-B77A07B8CA9F}" destId="{1BB8DA13-A798-46A3-9E19-65349130EB71}" srcOrd="1" destOrd="0" presId="urn:microsoft.com/office/officeart/2008/layout/NameandTitleOrganizationalChart"/>
    <dgm:cxn modelId="{28F0D32D-C972-47A5-9D9D-92FF1268E2F4}" type="presParOf" srcId="{1BB8DA13-A798-46A3-9E19-65349130EB71}" destId="{DCBDBC7B-5FC8-4CE4-A7B5-8DD6CE2B8C02}" srcOrd="0" destOrd="0" presId="urn:microsoft.com/office/officeart/2008/layout/NameandTitleOrganizationalChart"/>
    <dgm:cxn modelId="{B094289B-7DFD-4BB2-AAA0-2ABCD0F1E841}" type="presParOf" srcId="{1BB8DA13-A798-46A3-9E19-65349130EB71}" destId="{A7610D18-472C-429E-9924-E6A9112CFDAF}" srcOrd="1" destOrd="0" presId="urn:microsoft.com/office/officeart/2008/layout/NameandTitleOrganizationalChart"/>
    <dgm:cxn modelId="{9294ACDE-5858-4C6A-B4D1-1796502A8AA0}" type="presParOf" srcId="{A7610D18-472C-429E-9924-E6A9112CFDAF}" destId="{670EDC3E-89D9-415E-96E3-F827444F0D9A}" srcOrd="0" destOrd="0" presId="urn:microsoft.com/office/officeart/2008/layout/NameandTitleOrganizationalChart"/>
    <dgm:cxn modelId="{FA031995-A70A-466D-BC5E-9BFA1A65D0F9}" type="presParOf" srcId="{670EDC3E-89D9-415E-96E3-F827444F0D9A}" destId="{8B614ECD-EF1D-4605-BE2E-10197FAD911A}" srcOrd="0" destOrd="0" presId="urn:microsoft.com/office/officeart/2008/layout/NameandTitleOrganizationalChart"/>
    <dgm:cxn modelId="{A768578A-72FE-4C68-9055-F1B6FD54B365}" type="presParOf" srcId="{670EDC3E-89D9-415E-96E3-F827444F0D9A}" destId="{16A6C177-B1A8-4C1B-8C38-26136B354F37}" srcOrd="1" destOrd="0" presId="urn:microsoft.com/office/officeart/2008/layout/NameandTitleOrganizationalChart"/>
    <dgm:cxn modelId="{3B0D8E8C-9344-4D12-B834-82B67F2AF9F7}" type="presParOf" srcId="{670EDC3E-89D9-415E-96E3-F827444F0D9A}" destId="{090AC1C6-4409-4ECA-B92F-47E638CB8A46}" srcOrd="2" destOrd="0" presId="urn:microsoft.com/office/officeart/2008/layout/NameandTitleOrganizationalChart"/>
    <dgm:cxn modelId="{8992C424-7974-4B16-93AD-4952B8EA8ACF}" type="presParOf" srcId="{A7610D18-472C-429E-9924-E6A9112CFDAF}" destId="{DD3C5815-5D2A-4892-9A5A-03883297AC8E}" srcOrd="1" destOrd="0" presId="urn:microsoft.com/office/officeart/2008/layout/NameandTitleOrganizationalChart"/>
    <dgm:cxn modelId="{CCB594CF-4687-43E7-95F4-D0F76827C6BE}" type="presParOf" srcId="{A7610D18-472C-429E-9924-E6A9112CFDAF}" destId="{27E57F56-497C-4C81-8440-B33DFE4BD3EB}" srcOrd="2" destOrd="0" presId="urn:microsoft.com/office/officeart/2008/layout/NameandTitleOrganizationalChart"/>
    <dgm:cxn modelId="{1CA390AD-BDCD-43E6-B1DC-4D368B348F35}" type="presParOf" srcId="{1BB8DA13-A798-46A3-9E19-65349130EB71}" destId="{DB8B0036-7B1A-4B33-8E9D-C48A1825C5A0}" srcOrd="2" destOrd="0" presId="urn:microsoft.com/office/officeart/2008/layout/NameandTitleOrganizationalChart"/>
    <dgm:cxn modelId="{7737FFC5-1EFD-42F1-BDEE-6E203A82ACEF}" type="presParOf" srcId="{1BB8DA13-A798-46A3-9E19-65349130EB71}" destId="{D76E2E66-E5BC-4CD6-A999-10B22BF07621}" srcOrd="3" destOrd="0" presId="urn:microsoft.com/office/officeart/2008/layout/NameandTitleOrganizationalChart"/>
    <dgm:cxn modelId="{292FEDF3-2ADD-4469-A809-43CB991D85CF}" type="presParOf" srcId="{D76E2E66-E5BC-4CD6-A999-10B22BF07621}" destId="{B9F19B93-7B0E-411C-8C25-0FF87DD3D418}" srcOrd="0" destOrd="0" presId="urn:microsoft.com/office/officeart/2008/layout/NameandTitleOrganizationalChart"/>
    <dgm:cxn modelId="{67368E81-EDD8-4C29-8DF2-D6E8664E5621}" type="presParOf" srcId="{B9F19B93-7B0E-411C-8C25-0FF87DD3D418}" destId="{2A217372-BA2C-466C-BC4D-6AD9D201CA7B}" srcOrd="0" destOrd="0" presId="urn:microsoft.com/office/officeart/2008/layout/NameandTitleOrganizationalChart"/>
    <dgm:cxn modelId="{E36901C6-2A8E-44BE-8FEF-C4861B5C8EC7}" type="presParOf" srcId="{B9F19B93-7B0E-411C-8C25-0FF87DD3D418}" destId="{339C0A6A-D303-4C83-B6D4-2F87918502AB}" srcOrd="1" destOrd="0" presId="urn:microsoft.com/office/officeart/2008/layout/NameandTitleOrganizationalChart"/>
    <dgm:cxn modelId="{82C67268-6CE7-4F81-8838-5D74A11DC21C}" type="presParOf" srcId="{B9F19B93-7B0E-411C-8C25-0FF87DD3D418}" destId="{EF248561-6539-4649-AA9A-8ED2A55524E2}" srcOrd="2" destOrd="0" presId="urn:microsoft.com/office/officeart/2008/layout/NameandTitleOrganizationalChart"/>
    <dgm:cxn modelId="{069FD5C7-EFC6-451B-B779-BAAC738F536D}" type="presParOf" srcId="{D76E2E66-E5BC-4CD6-A999-10B22BF07621}" destId="{5943180B-2F91-4C57-B31D-05F15178BE43}" srcOrd="1" destOrd="0" presId="urn:microsoft.com/office/officeart/2008/layout/NameandTitleOrganizationalChart"/>
    <dgm:cxn modelId="{F88C9576-E70F-491E-8BDF-5E0846FD46E0}" type="presParOf" srcId="{D76E2E66-E5BC-4CD6-A999-10B22BF07621}" destId="{7C1365A1-5E96-40F0-B3F2-D203A688F75B}" srcOrd="2" destOrd="0" presId="urn:microsoft.com/office/officeart/2008/layout/NameandTitleOrganizationalChart"/>
    <dgm:cxn modelId="{53BF07CE-F549-45FC-9349-CF52E8ED0BF4}" type="presParOf" srcId="{1BB8DA13-A798-46A3-9E19-65349130EB71}" destId="{B8735489-92F6-4B75-B220-9B40FE40F9A3}" srcOrd="4" destOrd="0" presId="urn:microsoft.com/office/officeart/2008/layout/NameandTitleOrganizationalChart"/>
    <dgm:cxn modelId="{797567FD-B0F6-40C1-B43F-535CE4E58161}" type="presParOf" srcId="{1BB8DA13-A798-46A3-9E19-65349130EB71}" destId="{197522E7-5C7A-467C-B254-632403B22A43}" srcOrd="5" destOrd="0" presId="urn:microsoft.com/office/officeart/2008/layout/NameandTitleOrganizationalChart"/>
    <dgm:cxn modelId="{E02EDF0F-B503-4521-8394-BC5DBFC1EA32}" type="presParOf" srcId="{197522E7-5C7A-467C-B254-632403B22A43}" destId="{6ADCBF20-6FB4-4710-B50B-9255719D6B09}" srcOrd="0" destOrd="0" presId="urn:microsoft.com/office/officeart/2008/layout/NameandTitleOrganizationalChart"/>
    <dgm:cxn modelId="{64B93540-C9E9-4075-8D2C-92BB6B224312}" type="presParOf" srcId="{6ADCBF20-6FB4-4710-B50B-9255719D6B09}" destId="{02355B24-F0C2-4C26-8A4E-D41D42A82DD6}" srcOrd="0" destOrd="0" presId="urn:microsoft.com/office/officeart/2008/layout/NameandTitleOrganizationalChart"/>
    <dgm:cxn modelId="{B2E7D0DF-7E4D-4795-8B41-D5FC3ED04DB7}" type="presParOf" srcId="{6ADCBF20-6FB4-4710-B50B-9255719D6B09}" destId="{C1D8CBBC-B6C9-4597-A39F-0EE2F2C7B82F}" srcOrd="1" destOrd="0" presId="urn:microsoft.com/office/officeart/2008/layout/NameandTitleOrganizationalChart"/>
    <dgm:cxn modelId="{2A58E597-A2DA-42BD-91D8-7559C251DA91}" type="presParOf" srcId="{6ADCBF20-6FB4-4710-B50B-9255719D6B09}" destId="{406369B0-0E82-42F3-887F-3AB424D27644}" srcOrd="2" destOrd="0" presId="urn:microsoft.com/office/officeart/2008/layout/NameandTitleOrganizationalChart"/>
    <dgm:cxn modelId="{60BF6C9A-F57C-47FC-A814-356E9E6FFC40}" type="presParOf" srcId="{197522E7-5C7A-467C-B254-632403B22A43}" destId="{C741230F-0050-4093-BFA4-4BB92427512B}" srcOrd="1" destOrd="0" presId="urn:microsoft.com/office/officeart/2008/layout/NameandTitleOrganizationalChart"/>
    <dgm:cxn modelId="{1D33B1EF-840C-425A-9A75-CE89ED49EB35}" type="presParOf" srcId="{197522E7-5C7A-467C-B254-632403B22A43}" destId="{964B1599-50FE-4590-85E1-F47DDADB9CA8}" srcOrd="2" destOrd="0" presId="urn:microsoft.com/office/officeart/2008/layout/NameandTitleOrganizationalChart"/>
    <dgm:cxn modelId="{C760FA4F-A2C3-4CE7-8144-2FC585ED1492}" type="presParOf" srcId="{5D995C18-FF50-4F9F-A7DB-B77A07B8CA9F}" destId="{5EF19FBF-789D-4A31-8E76-D184C73E987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824011C-31DE-4CB8-8C00-C8CEA3D4FD5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7CB3386F-0659-46CD-9C71-D8D53C73EEE1}">
      <dgm:prSet phldrT="[Texto]"/>
      <dgm:spPr/>
      <dgm:t>
        <a:bodyPr/>
        <a:lstStyle/>
        <a:p>
          <a:r>
            <a:rPr lang="es-SV" dirty="0" smtClean="0"/>
            <a:t>Coordinador de Productos</a:t>
          </a:r>
          <a:endParaRPr lang="es-SV" dirty="0"/>
        </a:p>
      </dgm:t>
    </dgm:pt>
    <dgm:pt modelId="{F306A0EF-0E0B-47E0-99F0-BE70E81E08A7}" type="parTrans" cxnId="{3DED6E7F-41C8-4982-A865-432AAD0E3587}">
      <dgm:prSet/>
      <dgm:spPr/>
      <dgm:t>
        <a:bodyPr/>
        <a:lstStyle/>
        <a:p>
          <a:endParaRPr lang="es-SV"/>
        </a:p>
      </dgm:t>
    </dgm:pt>
    <dgm:pt modelId="{C2A7D774-E8E8-4BD9-B08B-1A12DD60C563}" type="sibTrans" cxnId="{3DED6E7F-41C8-4982-A865-432AAD0E3587}">
      <dgm:prSet/>
      <dgm:spPr/>
      <dgm:t>
        <a:bodyPr/>
        <a:lstStyle/>
        <a:p>
          <a:endParaRPr lang="es-SV" dirty="0"/>
        </a:p>
      </dgm:t>
    </dgm:pt>
    <dgm:pt modelId="{38A6A8E1-E729-4F80-8AB9-3CACE99C2879}">
      <dgm:prSet phldrT="[Texto]"/>
      <dgm:spPr/>
      <dgm:t>
        <a:bodyPr/>
        <a:lstStyle/>
        <a:p>
          <a:r>
            <a:rPr lang="es-SV" dirty="0" smtClean="0"/>
            <a:t>Especialista en Productos</a:t>
          </a:r>
          <a:endParaRPr lang="es-SV" dirty="0"/>
        </a:p>
      </dgm:t>
    </dgm:pt>
    <dgm:pt modelId="{75884C90-F79C-42A5-BA87-B41392020BC3}" type="parTrans" cxnId="{2496CEBC-6D5B-451D-B757-8B21F51BD8ED}">
      <dgm:prSet/>
      <dgm:spPr/>
      <dgm:t>
        <a:bodyPr/>
        <a:lstStyle/>
        <a:p>
          <a:endParaRPr lang="es-SV"/>
        </a:p>
      </dgm:t>
    </dgm:pt>
    <dgm:pt modelId="{9D8AC9B6-9908-404B-BB9C-6D95CC328AE2}" type="sibTrans" cxnId="{2496CEBC-6D5B-451D-B757-8B21F51BD8ED}">
      <dgm:prSet/>
      <dgm:spPr/>
      <dgm:t>
        <a:bodyPr/>
        <a:lstStyle/>
        <a:p>
          <a:endParaRPr lang="es-SV" dirty="0"/>
        </a:p>
      </dgm:t>
    </dgm:pt>
    <dgm:pt modelId="{D52D87C8-83E4-4985-9FB1-200B87D9F165}">
      <dgm:prSet phldrT="[Texto]"/>
      <dgm:spPr/>
      <dgm:t>
        <a:bodyPr/>
        <a:lstStyle/>
        <a:p>
          <a:r>
            <a:rPr lang="es-SV" dirty="0" smtClean="0"/>
            <a:t>Especialista en Productos</a:t>
          </a:r>
          <a:endParaRPr lang="es-SV" dirty="0"/>
        </a:p>
      </dgm:t>
    </dgm:pt>
    <dgm:pt modelId="{FA4CF42A-F674-4BE1-8279-D915112976D2}" type="parTrans" cxnId="{6ACFE11D-ADD9-4FFD-97D5-023F723359E2}">
      <dgm:prSet/>
      <dgm:spPr/>
      <dgm:t>
        <a:bodyPr/>
        <a:lstStyle/>
        <a:p>
          <a:endParaRPr lang="es-SV"/>
        </a:p>
      </dgm:t>
    </dgm:pt>
    <dgm:pt modelId="{91E8E54D-60F3-4275-BCF5-B024368E8AA8}" type="sibTrans" cxnId="{6ACFE11D-ADD9-4FFD-97D5-023F723359E2}">
      <dgm:prSet/>
      <dgm:spPr/>
      <dgm:t>
        <a:bodyPr/>
        <a:lstStyle/>
        <a:p>
          <a:endParaRPr lang="es-SV" dirty="0"/>
        </a:p>
      </dgm:t>
    </dgm:pt>
    <dgm:pt modelId="{47FC8EEB-A72F-4581-97A9-FD3A26BC8825}" type="pres">
      <dgm:prSet presAssocID="{D824011C-31DE-4CB8-8C00-C8CEA3D4FD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5FCF5B7A-432D-4E0F-9A2E-D6E2AEE9B799}" type="pres">
      <dgm:prSet presAssocID="{7CB3386F-0659-46CD-9C71-D8D53C73EEE1}" presName="hierRoot1" presStyleCnt="0">
        <dgm:presLayoutVars>
          <dgm:hierBranch val="init"/>
        </dgm:presLayoutVars>
      </dgm:prSet>
      <dgm:spPr/>
    </dgm:pt>
    <dgm:pt modelId="{AC4A80E5-84AF-437E-8172-8430B97797F1}" type="pres">
      <dgm:prSet presAssocID="{7CB3386F-0659-46CD-9C71-D8D53C73EEE1}" presName="rootComposite1" presStyleCnt="0"/>
      <dgm:spPr/>
    </dgm:pt>
    <dgm:pt modelId="{6090440C-3C24-442C-9AD3-90FBEA9471CE}" type="pres">
      <dgm:prSet presAssocID="{7CB3386F-0659-46CD-9C71-D8D53C73EEE1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6B91E76E-A234-4601-A9A0-8059280D1881}" type="pres">
      <dgm:prSet presAssocID="{7CB3386F-0659-46CD-9C71-D8D53C73EEE1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95F76AC8-6097-45CE-BB45-3DC2F1A8DC13}" type="pres">
      <dgm:prSet presAssocID="{7CB3386F-0659-46CD-9C71-D8D53C73EEE1}" presName="rootConnector1" presStyleLbl="node1" presStyleIdx="0" presStyleCnt="2"/>
      <dgm:spPr/>
      <dgm:t>
        <a:bodyPr/>
        <a:lstStyle/>
        <a:p>
          <a:endParaRPr lang="es-SV"/>
        </a:p>
      </dgm:t>
    </dgm:pt>
    <dgm:pt modelId="{F32C8229-9AC0-4975-9FEB-025FEE6DFDCC}" type="pres">
      <dgm:prSet presAssocID="{7CB3386F-0659-46CD-9C71-D8D53C73EEE1}" presName="hierChild2" presStyleCnt="0"/>
      <dgm:spPr/>
    </dgm:pt>
    <dgm:pt modelId="{9FD8CDF8-6822-4372-89CA-9C8D58BE3AB1}" type="pres">
      <dgm:prSet presAssocID="{75884C90-F79C-42A5-BA87-B41392020BC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B503C39E-E75C-4BA8-B999-10A08B1117CB}" type="pres">
      <dgm:prSet presAssocID="{38A6A8E1-E729-4F80-8AB9-3CACE99C2879}" presName="hierRoot2" presStyleCnt="0">
        <dgm:presLayoutVars>
          <dgm:hierBranch val="init"/>
        </dgm:presLayoutVars>
      </dgm:prSet>
      <dgm:spPr/>
    </dgm:pt>
    <dgm:pt modelId="{015DC22A-CE54-48E2-B098-07FA5A08A749}" type="pres">
      <dgm:prSet presAssocID="{38A6A8E1-E729-4F80-8AB9-3CACE99C2879}" presName="rootComposite" presStyleCnt="0"/>
      <dgm:spPr/>
    </dgm:pt>
    <dgm:pt modelId="{517FED6B-D67D-4270-91D2-039275D47DF7}" type="pres">
      <dgm:prSet presAssocID="{38A6A8E1-E729-4F80-8AB9-3CACE99C2879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338ED991-979C-4DB2-B725-4E4BAF2329F3}" type="pres">
      <dgm:prSet presAssocID="{38A6A8E1-E729-4F80-8AB9-3CACE99C2879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BBE15A2D-F22D-48BE-94C9-24EEA699F20A}" type="pres">
      <dgm:prSet presAssocID="{38A6A8E1-E729-4F80-8AB9-3CACE99C2879}" presName="rootConnector" presStyleLbl="node2" presStyleIdx="0" presStyleCnt="0"/>
      <dgm:spPr/>
      <dgm:t>
        <a:bodyPr/>
        <a:lstStyle/>
        <a:p>
          <a:endParaRPr lang="es-SV"/>
        </a:p>
      </dgm:t>
    </dgm:pt>
    <dgm:pt modelId="{968A5375-FC13-4E85-A287-551ED85B7C7F}" type="pres">
      <dgm:prSet presAssocID="{38A6A8E1-E729-4F80-8AB9-3CACE99C2879}" presName="hierChild4" presStyleCnt="0"/>
      <dgm:spPr/>
    </dgm:pt>
    <dgm:pt modelId="{70AC51A9-FC64-49B9-ACCB-37C2D5EF1457}" type="pres">
      <dgm:prSet presAssocID="{38A6A8E1-E729-4F80-8AB9-3CACE99C2879}" presName="hierChild5" presStyleCnt="0"/>
      <dgm:spPr/>
    </dgm:pt>
    <dgm:pt modelId="{EABDBBCB-7642-4D17-A243-8984CE7D7BE1}" type="pres">
      <dgm:prSet presAssocID="{FA4CF42A-F674-4BE1-8279-D915112976D2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F771B9A-A05E-4627-BF15-FFC3A4231179}" type="pres">
      <dgm:prSet presAssocID="{D52D87C8-83E4-4985-9FB1-200B87D9F165}" presName="hierRoot2" presStyleCnt="0">
        <dgm:presLayoutVars>
          <dgm:hierBranch val="init"/>
        </dgm:presLayoutVars>
      </dgm:prSet>
      <dgm:spPr/>
    </dgm:pt>
    <dgm:pt modelId="{0D8EC647-3C3F-4CEA-AC26-6A0B39E3C9E6}" type="pres">
      <dgm:prSet presAssocID="{D52D87C8-83E4-4985-9FB1-200B87D9F165}" presName="rootComposite" presStyleCnt="0"/>
      <dgm:spPr/>
    </dgm:pt>
    <dgm:pt modelId="{BF0411D6-E1AB-4750-88BF-5C7E0A4EB0DD}" type="pres">
      <dgm:prSet presAssocID="{D52D87C8-83E4-4985-9FB1-200B87D9F165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AAEA9CA-8334-4735-A5F7-6DD99DF16B36}" type="pres">
      <dgm:prSet presAssocID="{D52D87C8-83E4-4985-9FB1-200B87D9F165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322D73F-ED96-41AC-BEAF-2347E2BC846E}" type="pres">
      <dgm:prSet presAssocID="{D52D87C8-83E4-4985-9FB1-200B87D9F165}" presName="rootConnector" presStyleLbl="node2" presStyleIdx="0" presStyleCnt="0"/>
      <dgm:spPr/>
      <dgm:t>
        <a:bodyPr/>
        <a:lstStyle/>
        <a:p>
          <a:endParaRPr lang="es-SV"/>
        </a:p>
      </dgm:t>
    </dgm:pt>
    <dgm:pt modelId="{8948FD66-A432-4A33-ACBF-5689D631C66B}" type="pres">
      <dgm:prSet presAssocID="{D52D87C8-83E4-4985-9FB1-200B87D9F165}" presName="hierChild4" presStyleCnt="0"/>
      <dgm:spPr/>
    </dgm:pt>
    <dgm:pt modelId="{5BFDE7C6-6E88-4B7A-AAED-8CB55B649540}" type="pres">
      <dgm:prSet presAssocID="{D52D87C8-83E4-4985-9FB1-200B87D9F165}" presName="hierChild5" presStyleCnt="0"/>
      <dgm:spPr/>
    </dgm:pt>
    <dgm:pt modelId="{4703FB59-E9CE-4DE6-A58E-666D77455FFA}" type="pres">
      <dgm:prSet presAssocID="{7CB3386F-0659-46CD-9C71-D8D53C73EEE1}" presName="hierChild3" presStyleCnt="0"/>
      <dgm:spPr/>
    </dgm:pt>
  </dgm:ptLst>
  <dgm:cxnLst>
    <dgm:cxn modelId="{1D98349E-931F-46E3-ADB5-D6F5287B616F}" type="presOf" srcId="{D52D87C8-83E4-4985-9FB1-200B87D9F165}" destId="{3322D73F-ED96-41AC-BEAF-2347E2BC846E}" srcOrd="1" destOrd="0" presId="urn:microsoft.com/office/officeart/2008/layout/NameandTitleOrganizationalChart"/>
    <dgm:cxn modelId="{607191B1-BFE3-44CE-9888-FAA12806A9B5}" type="presOf" srcId="{9D8AC9B6-9908-404B-BB9C-6D95CC328AE2}" destId="{338ED991-979C-4DB2-B725-4E4BAF2329F3}" srcOrd="0" destOrd="0" presId="urn:microsoft.com/office/officeart/2008/layout/NameandTitleOrganizationalChart"/>
    <dgm:cxn modelId="{B038E9BE-0210-454D-AB5D-1AC620A7371E}" type="presOf" srcId="{75884C90-F79C-42A5-BA87-B41392020BC3}" destId="{9FD8CDF8-6822-4372-89CA-9C8D58BE3AB1}" srcOrd="0" destOrd="0" presId="urn:microsoft.com/office/officeart/2008/layout/NameandTitleOrganizationalChart"/>
    <dgm:cxn modelId="{2496CEBC-6D5B-451D-B757-8B21F51BD8ED}" srcId="{7CB3386F-0659-46CD-9C71-D8D53C73EEE1}" destId="{38A6A8E1-E729-4F80-8AB9-3CACE99C2879}" srcOrd="0" destOrd="0" parTransId="{75884C90-F79C-42A5-BA87-B41392020BC3}" sibTransId="{9D8AC9B6-9908-404B-BB9C-6D95CC328AE2}"/>
    <dgm:cxn modelId="{6F36CCB6-678B-45A6-B64D-FF9C2A182754}" type="presOf" srcId="{FA4CF42A-F674-4BE1-8279-D915112976D2}" destId="{EABDBBCB-7642-4D17-A243-8984CE7D7BE1}" srcOrd="0" destOrd="0" presId="urn:microsoft.com/office/officeart/2008/layout/NameandTitleOrganizationalChart"/>
    <dgm:cxn modelId="{CC78CA0E-8D8E-4770-90A6-0D3A6B7A726F}" type="presOf" srcId="{91E8E54D-60F3-4275-BCF5-B024368E8AA8}" destId="{FAAEA9CA-8334-4735-A5F7-6DD99DF16B36}" srcOrd="0" destOrd="0" presId="urn:microsoft.com/office/officeart/2008/layout/NameandTitleOrganizationalChart"/>
    <dgm:cxn modelId="{3D01B0FA-8F70-47C8-BFBA-CA94B294EE5B}" type="presOf" srcId="{D52D87C8-83E4-4985-9FB1-200B87D9F165}" destId="{BF0411D6-E1AB-4750-88BF-5C7E0A4EB0DD}" srcOrd="0" destOrd="0" presId="urn:microsoft.com/office/officeart/2008/layout/NameandTitleOrganizationalChart"/>
    <dgm:cxn modelId="{0216E4E7-881E-4747-A1C4-36FDBB78B875}" type="presOf" srcId="{38A6A8E1-E729-4F80-8AB9-3CACE99C2879}" destId="{517FED6B-D67D-4270-91D2-039275D47DF7}" srcOrd="0" destOrd="0" presId="urn:microsoft.com/office/officeart/2008/layout/NameandTitleOrganizationalChart"/>
    <dgm:cxn modelId="{49421073-6624-404A-9BAE-EF21B73C6887}" type="presOf" srcId="{C2A7D774-E8E8-4BD9-B08B-1A12DD60C563}" destId="{6B91E76E-A234-4601-A9A0-8059280D1881}" srcOrd="0" destOrd="0" presId="urn:microsoft.com/office/officeart/2008/layout/NameandTitleOrganizationalChart"/>
    <dgm:cxn modelId="{00D4A2BA-3AB5-4264-8DE5-1EEC9F03F510}" type="presOf" srcId="{7CB3386F-0659-46CD-9C71-D8D53C73EEE1}" destId="{6090440C-3C24-442C-9AD3-90FBEA9471CE}" srcOrd="0" destOrd="0" presId="urn:microsoft.com/office/officeart/2008/layout/NameandTitleOrganizationalChart"/>
    <dgm:cxn modelId="{3DED6E7F-41C8-4982-A865-432AAD0E3587}" srcId="{D824011C-31DE-4CB8-8C00-C8CEA3D4FD59}" destId="{7CB3386F-0659-46CD-9C71-D8D53C73EEE1}" srcOrd="0" destOrd="0" parTransId="{F306A0EF-0E0B-47E0-99F0-BE70E81E08A7}" sibTransId="{C2A7D774-E8E8-4BD9-B08B-1A12DD60C563}"/>
    <dgm:cxn modelId="{6ACFE11D-ADD9-4FFD-97D5-023F723359E2}" srcId="{7CB3386F-0659-46CD-9C71-D8D53C73EEE1}" destId="{D52D87C8-83E4-4985-9FB1-200B87D9F165}" srcOrd="1" destOrd="0" parTransId="{FA4CF42A-F674-4BE1-8279-D915112976D2}" sibTransId="{91E8E54D-60F3-4275-BCF5-B024368E8AA8}"/>
    <dgm:cxn modelId="{E5BB8DF0-D601-4CD0-B097-D45AA6B55E7F}" type="presOf" srcId="{7CB3386F-0659-46CD-9C71-D8D53C73EEE1}" destId="{95F76AC8-6097-45CE-BB45-3DC2F1A8DC13}" srcOrd="1" destOrd="0" presId="urn:microsoft.com/office/officeart/2008/layout/NameandTitleOrganizationalChart"/>
    <dgm:cxn modelId="{AB211F59-52F3-4C48-92CF-91D622F74D1D}" type="presOf" srcId="{D824011C-31DE-4CB8-8C00-C8CEA3D4FD59}" destId="{47FC8EEB-A72F-4581-97A9-FD3A26BC8825}" srcOrd="0" destOrd="0" presId="urn:microsoft.com/office/officeart/2008/layout/NameandTitleOrganizationalChart"/>
    <dgm:cxn modelId="{B45B6295-5725-4FC4-8EEF-B76EB6232C54}" type="presOf" srcId="{38A6A8E1-E729-4F80-8AB9-3CACE99C2879}" destId="{BBE15A2D-F22D-48BE-94C9-24EEA699F20A}" srcOrd="1" destOrd="0" presId="urn:microsoft.com/office/officeart/2008/layout/NameandTitleOrganizationalChart"/>
    <dgm:cxn modelId="{E0761D5E-80A3-4774-B2A1-8453BE7A3898}" type="presParOf" srcId="{47FC8EEB-A72F-4581-97A9-FD3A26BC8825}" destId="{5FCF5B7A-432D-4E0F-9A2E-D6E2AEE9B799}" srcOrd="0" destOrd="0" presId="urn:microsoft.com/office/officeart/2008/layout/NameandTitleOrganizationalChart"/>
    <dgm:cxn modelId="{A557BEE1-AE0A-4F76-817D-B02CFBA938B1}" type="presParOf" srcId="{5FCF5B7A-432D-4E0F-9A2E-D6E2AEE9B799}" destId="{AC4A80E5-84AF-437E-8172-8430B97797F1}" srcOrd="0" destOrd="0" presId="urn:microsoft.com/office/officeart/2008/layout/NameandTitleOrganizationalChart"/>
    <dgm:cxn modelId="{94D96D7D-A79E-475A-8D8A-498C71CB1A13}" type="presParOf" srcId="{AC4A80E5-84AF-437E-8172-8430B97797F1}" destId="{6090440C-3C24-442C-9AD3-90FBEA9471CE}" srcOrd="0" destOrd="0" presId="urn:microsoft.com/office/officeart/2008/layout/NameandTitleOrganizationalChart"/>
    <dgm:cxn modelId="{6F2B4A93-B5B9-4A7D-A139-2584E7D7295E}" type="presParOf" srcId="{AC4A80E5-84AF-437E-8172-8430B97797F1}" destId="{6B91E76E-A234-4601-A9A0-8059280D1881}" srcOrd="1" destOrd="0" presId="urn:microsoft.com/office/officeart/2008/layout/NameandTitleOrganizationalChart"/>
    <dgm:cxn modelId="{4AC46383-DC52-4D62-BF4B-E0608400DECD}" type="presParOf" srcId="{AC4A80E5-84AF-437E-8172-8430B97797F1}" destId="{95F76AC8-6097-45CE-BB45-3DC2F1A8DC13}" srcOrd="2" destOrd="0" presId="urn:microsoft.com/office/officeart/2008/layout/NameandTitleOrganizationalChart"/>
    <dgm:cxn modelId="{D1890B51-8233-4EBF-8BC2-7649E307A46F}" type="presParOf" srcId="{5FCF5B7A-432D-4E0F-9A2E-D6E2AEE9B799}" destId="{F32C8229-9AC0-4975-9FEB-025FEE6DFDCC}" srcOrd="1" destOrd="0" presId="urn:microsoft.com/office/officeart/2008/layout/NameandTitleOrganizationalChart"/>
    <dgm:cxn modelId="{8DC2ADC2-C05C-4259-9958-613D3FCBF7ED}" type="presParOf" srcId="{F32C8229-9AC0-4975-9FEB-025FEE6DFDCC}" destId="{9FD8CDF8-6822-4372-89CA-9C8D58BE3AB1}" srcOrd="0" destOrd="0" presId="urn:microsoft.com/office/officeart/2008/layout/NameandTitleOrganizationalChart"/>
    <dgm:cxn modelId="{86241C99-685E-45DB-976C-D86E8E786CAE}" type="presParOf" srcId="{F32C8229-9AC0-4975-9FEB-025FEE6DFDCC}" destId="{B503C39E-E75C-4BA8-B999-10A08B1117CB}" srcOrd="1" destOrd="0" presId="urn:microsoft.com/office/officeart/2008/layout/NameandTitleOrganizationalChart"/>
    <dgm:cxn modelId="{E7609A2B-3DBA-48F8-96BB-DDC4E1E8A6F2}" type="presParOf" srcId="{B503C39E-E75C-4BA8-B999-10A08B1117CB}" destId="{015DC22A-CE54-48E2-B098-07FA5A08A749}" srcOrd="0" destOrd="0" presId="urn:microsoft.com/office/officeart/2008/layout/NameandTitleOrganizationalChart"/>
    <dgm:cxn modelId="{8CBBAFC6-23CD-4F9A-950E-9E61AE79C473}" type="presParOf" srcId="{015DC22A-CE54-48E2-B098-07FA5A08A749}" destId="{517FED6B-D67D-4270-91D2-039275D47DF7}" srcOrd="0" destOrd="0" presId="urn:microsoft.com/office/officeart/2008/layout/NameandTitleOrganizationalChart"/>
    <dgm:cxn modelId="{0D5C0C6F-CE68-469E-950A-2E0B00BB522C}" type="presParOf" srcId="{015DC22A-CE54-48E2-B098-07FA5A08A749}" destId="{338ED991-979C-4DB2-B725-4E4BAF2329F3}" srcOrd="1" destOrd="0" presId="urn:microsoft.com/office/officeart/2008/layout/NameandTitleOrganizationalChart"/>
    <dgm:cxn modelId="{7FA930B8-603A-4164-A389-7391D8FCDFBF}" type="presParOf" srcId="{015DC22A-CE54-48E2-B098-07FA5A08A749}" destId="{BBE15A2D-F22D-48BE-94C9-24EEA699F20A}" srcOrd="2" destOrd="0" presId="urn:microsoft.com/office/officeart/2008/layout/NameandTitleOrganizationalChart"/>
    <dgm:cxn modelId="{05C7806F-E95D-4125-AC27-7C351E4E94ED}" type="presParOf" srcId="{B503C39E-E75C-4BA8-B999-10A08B1117CB}" destId="{968A5375-FC13-4E85-A287-551ED85B7C7F}" srcOrd="1" destOrd="0" presId="urn:microsoft.com/office/officeart/2008/layout/NameandTitleOrganizationalChart"/>
    <dgm:cxn modelId="{7B1918FE-8B3F-4800-B9BB-F23FBF7A1D90}" type="presParOf" srcId="{B503C39E-E75C-4BA8-B999-10A08B1117CB}" destId="{70AC51A9-FC64-49B9-ACCB-37C2D5EF1457}" srcOrd="2" destOrd="0" presId="urn:microsoft.com/office/officeart/2008/layout/NameandTitleOrganizationalChart"/>
    <dgm:cxn modelId="{05B2C5A3-4C66-4630-BA43-5A647D6AEF35}" type="presParOf" srcId="{F32C8229-9AC0-4975-9FEB-025FEE6DFDCC}" destId="{EABDBBCB-7642-4D17-A243-8984CE7D7BE1}" srcOrd="2" destOrd="0" presId="urn:microsoft.com/office/officeart/2008/layout/NameandTitleOrganizationalChart"/>
    <dgm:cxn modelId="{57AF3064-9593-4682-9C2B-A7175F3E1A0C}" type="presParOf" srcId="{F32C8229-9AC0-4975-9FEB-025FEE6DFDCC}" destId="{4F771B9A-A05E-4627-BF15-FFC3A4231179}" srcOrd="3" destOrd="0" presId="urn:microsoft.com/office/officeart/2008/layout/NameandTitleOrganizationalChart"/>
    <dgm:cxn modelId="{939A4ABD-4A79-4A7F-9E41-064663E13C89}" type="presParOf" srcId="{4F771B9A-A05E-4627-BF15-FFC3A4231179}" destId="{0D8EC647-3C3F-4CEA-AC26-6A0B39E3C9E6}" srcOrd="0" destOrd="0" presId="urn:microsoft.com/office/officeart/2008/layout/NameandTitleOrganizationalChart"/>
    <dgm:cxn modelId="{C07FCB38-3301-4AC4-A339-62604B7130C3}" type="presParOf" srcId="{0D8EC647-3C3F-4CEA-AC26-6A0B39E3C9E6}" destId="{BF0411D6-E1AB-4750-88BF-5C7E0A4EB0DD}" srcOrd="0" destOrd="0" presId="urn:microsoft.com/office/officeart/2008/layout/NameandTitleOrganizationalChart"/>
    <dgm:cxn modelId="{A46B8255-DACA-44FE-955B-D29623772974}" type="presParOf" srcId="{0D8EC647-3C3F-4CEA-AC26-6A0B39E3C9E6}" destId="{FAAEA9CA-8334-4735-A5F7-6DD99DF16B36}" srcOrd="1" destOrd="0" presId="urn:microsoft.com/office/officeart/2008/layout/NameandTitleOrganizationalChart"/>
    <dgm:cxn modelId="{28532CA8-C0F3-4EB1-B968-B7B8B0151A66}" type="presParOf" srcId="{0D8EC647-3C3F-4CEA-AC26-6A0B39E3C9E6}" destId="{3322D73F-ED96-41AC-BEAF-2347E2BC846E}" srcOrd="2" destOrd="0" presId="urn:microsoft.com/office/officeart/2008/layout/NameandTitleOrganizationalChart"/>
    <dgm:cxn modelId="{5B321A6D-817B-4742-9D74-80D98A48B245}" type="presParOf" srcId="{4F771B9A-A05E-4627-BF15-FFC3A4231179}" destId="{8948FD66-A432-4A33-ACBF-5689D631C66B}" srcOrd="1" destOrd="0" presId="urn:microsoft.com/office/officeart/2008/layout/NameandTitleOrganizationalChart"/>
    <dgm:cxn modelId="{EC58EF21-929C-4CDF-AC6E-BD0C441F640F}" type="presParOf" srcId="{4F771B9A-A05E-4627-BF15-FFC3A4231179}" destId="{5BFDE7C6-6E88-4B7A-AAED-8CB55B649540}" srcOrd="2" destOrd="0" presId="urn:microsoft.com/office/officeart/2008/layout/NameandTitleOrganizationalChart"/>
    <dgm:cxn modelId="{CAE88C13-15DF-445E-B3AC-7359E53A7A90}" type="presParOf" srcId="{5FCF5B7A-432D-4E0F-9A2E-D6E2AEE9B799}" destId="{4703FB59-E9CE-4DE6-A58E-666D77455FFA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2422E6-FFF4-4442-BF7B-647B4741482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A03DB0B-4CDE-4EED-BB5B-C5B87632FC56}">
      <dgm:prSet phldrT="[Texto]"/>
      <dgm:spPr/>
      <dgm:t>
        <a:bodyPr/>
        <a:lstStyle/>
        <a:p>
          <a:r>
            <a:rPr lang="es-SV" dirty="0" smtClean="0"/>
            <a:t>Gerente Financiero</a:t>
          </a:r>
          <a:endParaRPr lang="es-SV" dirty="0"/>
        </a:p>
      </dgm:t>
    </dgm:pt>
    <dgm:pt modelId="{5BA9D228-E3B5-42D3-BDAD-C0C0159DD376}" type="parTrans" cxnId="{0713BB51-0D8D-4C49-9546-9008A2295F23}">
      <dgm:prSet/>
      <dgm:spPr/>
      <dgm:t>
        <a:bodyPr/>
        <a:lstStyle/>
        <a:p>
          <a:endParaRPr lang="es-SV"/>
        </a:p>
      </dgm:t>
    </dgm:pt>
    <dgm:pt modelId="{669A94B2-B89D-42C6-A062-07D8C05C9551}" type="sibTrans" cxnId="{0713BB51-0D8D-4C49-9546-9008A2295F23}">
      <dgm:prSet/>
      <dgm:spPr/>
      <dgm:t>
        <a:bodyPr/>
        <a:lstStyle/>
        <a:p>
          <a:pPr algn="ctr"/>
          <a:endParaRPr lang="es-SV" dirty="0"/>
        </a:p>
      </dgm:t>
    </dgm:pt>
    <dgm:pt modelId="{4801AB07-A3DC-4E25-87D8-DE990E6FAF75}">
      <dgm:prSet phldrT="[Texto]"/>
      <dgm:spPr/>
      <dgm:t>
        <a:bodyPr/>
        <a:lstStyle/>
        <a:p>
          <a:r>
            <a:rPr lang="es-SV" dirty="0" smtClean="0"/>
            <a:t>Contador General</a:t>
          </a:r>
          <a:endParaRPr lang="es-SV" dirty="0"/>
        </a:p>
      </dgm:t>
    </dgm:pt>
    <dgm:pt modelId="{18E6051B-97C3-4029-8395-42E8BF8888D8}" type="parTrans" cxnId="{AFE512C8-3385-4DF0-B1CE-321D8CFFFFD8}">
      <dgm:prSet/>
      <dgm:spPr/>
      <dgm:t>
        <a:bodyPr/>
        <a:lstStyle/>
        <a:p>
          <a:endParaRPr lang="es-SV"/>
        </a:p>
      </dgm:t>
    </dgm:pt>
    <dgm:pt modelId="{6DF4F876-1185-4326-A425-50730164B750}" type="sibTrans" cxnId="{AFE512C8-3385-4DF0-B1CE-321D8CFFFFD8}">
      <dgm:prSet/>
      <dgm:spPr/>
      <dgm:t>
        <a:bodyPr/>
        <a:lstStyle/>
        <a:p>
          <a:endParaRPr lang="es-SV" dirty="0"/>
        </a:p>
      </dgm:t>
    </dgm:pt>
    <dgm:pt modelId="{568B9F59-4B6B-47B7-A7D7-307316BDC989}">
      <dgm:prSet phldrT="[Texto]"/>
      <dgm:spPr/>
      <dgm:t>
        <a:bodyPr/>
        <a:lstStyle/>
        <a:p>
          <a:r>
            <a:rPr lang="es-SV" dirty="0" smtClean="0"/>
            <a:t>Analista de Presupuesto</a:t>
          </a:r>
          <a:endParaRPr lang="es-SV" dirty="0"/>
        </a:p>
      </dgm:t>
    </dgm:pt>
    <dgm:pt modelId="{AFE66004-545C-46E0-A466-F7402C1C699C}" type="parTrans" cxnId="{F549EDCF-98CB-453B-A16B-8488BF5D4008}">
      <dgm:prSet/>
      <dgm:spPr/>
      <dgm:t>
        <a:bodyPr/>
        <a:lstStyle/>
        <a:p>
          <a:endParaRPr lang="es-SV"/>
        </a:p>
      </dgm:t>
    </dgm:pt>
    <dgm:pt modelId="{3A70CC3E-BE9E-4049-8A7D-C11E56138A07}" type="sibTrans" cxnId="{F549EDCF-98CB-453B-A16B-8488BF5D4008}">
      <dgm:prSet/>
      <dgm:spPr/>
      <dgm:t>
        <a:bodyPr/>
        <a:lstStyle/>
        <a:p>
          <a:endParaRPr lang="es-SV" dirty="0"/>
        </a:p>
      </dgm:t>
    </dgm:pt>
    <dgm:pt modelId="{92BC6F65-4787-45F9-BDE0-144EFF79FD21}">
      <dgm:prSet phldrT="[Texto]"/>
      <dgm:spPr/>
      <dgm:t>
        <a:bodyPr/>
        <a:lstStyle/>
        <a:p>
          <a:r>
            <a:rPr lang="es-SV" dirty="0" smtClean="0"/>
            <a:t>Tesorero Institucional</a:t>
          </a:r>
          <a:endParaRPr lang="es-SV" dirty="0"/>
        </a:p>
      </dgm:t>
    </dgm:pt>
    <dgm:pt modelId="{246B9452-2FD9-49F2-810B-B5CEE46AC4E0}" type="parTrans" cxnId="{8FFA78B5-05DF-4E2C-807C-35565ECE4C3F}">
      <dgm:prSet/>
      <dgm:spPr/>
      <dgm:t>
        <a:bodyPr/>
        <a:lstStyle/>
        <a:p>
          <a:endParaRPr lang="es-SV"/>
        </a:p>
      </dgm:t>
    </dgm:pt>
    <dgm:pt modelId="{56CBF9DE-D001-4036-B987-FF50E519CAE5}" type="sibTrans" cxnId="{8FFA78B5-05DF-4E2C-807C-35565ECE4C3F}">
      <dgm:prSet/>
      <dgm:spPr/>
      <dgm:t>
        <a:bodyPr/>
        <a:lstStyle/>
        <a:p>
          <a:endParaRPr lang="es-SV" dirty="0"/>
        </a:p>
      </dgm:t>
    </dgm:pt>
    <dgm:pt modelId="{20EDDC98-F13F-418A-8254-5227FB60C976}">
      <dgm:prSet/>
      <dgm:spPr/>
      <dgm:t>
        <a:bodyPr/>
        <a:lstStyle/>
        <a:p>
          <a:r>
            <a:rPr lang="es-SV" dirty="0" smtClean="0"/>
            <a:t>Auxiliar Financiero</a:t>
          </a:r>
          <a:endParaRPr lang="es-SV" dirty="0"/>
        </a:p>
      </dgm:t>
    </dgm:pt>
    <dgm:pt modelId="{4139BEA5-A01A-4C92-85F9-21AFB2B3FD21}" type="parTrans" cxnId="{11261896-35EE-4276-B470-A1FD383CF79A}">
      <dgm:prSet/>
      <dgm:spPr/>
      <dgm:t>
        <a:bodyPr/>
        <a:lstStyle/>
        <a:p>
          <a:endParaRPr lang="es-SV"/>
        </a:p>
      </dgm:t>
    </dgm:pt>
    <dgm:pt modelId="{C80894B5-DBD8-4162-882A-02F41DFE1DBC}" type="sibTrans" cxnId="{11261896-35EE-4276-B470-A1FD383CF79A}">
      <dgm:prSet/>
      <dgm:spPr/>
      <dgm:t>
        <a:bodyPr/>
        <a:lstStyle/>
        <a:p>
          <a:endParaRPr lang="es-SV" dirty="0"/>
        </a:p>
      </dgm:t>
    </dgm:pt>
    <dgm:pt modelId="{A439C3C0-D74F-4A65-B824-3F7BE4A2599E}" type="pres">
      <dgm:prSet presAssocID="{972422E6-FFF4-4442-BF7B-647B474148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18C9C0F1-1007-45D9-B494-210D3D0E8A7F}" type="pres">
      <dgm:prSet presAssocID="{EA03DB0B-4CDE-4EED-BB5B-C5B87632FC56}" presName="hierRoot1" presStyleCnt="0">
        <dgm:presLayoutVars>
          <dgm:hierBranch val="init"/>
        </dgm:presLayoutVars>
      </dgm:prSet>
      <dgm:spPr/>
    </dgm:pt>
    <dgm:pt modelId="{8F471212-7D87-4853-BB9A-0F8C10704491}" type="pres">
      <dgm:prSet presAssocID="{EA03DB0B-4CDE-4EED-BB5B-C5B87632FC56}" presName="rootComposite1" presStyleCnt="0"/>
      <dgm:spPr/>
    </dgm:pt>
    <dgm:pt modelId="{692378CB-E9C5-48C6-A1DF-1B5DC78D1BF2}" type="pres">
      <dgm:prSet presAssocID="{EA03DB0B-4CDE-4EED-BB5B-C5B87632FC56}" presName="rootText1" presStyleLbl="node0" presStyleIdx="0" presStyleCnt="1" custLinFactNeighborX="-7771" custLinFactNeighborY="-10775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58866FF-AD48-4217-8EEB-13EAF624075B}" type="pres">
      <dgm:prSet presAssocID="{EA03DB0B-4CDE-4EED-BB5B-C5B87632FC56}" presName="titleText1" presStyleLbl="fgAcc0" presStyleIdx="0" presStyleCnt="1" custLinFactNeighborX="155" custLinFactNeighborY="921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A47FE92-B5E0-4A1A-80CB-03C25D83C797}" type="pres">
      <dgm:prSet presAssocID="{EA03DB0B-4CDE-4EED-BB5B-C5B87632FC56}" presName="rootConnector1" presStyleLbl="node1" presStyleIdx="0" presStyleCnt="4"/>
      <dgm:spPr/>
      <dgm:t>
        <a:bodyPr/>
        <a:lstStyle/>
        <a:p>
          <a:endParaRPr lang="es-SV"/>
        </a:p>
      </dgm:t>
    </dgm:pt>
    <dgm:pt modelId="{FF654422-0034-4A14-A593-C13E32D0EBA6}" type="pres">
      <dgm:prSet presAssocID="{EA03DB0B-4CDE-4EED-BB5B-C5B87632FC56}" presName="hierChild2" presStyleCnt="0"/>
      <dgm:spPr/>
    </dgm:pt>
    <dgm:pt modelId="{9E0103C3-CC6E-4B63-A4D1-C6A03F76A949}" type="pres">
      <dgm:prSet presAssocID="{18E6051B-97C3-4029-8395-42E8BF8888D8}" presName="Name37" presStyleLbl="parChTrans1D2" presStyleIdx="0" presStyleCnt="4"/>
      <dgm:spPr/>
      <dgm:t>
        <a:bodyPr/>
        <a:lstStyle/>
        <a:p>
          <a:endParaRPr lang="es-SV"/>
        </a:p>
      </dgm:t>
    </dgm:pt>
    <dgm:pt modelId="{02C27F12-2A95-44D6-856D-3601C6273380}" type="pres">
      <dgm:prSet presAssocID="{4801AB07-A3DC-4E25-87D8-DE990E6FAF75}" presName="hierRoot2" presStyleCnt="0">
        <dgm:presLayoutVars>
          <dgm:hierBranch val="init"/>
        </dgm:presLayoutVars>
      </dgm:prSet>
      <dgm:spPr/>
    </dgm:pt>
    <dgm:pt modelId="{E2E50800-0637-4868-8B8E-930DB11045C3}" type="pres">
      <dgm:prSet presAssocID="{4801AB07-A3DC-4E25-87D8-DE990E6FAF75}" presName="rootComposite" presStyleCnt="0"/>
      <dgm:spPr/>
    </dgm:pt>
    <dgm:pt modelId="{CD8F0B22-D416-426A-8C91-06EF6E002CC5}" type="pres">
      <dgm:prSet presAssocID="{4801AB07-A3DC-4E25-87D8-DE990E6FAF75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E282B659-0090-4604-A221-ACDDF737E341}" type="pres">
      <dgm:prSet presAssocID="{4801AB07-A3DC-4E25-87D8-DE990E6FAF75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F6A859D-65CC-4B5C-A184-7FAE187F7D8F}" type="pres">
      <dgm:prSet presAssocID="{4801AB07-A3DC-4E25-87D8-DE990E6FAF75}" presName="rootConnector" presStyleLbl="node2" presStyleIdx="0" presStyleCnt="0"/>
      <dgm:spPr/>
      <dgm:t>
        <a:bodyPr/>
        <a:lstStyle/>
        <a:p>
          <a:endParaRPr lang="es-SV"/>
        </a:p>
      </dgm:t>
    </dgm:pt>
    <dgm:pt modelId="{6080E65B-C242-4AA6-8A3A-998CDF49120D}" type="pres">
      <dgm:prSet presAssocID="{4801AB07-A3DC-4E25-87D8-DE990E6FAF75}" presName="hierChild4" presStyleCnt="0"/>
      <dgm:spPr/>
    </dgm:pt>
    <dgm:pt modelId="{2FB33A55-79C3-41E3-8DCB-430E9210DEF5}" type="pres">
      <dgm:prSet presAssocID="{4801AB07-A3DC-4E25-87D8-DE990E6FAF75}" presName="hierChild5" presStyleCnt="0"/>
      <dgm:spPr/>
    </dgm:pt>
    <dgm:pt modelId="{57C74D0E-177B-4F38-AF5B-DBDB3408F95E}" type="pres">
      <dgm:prSet presAssocID="{AFE66004-545C-46E0-A466-F7402C1C699C}" presName="Name37" presStyleLbl="parChTrans1D2" presStyleIdx="1" presStyleCnt="4"/>
      <dgm:spPr/>
      <dgm:t>
        <a:bodyPr/>
        <a:lstStyle/>
        <a:p>
          <a:endParaRPr lang="es-SV"/>
        </a:p>
      </dgm:t>
    </dgm:pt>
    <dgm:pt modelId="{2CB95BEA-7289-43B4-8F9C-622706A7BB7D}" type="pres">
      <dgm:prSet presAssocID="{568B9F59-4B6B-47B7-A7D7-307316BDC989}" presName="hierRoot2" presStyleCnt="0">
        <dgm:presLayoutVars>
          <dgm:hierBranch val="init"/>
        </dgm:presLayoutVars>
      </dgm:prSet>
      <dgm:spPr/>
    </dgm:pt>
    <dgm:pt modelId="{628CFAC9-85EC-4E4D-B3F1-073DE406BA16}" type="pres">
      <dgm:prSet presAssocID="{568B9F59-4B6B-47B7-A7D7-307316BDC989}" presName="rootComposite" presStyleCnt="0"/>
      <dgm:spPr/>
    </dgm:pt>
    <dgm:pt modelId="{EAFB354C-637A-4F25-BAA8-A8F357FD97C3}" type="pres">
      <dgm:prSet presAssocID="{568B9F59-4B6B-47B7-A7D7-307316BDC989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401BCE97-6619-4487-88AE-76EF3AE3A25A}" type="pres">
      <dgm:prSet presAssocID="{568B9F59-4B6B-47B7-A7D7-307316BDC989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F35CC78F-F267-467B-A0A6-391AE6EFEA20}" type="pres">
      <dgm:prSet presAssocID="{568B9F59-4B6B-47B7-A7D7-307316BDC989}" presName="rootConnector" presStyleLbl="node2" presStyleIdx="0" presStyleCnt="0"/>
      <dgm:spPr/>
      <dgm:t>
        <a:bodyPr/>
        <a:lstStyle/>
        <a:p>
          <a:endParaRPr lang="es-SV"/>
        </a:p>
      </dgm:t>
    </dgm:pt>
    <dgm:pt modelId="{203F8B01-E667-4921-ADFA-8A627F84B672}" type="pres">
      <dgm:prSet presAssocID="{568B9F59-4B6B-47B7-A7D7-307316BDC989}" presName="hierChild4" presStyleCnt="0"/>
      <dgm:spPr/>
    </dgm:pt>
    <dgm:pt modelId="{94FEF1D9-6304-4440-B8D2-BAE249F572EA}" type="pres">
      <dgm:prSet presAssocID="{568B9F59-4B6B-47B7-A7D7-307316BDC989}" presName="hierChild5" presStyleCnt="0"/>
      <dgm:spPr/>
    </dgm:pt>
    <dgm:pt modelId="{2FDC86CD-6784-4C08-9C0C-474D9F376054}" type="pres">
      <dgm:prSet presAssocID="{246B9452-2FD9-49F2-810B-B5CEE46AC4E0}" presName="Name37" presStyleLbl="parChTrans1D2" presStyleIdx="2" presStyleCnt="4"/>
      <dgm:spPr/>
      <dgm:t>
        <a:bodyPr/>
        <a:lstStyle/>
        <a:p>
          <a:endParaRPr lang="es-SV"/>
        </a:p>
      </dgm:t>
    </dgm:pt>
    <dgm:pt modelId="{B136119B-FA87-401A-8142-07DB0E1A3F9B}" type="pres">
      <dgm:prSet presAssocID="{92BC6F65-4787-45F9-BDE0-144EFF79FD21}" presName="hierRoot2" presStyleCnt="0">
        <dgm:presLayoutVars>
          <dgm:hierBranch val="init"/>
        </dgm:presLayoutVars>
      </dgm:prSet>
      <dgm:spPr/>
    </dgm:pt>
    <dgm:pt modelId="{2227535D-5EAB-4564-BF76-AFF0C331BED7}" type="pres">
      <dgm:prSet presAssocID="{92BC6F65-4787-45F9-BDE0-144EFF79FD21}" presName="rootComposite" presStyleCnt="0"/>
      <dgm:spPr/>
    </dgm:pt>
    <dgm:pt modelId="{4A84F7A5-04D8-427F-B67F-C85E6FF1E4EC}" type="pres">
      <dgm:prSet presAssocID="{92BC6F65-4787-45F9-BDE0-144EFF79FD21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50A4BB5E-B7E7-406D-B65A-A7365ACBF090}" type="pres">
      <dgm:prSet presAssocID="{92BC6F65-4787-45F9-BDE0-144EFF79FD21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4491C75-F93E-4DB3-9DB3-7D6417786019}" type="pres">
      <dgm:prSet presAssocID="{92BC6F65-4787-45F9-BDE0-144EFF79FD21}" presName="rootConnector" presStyleLbl="node2" presStyleIdx="0" presStyleCnt="0"/>
      <dgm:spPr/>
      <dgm:t>
        <a:bodyPr/>
        <a:lstStyle/>
        <a:p>
          <a:endParaRPr lang="es-SV"/>
        </a:p>
      </dgm:t>
    </dgm:pt>
    <dgm:pt modelId="{2B98D1DA-4805-437B-B6E2-A1421F5DA36B}" type="pres">
      <dgm:prSet presAssocID="{92BC6F65-4787-45F9-BDE0-144EFF79FD21}" presName="hierChild4" presStyleCnt="0"/>
      <dgm:spPr/>
    </dgm:pt>
    <dgm:pt modelId="{8525DCFE-4DEE-44D5-A109-FCCAE48ADD15}" type="pres">
      <dgm:prSet presAssocID="{92BC6F65-4787-45F9-BDE0-144EFF79FD21}" presName="hierChild5" presStyleCnt="0"/>
      <dgm:spPr/>
    </dgm:pt>
    <dgm:pt modelId="{42DB6D40-FF09-45D8-8A8F-2E3BC7EACF95}" type="pres">
      <dgm:prSet presAssocID="{4139BEA5-A01A-4C92-85F9-21AFB2B3FD21}" presName="Name37" presStyleLbl="parChTrans1D2" presStyleIdx="3" presStyleCnt="4"/>
      <dgm:spPr/>
      <dgm:t>
        <a:bodyPr/>
        <a:lstStyle/>
        <a:p>
          <a:endParaRPr lang="es-SV"/>
        </a:p>
      </dgm:t>
    </dgm:pt>
    <dgm:pt modelId="{AD8FCC46-116E-4F27-ABBA-A9625D8CFEBE}" type="pres">
      <dgm:prSet presAssocID="{20EDDC98-F13F-418A-8254-5227FB60C976}" presName="hierRoot2" presStyleCnt="0">
        <dgm:presLayoutVars>
          <dgm:hierBranch val="init"/>
        </dgm:presLayoutVars>
      </dgm:prSet>
      <dgm:spPr/>
    </dgm:pt>
    <dgm:pt modelId="{3AB5506A-FF5D-4309-845A-A10B50063701}" type="pres">
      <dgm:prSet presAssocID="{20EDDC98-F13F-418A-8254-5227FB60C976}" presName="rootComposite" presStyleCnt="0"/>
      <dgm:spPr/>
    </dgm:pt>
    <dgm:pt modelId="{CC722DF7-0D54-4FC8-8D1B-9E22DFF50AA1}" type="pres">
      <dgm:prSet presAssocID="{20EDDC98-F13F-418A-8254-5227FB60C976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3F082AC-B473-4F45-A72E-83ADDFB906B0}" type="pres">
      <dgm:prSet presAssocID="{20EDDC98-F13F-418A-8254-5227FB60C976}" presName="titleText2" presStyleLbl="fgAcc1" presStyleIdx="3" presStyleCnt="4" custFlipVert="1" custScaleX="90317" custScaleY="92070" custLinFactNeighborX="8956" custLinFactNeighborY="6330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BC8356D9-EF8A-4D27-9988-0E3CD352C624}" type="pres">
      <dgm:prSet presAssocID="{20EDDC98-F13F-418A-8254-5227FB60C976}" presName="rootConnector" presStyleLbl="node2" presStyleIdx="0" presStyleCnt="0"/>
      <dgm:spPr/>
      <dgm:t>
        <a:bodyPr/>
        <a:lstStyle/>
        <a:p>
          <a:endParaRPr lang="es-SV"/>
        </a:p>
      </dgm:t>
    </dgm:pt>
    <dgm:pt modelId="{56754ADB-0B80-4CBB-8D0E-A555094D8647}" type="pres">
      <dgm:prSet presAssocID="{20EDDC98-F13F-418A-8254-5227FB60C976}" presName="hierChild4" presStyleCnt="0"/>
      <dgm:spPr/>
    </dgm:pt>
    <dgm:pt modelId="{8E9625F2-C294-46CC-821A-1F670AF6C1BA}" type="pres">
      <dgm:prSet presAssocID="{20EDDC98-F13F-418A-8254-5227FB60C976}" presName="hierChild5" presStyleCnt="0"/>
      <dgm:spPr/>
    </dgm:pt>
    <dgm:pt modelId="{D948EFA8-E064-419C-95D8-EA6DDD8A4626}" type="pres">
      <dgm:prSet presAssocID="{EA03DB0B-4CDE-4EED-BB5B-C5B87632FC56}" presName="hierChild3" presStyleCnt="0"/>
      <dgm:spPr/>
    </dgm:pt>
  </dgm:ptLst>
  <dgm:cxnLst>
    <dgm:cxn modelId="{C00D9806-BE11-44CB-961A-00CF20A1F8FD}" type="presOf" srcId="{92BC6F65-4787-45F9-BDE0-144EFF79FD21}" destId="{4A84F7A5-04D8-427F-B67F-C85E6FF1E4EC}" srcOrd="0" destOrd="0" presId="urn:microsoft.com/office/officeart/2008/layout/NameandTitleOrganizationalChart"/>
    <dgm:cxn modelId="{C451C9B5-A28C-4926-BBE0-3149BE48B880}" type="presOf" srcId="{EA03DB0B-4CDE-4EED-BB5B-C5B87632FC56}" destId="{692378CB-E9C5-48C6-A1DF-1B5DC78D1BF2}" srcOrd="0" destOrd="0" presId="urn:microsoft.com/office/officeart/2008/layout/NameandTitleOrganizationalChart"/>
    <dgm:cxn modelId="{AD8238FF-318A-4962-B791-15A25DF537C2}" type="presOf" srcId="{4801AB07-A3DC-4E25-87D8-DE990E6FAF75}" destId="{4F6A859D-65CC-4B5C-A184-7FAE187F7D8F}" srcOrd="1" destOrd="0" presId="urn:microsoft.com/office/officeart/2008/layout/NameandTitleOrganizationalChart"/>
    <dgm:cxn modelId="{AB54499D-E4EB-4722-93B5-8326F9A15A6B}" type="presOf" srcId="{20EDDC98-F13F-418A-8254-5227FB60C976}" destId="{BC8356D9-EF8A-4D27-9988-0E3CD352C624}" srcOrd="1" destOrd="0" presId="urn:microsoft.com/office/officeart/2008/layout/NameandTitleOrganizationalChart"/>
    <dgm:cxn modelId="{B12E83DE-66D5-43AE-BE92-09F004DFB912}" type="presOf" srcId="{246B9452-2FD9-49F2-810B-B5CEE46AC4E0}" destId="{2FDC86CD-6784-4C08-9C0C-474D9F376054}" srcOrd="0" destOrd="0" presId="urn:microsoft.com/office/officeart/2008/layout/NameandTitleOrganizationalChart"/>
    <dgm:cxn modelId="{8FFA78B5-05DF-4E2C-807C-35565ECE4C3F}" srcId="{EA03DB0B-4CDE-4EED-BB5B-C5B87632FC56}" destId="{92BC6F65-4787-45F9-BDE0-144EFF79FD21}" srcOrd="2" destOrd="0" parTransId="{246B9452-2FD9-49F2-810B-B5CEE46AC4E0}" sibTransId="{56CBF9DE-D001-4036-B987-FF50E519CAE5}"/>
    <dgm:cxn modelId="{94DC7DF3-9EA7-4B19-9B66-18DE235B189D}" type="presOf" srcId="{669A94B2-B89D-42C6-A062-07D8C05C9551}" destId="{F58866FF-AD48-4217-8EEB-13EAF624075B}" srcOrd="0" destOrd="0" presId="urn:microsoft.com/office/officeart/2008/layout/NameandTitleOrganizationalChart"/>
    <dgm:cxn modelId="{33E934F3-708F-427B-9A3C-30D0248E7B08}" type="presOf" srcId="{6DF4F876-1185-4326-A425-50730164B750}" destId="{E282B659-0090-4604-A221-ACDDF737E341}" srcOrd="0" destOrd="0" presId="urn:microsoft.com/office/officeart/2008/layout/NameandTitleOrganizationalChart"/>
    <dgm:cxn modelId="{F0432715-384D-4C80-B73C-72EC3805545C}" type="presOf" srcId="{AFE66004-545C-46E0-A466-F7402C1C699C}" destId="{57C74D0E-177B-4F38-AF5B-DBDB3408F95E}" srcOrd="0" destOrd="0" presId="urn:microsoft.com/office/officeart/2008/layout/NameandTitleOrganizationalChart"/>
    <dgm:cxn modelId="{9E378ADA-48FF-45E5-B229-677E41B32BA1}" type="presOf" srcId="{568B9F59-4B6B-47B7-A7D7-307316BDC989}" destId="{F35CC78F-F267-467B-A0A6-391AE6EFEA20}" srcOrd="1" destOrd="0" presId="urn:microsoft.com/office/officeart/2008/layout/NameandTitleOrganizationalChart"/>
    <dgm:cxn modelId="{AFE512C8-3385-4DF0-B1CE-321D8CFFFFD8}" srcId="{EA03DB0B-4CDE-4EED-BB5B-C5B87632FC56}" destId="{4801AB07-A3DC-4E25-87D8-DE990E6FAF75}" srcOrd="0" destOrd="0" parTransId="{18E6051B-97C3-4029-8395-42E8BF8888D8}" sibTransId="{6DF4F876-1185-4326-A425-50730164B750}"/>
    <dgm:cxn modelId="{5521D204-5663-490F-9479-EB54A217D9DB}" type="presOf" srcId="{568B9F59-4B6B-47B7-A7D7-307316BDC989}" destId="{EAFB354C-637A-4F25-BAA8-A8F357FD97C3}" srcOrd="0" destOrd="0" presId="urn:microsoft.com/office/officeart/2008/layout/NameandTitleOrganizationalChart"/>
    <dgm:cxn modelId="{11261896-35EE-4276-B470-A1FD383CF79A}" srcId="{EA03DB0B-4CDE-4EED-BB5B-C5B87632FC56}" destId="{20EDDC98-F13F-418A-8254-5227FB60C976}" srcOrd="3" destOrd="0" parTransId="{4139BEA5-A01A-4C92-85F9-21AFB2B3FD21}" sibTransId="{C80894B5-DBD8-4162-882A-02F41DFE1DBC}"/>
    <dgm:cxn modelId="{F37D83D2-0AE5-401D-956C-284185407E4C}" type="presOf" srcId="{92BC6F65-4787-45F9-BDE0-144EFF79FD21}" destId="{74491C75-F93E-4DB3-9DB3-7D6417786019}" srcOrd="1" destOrd="0" presId="urn:microsoft.com/office/officeart/2008/layout/NameandTitleOrganizationalChart"/>
    <dgm:cxn modelId="{84880E95-3DB4-4A18-9B13-70DCB2CAD89D}" type="presOf" srcId="{4139BEA5-A01A-4C92-85F9-21AFB2B3FD21}" destId="{42DB6D40-FF09-45D8-8A8F-2E3BC7EACF95}" srcOrd="0" destOrd="0" presId="urn:microsoft.com/office/officeart/2008/layout/NameandTitleOrganizationalChart"/>
    <dgm:cxn modelId="{1C503DA9-A677-4461-99FF-D24DB57FA292}" type="presOf" srcId="{C80894B5-DBD8-4162-882A-02F41DFE1DBC}" destId="{F3F082AC-B473-4F45-A72E-83ADDFB906B0}" srcOrd="0" destOrd="0" presId="urn:microsoft.com/office/officeart/2008/layout/NameandTitleOrganizationalChart"/>
    <dgm:cxn modelId="{7F059C87-7674-4C86-B5D1-401126F2BC7B}" type="presOf" srcId="{20EDDC98-F13F-418A-8254-5227FB60C976}" destId="{CC722DF7-0D54-4FC8-8D1B-9E22DFF50AA1}" srcOrd="0" destOrd="0" presId="urn:microsoft.com/office/officeart/2008/layout/NameandTitleOrganizationalChart"/>
    <dgm:cxn modelId="{0713BB51-0D8D-4C49-9546-9008A2295F23}" srcId="{972422E6-FFF4-4442-BF7B-647B4741482D}" destId="{EA03DB0B-4CDE-4EED-BB5B-C5B87632FC56}" srcOrd="0" destOrd="0" parTransId="{5BA9D228-E3B5-42D3-BDAD-C0C0159DD376}" sibTransId="{669A94B2-B89D-42C6-A062-07D8C05C9551}"/>
    <dgm:cxn modelId="{7AF126E3-515F-49D4-A19D-B3F677BF890F}" type="presOf" srcId="{56CBF9DE-D001-4036-B987-FF50E519CAE5}" destId="{50A4BB5E-B7E7-406D-B65A-A7365ACBF090}" srcOrd="0" destOrd="0" presId="urn:microsoft.com/office/officeart/2008/layout/NameandTitleOrganizationalChart"/>
    <dgm:cxn modelId="{4C3CEE89-E1A3-4C77-B66A-0AB423627E18}" type="presOf" srcId="{4801AB07-A3DC-4E25-87D8-DE990E6FAF75}" destId="{CD8F0B22-D416-426A-8C91-06EF6E002CC5}" srcOrd="0" destOrd="0" presId="urn:microsoft.com/office/officeart/2008/layout/NameandTitleOrganizationalChart"/>
    <dgm:cxn modelId="{C166478C-9C3E-43E0-80D2-C6245310372E}" type="presOf" srcId="{18E6051B-97C3-4029-8395-42E8BF8888D8}" destId="{9E0103C3-CC6E-4B63-A4D1-C6A03F76A949}" srcOrd="0" destOrd="0" presId="urn:microsoft.com/office/officeart/2008/layout/NameandTitleOrganizationalChart"/>
    <dgm:cxn modelId="{F549EDCF-98CB-453B-A16B-8488BF5D4008}" srcId="{EA03DB0B-4CDE-4EED-BB5B-C5B87632FC56}" destId="{568B9F59-4B6B-47B7-A7D7-307316BDC989}" srcOrd="1" destOrd="0" parTransId="{AFE66004-545C-46E0-A466-F7402C1C699C}" sibTransId="{3A70CC3E-BE9E-4049-8A7D-C11E56138A07}"/>
    <dgm:cxn modelId="{269F95FA-1A05-482E-9006-0B0291D3EDFC}" type="presOf" srcId="{972422E6-FFF4-4442-BF7B-647B4741482D}" destId="{A439C3C0-D74F-4A65-B824-3F7BE4A2599E}" srcOrd="0" destOrd="0" presId="urn:microsoft.com/office/officeart/2008/layout/NameandTitleOrganizationalChart"/>
    <dgm:cxn modelId="{75552253-C8F3-41E7-AEB6-4A6A52FAF7D0}" type="presOf" srcId="{3A70CC3E-BE9E-4049-8A7D-C11E56138A07}" destId="{401BCE97-6619-4487-88AE-76EF3AE3A25A}" srcOrd="0" destOrd="0" presId="urn:microsoft.com/office/officeart/2008/layout/NameandTitleOrganizationalChart"/>
    <dgm:cxn modelId="{BE33AE39-2925-46A9-B2D3-88E367B03F96}" type="presOf" srcId="{EA03DB0B-4CDE-4EED-BB5B-C5B87632FC56}" destId="{4A47FE92-B5E0-4A1A-80CB-03C25D83C797}" srcOrd="1" destOrd="0" presId="urn:microsoft.com/office/officeart/2008/layout/NameandTitleOrganizationalChart"/>
    <dgm:cxn modelId="{6086C2B8-C2AF-4549-8D1A-9A80F429A1BA}" type="presParOf" srcId="{A439C3C0-D74F-4A65-B824-3F7BE4A2599E}" destId="{18C9C0F1-1007-45D9-B494-210D3D0E8A7F}" srcOrd="0" destOrd="0" presId="urn:microsoft.com/office/officeart/2008/layout/NameandTitleOrganizationalChart"/>
    <dgm:cxn modelId="{29248FE0-151F-43D3-87DE-0E84C2BD917C}" type="presParOf" srcId="{18C9C0F1-1007-45D9-B494-210D3D0E8A7F}" destId="{8F471212-7D87-4853-BB9A-0F8C10704491}" srcOrd="0" destOrd="0" presId="urn:microsoft.com/office/officeart/2008/layout/NameandTitleOrganizationalChart"/>
    <dgm:cxn modelId="{7DCCFA4D-51D5-4653-8FE0-FA4CB84C4A68}" type="presParOf" srcId="{8F471212-7D87-4853-BB9A-0F8C10704491}" destId="{692378CB-E9C5-48C6-A1DF-1B5DC78D1BF2}" srcOrd="0" destOrd="0" presId="urn:microsoft.com/office/officeart/2008/layout/NameandTitleOrganizationalChart"/>
    <dgm:cxn modelId="{E60EB23B-3FFB-43D6-B291-936B6BDB5D32}" type="presParOf" srcId="{8F471212-7D87-4853-BB9A-0F8C10704491}" destId="{F58866FF-AD48-4217-8EEB-13EAF624075B}" srcOrd="1" destOrd="0" presId="urn:microsoft.com/office/officeart/2008/layout/NameandTitleOrganizationalChart"/>
    <dgm:cxn modelId="{20AF5E0F-EBA6-4FFC-80A6-936185C50D24}" type="presParOf" srcId="{8F471212-7D87-4853-BB9A-0F8C10704491}" destId="{4A47FE92-B5E0-4A1A-80CB-03C25D83C797}" srcOrd="2" destOrd="0" presId="urn:microsoft.com/office/officeart/2008/layout/NameandTitleOrganizationalChart"/>
    <dgm:cxn modelId="{18DE1E7A-37D7-49BA-B919-B5961B86090F}" type="presParOf" srcId="{18C9C0F1-1007-45D9-B494-210D3D0E8A7F}" destId="{FF654422-0034-4A14-A593-C13E32D0EBA6}" srcOrd="1" destOrd="0" presId="urn:microsoft.com/office/officeart/2008/layout/NameandTitleOrganizationalChart"/>
    <dgm:cxn modelId="{378335AF-5F84-4056-B152-57582C392FBD}" type="presParOf" srcId="{FF654422-0034-4A14-A593-C13E32D0EBA6}" destId="{9E0103C3-CC6E-4B63-A4D1-C6A03F76A949}" srcOrd="0" destOrd="0" presId="urn:microsoft.com/office/officeart/2008/layout/NameandTitleOrganizationalChart"/>
    <dgm:cxn modelId="{6E869433-C9A4-4D38-B6AF-BF11BA4D1567}" type="presParOf" srcId="{FF654422-0034-4A14-A593-C13E32D0EBA6}" destId="{02C27F12-2A95-44D6-856D-3601C6273380}" srcOrd="1" destOrd="0" presId="urn:microsoft.com/office/officeart/2008/layout/NameandTitleOrganizationalChart"/>
    <dgm:cxn modelId="{49CA0B1F-5BF0-41F3-8472-28F91C920566}" type="presParOf" srcId="{02C27F12-2A95-44D6-856D-3601C6273380}" destId="{E2E50800-0637-4868-8B8E-930DB11045C3}" srcOrd="0" destOrd="0" presId="urn:microsoft.com/office/officeart/2008/layout/NameandTitleOrganizationalChart"/>
    <dgm:cxn modelId="{C287C2E4-D776-4F3A-997C-B70CC1F80B62}" type="presParOf" srcId="{E2E50800-0637-4868-8B8E-930DB11045C3}" destId="{CD8F0B22-D416-426A-8C91-06EF6E002CC5}" srcOrd="0" destOrd="0" presId="urn:microsoft.com/office/officeart/2008/layout/NameandTitleOrganizationalChart"/>
    <dgm:cxn modelId="{E4F7661E-FA0E-45C2-B2A0-00DBDA44EBF2}" type="presParOf" srcId="{E2E50800-0637-4868-8B8E-930DB11045C3}" destId="{E282B659-0090-4604-A221-ACDDF737E341}" srcOrd="1" destOrd="0" presId="urn:microsoft.com/office/officeart/2008/layout/NameandTitleOrganizationalChart"/>
    <dgm:cxn modelId="{D8320D34-580C-4C95-BC34-CD784F0C0B5E}" type="presParOf" srcId="{E2E50800-0637-4868-8B8E-930DB11045C3}" destId="{4F6A859D-65CC-4B5C-A184-7FAE187F7D8F}" srcOrd="2" destOrd="0" presId="urn:microsoft.com/office/officeart/2008/layout/NameandTitleOrganizationalChart"/>
    <dgm:cxn modelId="{3DB8D88A-743E-4A3F-886D-1DA92A8D2ED6}" type="presParOf" srcId="{02C27F12-2A95-44D6-856D-3601C6273380}" destId="{6080E65B-C242-4AA6-8A3A-998CDF49120D}" srcOrd="1" destOrd="0" presId="urn:microsoft.com/office/officeart/2008/layout/NameandTitleOrganizationalChart"/>
    <dgm:cxn modelId="{53CF1FC9-62F7-437F-8F6E-3D7763C90E88}" type="presParOf" srcId="{02C27F12-2A95-44D6-856D-3601C6273380}" destId="{2FB33A55-79C3-41E3-8DCB-430E9210DEF5}" srcOrd="2" destOrd="0" presId="urn:microsoft.com/office/officeart/2008/layout/NameandTitleOrganizationalChart"/>
    <dgm:cxn modelId="{71B39095-F5DB-4254-8326-9DA726EE7F9C}" type="presParOf" srcId="{FF654422-0034-4A14-A593-C13E32D0EBA6}" destId="{57C74D0E-177B-4F38-AF5B-DBDB3408F95E}" srcOrd="2" destOrd="0" presId="urn:microsoft.com/office/officeart/2008/layout/NameandTitleOrganizationalChart"/>
    <dgm:cxn modelId="{EC72DA16-4542-48A6-814A-C2E55C8D3725}" type="presParOf" srcId="{FF654422-0034-4A14-A593-C13E32D0EBA6}" destId="{2CB95BEA-7289-43B4-8F9C-622706A7BB7D}" srcOrd="3" destOrd="0" presId="urn:microsoft.com/office/officeart/2008/layout/NameandTitleOrganizationalChart"/>
    <dgm:cxn modelId="{D330D41F-D3B4-48AD-92A3-F2A0F488687C}" type="presParOf" srcId="{2CB95BEA-7289-43B4-8F9C-622706A7BB7D}" destId="{628CFAC9-85EC-4E4D-B3F1-073DE406BA16}" srcOrd="0" destOrd="0" presId="urn:microsoft.com/office/officeart/2008/layout/NameandTitleOrganizationalChart"/>
    <dgm:cxn modelId="{66235443-0954-448B-837E-51F06D1B4006}" type="presParOf" srcId="{628CFAC9-85EC-4E4D-B3F1-073DE406BA16}" destId="{EAFB354C-637A-4F25-BAA8-A8F357FD97C3}" srcOrd="0" destOrd="0" presId="urn:microsoft.com/office/officeart/2008/layout/NameandTitleOrganizationalChart"/>
    <dgm:cxn modelId="{15B29382-0A11-4336-B208-4615CD16B9A3}" type="presParOf" srcId="{628CFAC9-85EC-4E4D-B3F1-073DE406BA16}" destId="{401BCE97-6619-4487-88AE-76EF3AE3A25A}" srcOrd="1" destOrd="0" presId="urn:microsoft.com/office/officeart/2008/layout/NameandTitleOrganizationalChart"/>
    <dgm:cxn modelId="{AFE40E2B-EDC8-40FD-9698-C4EDE5CBC159}" type="presParOf" srcId="{628CFAC9-85EC-4E4D-B3F1-073DE406BA16}" destId="{F35CC78F-F267-467B-A0A6-391AE6EFEA20}" srcOrd="2" destOrd="0" presId="urn:microsoft.com/office/officeart/2008/layout/NameandTitleOrganizationalChart"/>
    <dgm:cxn modelId="{2BF72408-665A-400F-82A5-FE5F1F2C5FB0}" type="presParOf" srcId="{2CB95BEA-7289-43B4-8F9C-622706A7BB7D}" destId="{203F8B01-E667-4921-ADFA-8A627F84B672}" srcOrd="1" destOrd="0" presId="urn:microsoft.com/office/officeart/2008/layout/NameandTitleOrganizationalChart"/>
    <dgm:cxn modelId="{51625A34-D738-48FC-B8FE-71AAC9697996}" type="presParOf" srcId="{2CB95BEA-7289-43B4-8F9C-622706A7BB7D}" destId="{94FEF1D9-6304-4440-B8D2-BAE249F572EA}" srcOrd="2" destOrd="0" presId="urn:microsoft.com/office/officeart/2008/layout/NameandTitleOrganizationalChart"/>
    <dgm:cxn modelId="{E9210C7B-B3F0-4322-A35B-5BBCC560919E}" type="presParOf" srcId="{FF654422-0034-4A14-A593-C13E32D0EBA6}" destId="{2FDC86CD-6784-4C08-9C0C-474D9F376054}" srcOrd="4" destOrd="0" presId="urn:microsoft.com/office/officeart/2008/layout/NameandTitleOrganizationalChart"/>
    <dgm:cxn modelId="{C9AEDB55-5B0C-4ADE-91E9-2380EA997622}" type="presParOf" srcId="{FF654422-0034-4A14-A593-C13E32D0EBA6}" destId="{B136119B-FA87-401A-8142-07DB0E1A3F9B}" srcOrd="5" destOrd="0" presId="urn:microsoft.com/office/officeart/2008/layout/NameandTitleOrganizationalChart"/>
    <dgm:cxn modelId="{FE247CF3-CADB-4AC0-8E66-159C99B4E7B7}" type="presParOf" srcId="{B136119B-FA87-401A-8142-07DB0E1A3F9B}" destId="{2227535D-5EAB-4564-BF76-AFF0C331BED7}" srcOrd="0" destOrd="0" presId="urn:microsoft.com/office/officeart/2008/layout/NameandTitleOrganizationalChart"/>
    <dgm:cxn modelId="{BD01D4D9-D453-4219-9D2C-215C28AA2166}" type="presParOf" srcId="{2227535D-5EAB-4564-BF76-AFF0C331BED7}" destId="{4A84F7A5-04D8-427F-B67F-C85E6FF1E4EC}" srcOrd="0" destOrd="0" presId="urn:microsoft.com/office/officeart/2008/layout/NameandTitleOrganizationalChart"/>
    <dgm:cxn modelId="{2F319DC4-4A97-4DED-8D56-A3E26E7394C2}" type="presParOf" srcId="{2227535D-5EAB-4564-BF76-AFF0C331BED7}" destId="{50A4BB5E-B7E7-406D-B65A-A7365ACBF090}" srcOrd="1" destOrd="0" presId="urn:microsoft.com/office/officeart/2008/layout/NameandTitleOrganizationalChart"/>
    <dgm:cxn modelId="{FC6D604C-4221-44FA-B9AB-AC2E4B8C60AC}" type="presParOf" srcId="{2227535D-5EAB-4564-BF76-AFF0C331BED7}" destId="{74491C75-F93E-4DB3-9DB3-7D6417786019}" srcOrd="2" destOrd="0" presId="urn:microsoft.com/office/officeart/2008/layout/NameandTitleOrganizationalChart"/>
    <dgm:cxn modelId="{9F4A42A5-3FB2-47BB-84FF-2C20F8213103}" type="presParOf" srcId="{B136119B-FA87-401A-8142-07DB0E1A3F9B}" destId="{2B98D1DA-4805-437B-B6E2-A1421F5DA36B}" srcOrd="1" destOrd="0" presId="urn:microsoft.com/office/officeart/2008/layout/NameandTitleOrganizationalChart"/>
    <dgm:cxn modelId="{EFB6ADF1-A1B9-46D5-A55A-651D8F7E240A}" type="presParOf" srcId="{B136119B-FA87-401A-8142-07DB0E1A3F9B}" destId="{8525DCFE-4DEE-44D5-A109-FCCAE48ADD15}" srcOrd="2" destOrd="0" presId="urn:microsoft.com/office/officeart/2008/layout/NameandTitleOrganizationalChart"/>
    <dgm:cxn modelId="{10FDA247-A928-4F11-9427-1E3FF7128016}" type="presParOf" srcId="{FF654422-0034-4A14-A593-C13E32D0EBA6}" destId="{42DB6D40-FF09-45D8-8A8F-2E3BC7EACF95}" srcOrd="6" destOrd="0" presId="urn:microsoft.com/office/officeart/2008/layout/NameandTitleOrganizationalChart"/>
    <dgm:cxn modelId="{8E55D0AD-7861-4995-8669-20FAE598913E}" type="presParOf" srcId="{FF654422-0034-4A14-A593-C13E32D0EBA6}" destId="{AD8FCC46-116E-4F27-ABBA-A9625D8CFEBE}" srcOrd="7" destOrd="0" presId="urn:microsoft.com/office/officeart/2008/layout/NameandTitleOrganizationalChart"/>
    <dgm:cxn modelId="{3F88781E-161D-4F83-9AEA-64DE62CEFA7D}" type="presParOf" srcId="{AD8FCC46-116E-4F27-ABBA-A9625D8CFEBE}" destId="{3AB5506A-FF5D-4309-845A-A10B50063701}" srcOrd="0" destOrd="0" presId="urn:microsoft.com/office/officeart/2008/layout/NameandTitleOrganizationalChart"/>
    <dgm:cxn modelId="{114A2D43-89FA-46CA-8BB3-22C0B7CF610D}" type="presParOf" srcId="{3AB5506A-FF5D-4309-845A-A10B50063701}" destId="{CC722DF7-0D54-4FC8-8D1B-9E22DFF50AA1}" srcOrd="0" destOrd="0" presId="urn:microsoft.com/office/officeart/2008/layout/NameandTitleOrganizationalChart"/>
    <dgm:cxn modelId="{46F8E9C4-90A7-4636-BDE1-D8646F538E42}" type="presParOf" srcId="{3AB5506A-FF5D-4309-845A-A10B50063701}" destId="{F3F082AC-B473-4F45-A72E-83ADDFB906B0}" srcOrd="1" destOrd="0" presId="urn:microsoft.com/office/officeart/2008/layout/NameandTitleOrganizationalChart"/>
    <dgm:cxn modelId="{B9328A7D-4DC7-4829-8FF2-2C570EF20300}" type="presParOf" srcId="{3AB5506A-FF5D-4309-845A-A10B50063701}" destId="{BC8356D9-EF8A-4D27-9988-0E3CD352C624}" srcOrd="2" destOrd="0" presId="urn:microsoft.com/office/officeart/2008/layout/NameandTitleOrganizationalChart"/>
    <dgm:cxn modelId="{57ED5FF3-8720-4563-9785-2A0750A3F217}" type="presParOf" srcId="{AD8FCC46-116E-4F27-ABBA-A9625D8CFEBE}" destId="{56754ADB-0B80-4CBB-8D0E-A555094D8647}" srcOrd="1" destOrd="0" presId="urn:microsoft.com/office/officeart/2008/layout/NameandTitleOrganizationalChart"/>
    <dgm:cxn modelId="{2D70528D-323E-410B-A152-5C8952F8F970}" type="presParOf" srcId="{AD8FCC46-116E-4F27-ABBA-A9625D8CFEBE}" destId="{8E9625F2-C294-46CC-821A-1F670AF6C1BA}" srcOrd="2" destOrd="0" presId="urn:microsoft.com/office/officeart/2008/layout/NameandTitleOrganizationalChart"/>
    <dgm:cxn modelId="{E84E28AF-AE8F-4059-BF10-3431926DF35B}" type="presParOf" srcId="{18C9C0F1-1007-45D9-B494-210D3D0E8A7F}" destId="{D948EFA8-E064-419C-95D8-EA6DDD8A462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7D75295-7537-4B4F-8065-0706F601343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53A5F264-5EF0-4E42-AA7F-3A5D856BC621}">
      <dgm:prSet phldrT="[Texto]"/>
      <dgm:spPr/>
      <dgm:t>
        <a:bodyPr/>
        <a:lstStyle/>
        <a:p>
          <a:r>
            <a:rPr lang="es-SV" dirty="0" smtClean="0"/>
            <a:t>Jefe de Unidad de Inteligencia de Mercado</a:t>
          </a:r>
          <a:endParaRPr lang="es-SV" dirty="0"/>
        </a:p>
      </dgm:t>
    </dgm:pt>
    <dgm:pt modelId="{CA6E948D-6214-4A5C-801F-6090BF56686C}" type="parTrans" cxnId="{DE909C98-3C8F-409A-957A-16D3F52EAFEC}">
      <dgm:prSet/>
      <dgm:spPr/>
      <dgm:t>
        <a:bodyPr/>
        <a:lstStyle/>
        <a:p>
          <a:endParaRPr lang="es-SV"/>
        </a:p>
      </dgm:t>
    </dgm:pt>
    <dgm:pt modelId="{9FC487EC-FD03-42A6-823E-4C0EA91F6672}" type="sibTrans" cxnId="{DE909C98-3C8F-409A-957A-16D3F52EAFEC}">
      <dgm:prSet/>
      <dgm:spPr/>
      <dgm:t>
        <a:bodyPr/>
        <a:lstStyle/>
        <a:p>
          <a:endParaRPr lang="es-SV" dirty="0"/>
        </a:p>
      </dgm:t>
    </dgm:pt>
    <dgm:pt modelId="{1764C1A9-5201-4D52-B925-A4F39680FFE0}" type="asst">
      <dgm:prSet phldrT="[Texto]"/>
      <dgm:spPr/>
      <dgm:t>
        <a:bodyPr/>
        <a:lstStyle/>
        <a:p>
          <a:r>
            <a:rPr lang="es-SV" dirty="0" smtClean="0"/>
            <a:t>Especialista en Inteligencia de Mercado</a:t>
          </a:r>
          <a:endParaRPr lang="es-SV" dirty="0"/>
        </a:p>
      </dgm:t>
    </dgm:pt>
    <dgm:pt modelId="{1D92E03B-5A18-40CF-80B4-5A64BC95E297}" type="parTrans" cxnId="{E8D0A404-3682-4A09-AAD3-7CC1D34D2432}">
      <dgm:prSet/>
      <dgm:spPr/>
      <dgm:t>
        <a:bodyPr/>
        <a:lstStyle/>
        <a:p>
          <a:endParaRPr lang="es-SV"/>
        </a:p>
      </dgm:t>
    </dgm:pt>
    <dgm:pt modelId="{42E6F7B3-A2C4-4AF2-91C6-60B3D9F60ACA}" type="sibTrans" cxnId="{E8D0A404-3682-4A09-AAD3-7CC1D34D2432}">
      <dgm:prSet/>
      <dgm:spPr/>
      <dgm:t>
        <a:bodyPr/>
        <a:lstStyle/>
        <a:p>
          <a:endParaRPr lang="es-SV" dirty="0"/>
        </a:p>
      </dgm:t>
    </dgm:pt>
    <dgm:pt modelId="{B39A456B-A391-4DC4-9E08-30E50587EA58}" type="pres">
      <dgm:prSet presAssocID="{A7D75295-7537-4B4F-8065-0706F60134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DD3149C8-8E35-4C27-A031-DC9AD4B35619}" type="pres">
      <dgm:prSet presAssocID="{53A5F264-5EF0-4E42-AA7F-3A5D856BC621}" presName="hierRoot1" presStyleCnt="0">
        <dgm:presLayoutVars>
          <dgm:hierBranch val="init"/>
        </dgm:presLayoutVars>
      </dgm:prSet>
      <dgm:spPr/>
    </dgm:pt>
    <dgm:pt modelId="{19C64305-91F8-477F-9B08-68FACADF361F}" type="pres">
      <dgm:prSet presAssocID="{53A5F264-5EF0-4E42-AA7F-3A5D856BC621}" presName="rootComposite1" presStyleCnt="0"/>
      <dgm:spPr/>
    </dgm:pt>
    <dgm:pt modelId="{0CD5767D-B9CD-47DC-B5A2-99DA52C61CBA}" type="pres">
      <dgm:prSet presAssocID="{53A5F264-5EF0-4E42-AA7F-3A5D856BC621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DB5D8B5B-02CA-44EC-9617-1B2BF68F9D15}" type="pres">
      <dgm:prSet presAssocID="{53A5F264-5EF0-4E42-AA7F-3A5D856BC621}" presName="titleText1" presStyleLbl="fgAcc0" presStyleIdx="0" presStyleCnt="1" custScaleY="64400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6149B91-54F1-47AA-8010-6A17D381C424}" type="pres">
      <dgm:prSet presAssocID="{53A5F264-5EF0-4E42-AA7F-3A5D856BC621}" presName="rootConnector1" presStyleLbl="node1" presStyleIdx="0" presStyleCnt="0"/>
      <dgm:spPr/>
      <dgm:t>
        <a:bodyPr/>
        <a:lstStyle/>
        <a:p>
          <a:endParaRPr lang="es-SV"/>
        </a:p>
      </dgm:t>
    </dgm:pt>
    <dgm:pt modelId="{37627C98-5FDA-4453-8EEA-17739D0C6AF6}" type="pres">
      <dgm:prSet presAssocID="{53A5F264-5EF0-4E42-AA7F-3A5D856BC621}" presName="hierChild2" presStyleCnt="0"/>
      <dgm:spPr/>
    </dgm:pt>
    <dgm:pt modelId="{9A3A5BE1-0304-4FCF-B33D-DBC26C4C0900}" type="pres">
      <dgm:prSet presAssocID="{53A5F264-5EF0-4E42-AA7F-3A5D856BC621}" presName="hierChild3" presStyleCnt="0"/>
      <dgm:spPr/>
    </dgm:pt>
    <dgm:pt modelId="{A7FAA637-E67B-4B0F-B672-927C270EB989}" type="pres">
      <dgm:prSet presAssocID="{1D92E03B-5A18-40CF-80B4-5A64BC95E297}" presName="Name96" presStyleLbl="parChTrans1D2" presStyleIdx="0" presStyleCnt="1"/>
      <dgm:spPr/>
      <dgm:t>
        <a:bodyPr/>
        <a:lstStyle/>
        <a:p>
          <a:endParaRPr lang="es-SV"/>
        </a:p>
      </dgm:t>
    </dgm:pt>
    <dgm:pt modelId="{942C9092-AB80-460C-BD54-E38ED1600E93}" type="pres">
      <dgm:prSet presAssocID="{1764C1A9-5201-4D52-B925-A4F39680FFE0}" presName="hierRoot3" presStyleCnt="0">
        <dgm:presLayoutVars>
          <dgm:hierBranch val="init"/>
        </dgm:presLayoutVars>
      </dgm:prSet>
      <dgm:spPr/>
    </dgm:pt>
    <dgm:pt modelId="{22581DEA-CD05-49F3-AA84-CD1728370110}" type="pres">
      <dgm:prSet presAssocID="{1764C1A9-5201-4D52-B925-A4F39680FFE0}" presName="rootComposite3" presStyleCnt="0"/>
      <dgm:spPr/>
    </dgm:pt>
    <dgm:pt modelId="{85CFDE2E-776D-4CB3-B5A0-39216D02666D}" type="pres">
      <dgm:prSet presAssocID="{1764C1A9-5201-4D52-B925-A4F39680FFE0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18753C1-BEAC-4E88-B3EB-A9E7F8CF137D}" type="pres">
      <dgm:prSet presAssocID="{1764C1A9-5201-4D52-B925-A4F39680FFE0}" presName="titleText3" presStyleLbl="fgAcc2" presStyleIdx="0" presStyleCnt="1" custScaleY="40269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89EA3A6C-5444-4206-B7F5-72E7B5D494EB}" type="pres">
      <dgm:prSet presAssocID="{1764C1A9-5201-4D52-B925-A4F39680FFE0}" presName="rootConnector3" presStyleLbl="asst1" presStyleIdx="0" presStyleCnt="1"/>
      <dgm:spPr/>
      <dgm:t>
        <a:bodyPr/>
        <a:lstStyle/>
        <a:p>
          <a:endParaRPr lang="es-SV"/>
        </a:p>
      </dgm:t>
    </dgm:pt>
    <dgm:pt modelId="{C6DE59C8-A512-4C7D-8C69-853BFE5F2E03}" type="pres">
      <dgm:prSet presAssocID="{1764C1A9-5201-4D52-B925-A4F39680FFE0}" presName="hierChild6" presStyleCnt="0"/>
      <dgm:spPr/>
    </dgm:pt>
    <dgm:pt modelId="{B785F2F5-6406-458D-B465-0E0AED6B93D6}" type="pres">
      <dgm:prSet presAssocID="{1764C1A9-5201-4D52-B925-A4F39680FFE0}" presName="hierChild7" presStyleCnt="0"/>
      <dgm:spPr/>
    </dgm:pt>
  </dgm:ptLst>
  <dgm:cxnLst>
    <dgm:cxn modelId="{C459726E-6B33-4EE2-A13F-B78EF8774A9F}" type="presOf" srcId="{1764C1A9-5201-4D52-B925-A4F39680FFE0}" destId="{85CFDE2E-776D-4CB3-B5A0-39216D02666D}" srcOrd="0" destOrd="0" presId="urn:microsoft.com/office/officeart/2008/layout/NameandTitleOrganizationalChart"/>
    <dgm:cxn modelId="{0243E989-2DEF-4AF2-856A-4D54FEFFC128}" type="presOf" srcId="{53A5F264-5EF0-4E42-AA7F-3A5D856BC621}" destId="{0CD5767D-B9CD-47DC-B5A2-99DA52C61CBA}" srcOrd="0" destOrd="0" presId="urn:microsoft.com/office/officeart/2008/layout/NameandTitleOrganizationalChart"/>
    <dgm:cxn modelId="{DE909C98-3C8F-409A-957A-16D3F52EAFEC}" srcId="{A7D75295-7537-4B4F-8065-0706F6013435}" destId="{53A5F264-5EF0-4E42-AA7F-3A5D856BC621}" srcOrd="0" destOrd="0" parTransId="{CA6E948D-6214-4A5C-801F-6090BF56686C}" sibTransId="{9FC487EC-FD03-42A6-823E-4C0EA91F6672}"/>
    <dgm:cxn modelId="{C77093A5-1251-4F3A-BCD8-342EAE860A94}" type="presOf" srcId="{42E6F7B3-A2C4-4AF2-91C6-60B3D9F60ACA}" destId="{718753C1-BEAC-4E88-B3EB-A9E7F8CF137D}" srcOrd="0" destOrd="0" presId="urn:microsoft.com/office/officeart/2008/layout/NameandTitleOrganizationalChart"/>
    <dgm:cxn modelId="{D0E5F25A-F1B7-48F5-B449-759769C4FC6E}" type="presOf" srcId="{1D92E03B-5A18-40CF-80B4-5A64BC95E297}" destId="{A7FAA637-E67B-4B0F-B672-927C270EB989}" srcOrd="0" destOrd="0" presId="urn:microsoft.com/office/officeart/2008/layout/NameandTitleOrganizationalChart"/>
    <dgm:cxn modelId="{BCA31639-8A72-4FDB-AB68-0CAE817554C5}" type="presOf" srcId="{1764C1A9-5201-4D52-B925-A4F39680FFE0}" destId="{89EA3A6C-5444-4206-B7F5-72E7B5D494EB}" srcOrd="1" destOrd="0" presId="urn:microsoft.com/office/officeart/2008/layout/NameandTitleOrganizationalChart"/>
    <dgm:cxn modelId="{E8D0A404-3682-4A09-AAD3-7CC1D34D2432}" srcId="{53A5F264-5EF0-4E42-AA7F-3A5D856BC621}" destId="{1764C1A9-5201-4D52-B925-A4F39680FFE0}" srcOrd="0" destOrd="0" parTransId="{1D92E03B-5A18-40CF-80B4-5A64BC95E297}" sibTransId="{42E6F7B3-A2C4-4AF2-91C6-60B3D9F60ACA}"/>
    <dgm:cxn modelId="{E50DCD49-046F-4D12-BA27-D46121E5F0AF}" type="presOf" srcId="{A7D75295-7537-4B4F-8065-0706F6013435}" destId="{B39A456B-A391-4DC4-9E08-30E50587EA58}" srcOrd="0" destOrd="0" presId="urn:microsoft.com/office/officeart/2008/layout/NameandTitleOrganizationalChart"/>
    <dgm:cxn modelId="{28EDEADE-AED0-40EB-8760-1158F48076B3}" type="presOf" srcId="{9FC487EC-FD03-42A6-823E-4C0EA91F6672}" destId="{DB5D8B5B-02CA-44EC-9617-1B2BF68F9D15}" srcOrd="0" destOrd="0" presId="urn:microsoft.com/office/officeart/2008/layout/NameandTitleOrganizationalChart"/>
    <dgm:cxn modelId="{70514F53-68E8-4478-B1E7-F7CA86AACDC8}" type="presOf" srcId="{53A5F264-5EF0-4E42-AA7F-3A5D856BC621}" destId="{76149B91-54F1-47AA-8010-6A17D381C424}" srcOrd="1" destOrd="0" presId="urn:microsoft.com/office/officeart/2008/layout/NameandTitleOrganizationalChart"/>
    <dgm:cxn modelId="{F4CE03EF-4852-433D-BB1D-556D4D84B01F}" type="presParOf" srcId="{B39A456B-A391-4DC4-9E08-30E50587EA58}" destId="{DD3149C8-8E35-4C27-A031-DC9AD4B35619}" srcOrd="0" destOrd="0" presId="urn:microsoft.com/office/officeart/2008/layout/NameandTitleOrganizationalChart"/>
    <dgm:cxn modelId="{AFB71CE3-B192-4C8E-AB74-7FB2D0302F44}" type="presParOf" srcId="{DD3149C8-8E35-4C27-A031-DC9AD4B35619}" destId="{19C64305-91F8-477F-9B08-68FACADF361F}" srcOrd="0" destOrd="0" presId="urn:microsoft.com/office/officeart/2008/layout/NameandTitleOrganizationalChart"/>
    <dgm:cxn modelId="{16405510-6EDE-4AB7-B714-CE1F39729E43}" type="presParOf" srcId="{19C64305-91F8-477F-9B08-68FACADF361F}" destId="{0CD5767D-B9CD-47DC-B5A2-99DA52C61CBA}" srcOrd="0" destOrd="0" presId="urn:microsoft.com/office/officeart/2008/layout/NameandTitleOrganizationalChart"/>
    <dgm:cxn modelId="{2DFE891D-33E0-4819-A995-096F2B68F351}" type="presParOf" srcId="{19C64305-91F8-477F-9B08-68FACADF361F}" destId="{DB5D8B5B-02CA-44EC-9617-1B2BF68F9D15}" srcOrd="1" destOrd="0" presId="urn:microsoft.com/office/officeart/2008/layout/NameandTitleOrganizationalChart"/>
    <dgm:cxn modelId="{39BEE9D8-1655-4B30-867A-375FF43F73FB}" type="presParOf" srcId="{19C64305-91F8-477F-9B08-68FACADF361F}" destId="{76149B91-54F1-47AA-8010-6A17D381C424}" srcOrd="2" destOrd="0" presId="urn:microsoft.com/office/officeart/2008/layout/NameandTitleOrganizationalChart"/>
    <dgm:cxn modelId="{F9B3240B-5A18-41C2-B56C-7D54C28FDA8A}" type="presParOf" srcId="{DD3149C8-8E35-4C27-A031-DC9AD4B35619}" destId="{37627C98-5FDA-4453-8EEA-17739D0C6AF6}" srcOrd="1" destOrd="0" presId="urn:microsoft.com/office/officeart/2008/layout/NameandTitleOrganizationalChart"/>
    <dgm:cxn modelId="{6181BA44-8083-45F9-A2C2-987CBC8D4B10}" type="presParOf" srcId="{DD3149C8-8E35-4C27-A031-DC9AD4B35619}" destId="{9A3A5BE1-0304-4FCF-B33D-DBC26C4C0900}" srcOrd="2" destOrd="0" presId="urn:microsoft.com/office/officeart/2008/layout/NameandTitleOrganizationalChart"/>
    <dgm:cxn modelId="{62F641E5-A697-4541-B6D0-D53F91FA6FD3}" type="presParOf" srcId="{9A3A5BE1-0304-4FCF-B33D-DBC26C4C0900}" destId="{A7FAA637-E67B-4B0F-B672-927C270EB989}" srcOrd="0" destOrd="0" presId="urn:microsoft.com/office/officeart/2008/layout/NameandTitleOrganizationalChart"/>
    <dgm:cxn modelId="{7E525CA0-301B-4273-BE4D-83268AE7E183}" type="presParOf" srcId="{9A3A5BE1-0304-4FCF-B33D-DBC26C4C0900}" destId="{942C9092-AB80-460C-BD54-E38ED1600E93}" srcOrd="1" destOrd="0" presId="urn:microsoft.com/office/officeart/2008/layout/NameandTitleOrganizationalChart"/>
    <dgm:cxn modelId="{3ED9F059-5009-44C8-9FA6-30A0A2808399}" type="presParOf" srcId="{942C9092-AB80-460C-BD54-E38ED1600E93}" destId="{22581DEA-CD05-49F3-AA84-CD1728370110}" srcOrd="0" destOrd="0" presId="urn:microsoft.com/office/officeart/2008/layout/NameandTitleOrganizationalChart"/>
    <dgm:cxn modelId="{F112A1F4-A43E-45C9-A72A-7626B0E91FBA}" type="presParOf" srcId="{22581DEA-CD05-49F3-AA84-CD1728370110}" destId="{85CFDE2E-776D-4CB3-B5A0-39216D02666D}" srcOrd="0" destOrd="0" presId="urn:microsoft.com/office/officeart/2008/layout/NameandTitleOrganizationalChart"/>
    <dgm:cxn modelId="{B09D1530-6311-4B33-811B-CBB0BA010E82}" type="presParOf" srcId="{22581DEA-CD05-49F3-AA84-CD1728370110}" destId="{718753C1-BEAC-4E88-B3EB-A9E7F8CF137D}" srcOrd="1" destOrd="0" presId="urn:microsoft.com/office/officeart/2008/layout/NameandTitleOrganizationalChart"/>
    <dgm:cxn modelId="{13AF77DA-F026-4BE0-9201-63243B04A53D}" type="presParOf" srcId="{22581DEA-CD05-49F3-AA84-CD1728370110}" destId="{89EA3A6C-5444-4206-B7F5-72E7B5D494EB}" srcOrd="2" destOrd="0" presId="urn:microsoft.com/office/officeart/2008/layout/NameandTitleOrganizationalChart"/>
    <dgm:cxn modelId="{B7BB1236-9F22-43B7-A01B-6BDA33792804}" type="presParOf" srcId="{942C9092-AB80-460C-BD54-E38ED1600E93}" destId="{C6DE59C8-A512-4C7D-8C69-853BFE5F2E03}" srcOrd="1" destOrd="0" presId="urn:microsoft.com/office/officeart/2008/layout/NameandTitleOrganizationalChart"/>
    <dgm:cxn modelId="{8B8AC92F-4564-4741-86F4-3D61B921AA2D}" type="presParOf" srcId="{942C9092-AB80-460C-BD54-E38ED1600E93}" destId="{B785F2F5-6406-458D-B465-0E0AED6B93D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E32F51B-ED48-4A39-A0E8-11EE3DE9E62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5B9A749B-8F58-48FF-9D69-17F3D16AE337}">
      <dgm:prSet phldrT="[Texto]"/>
      <dgm:spPr/>
      <dgm:t>
        <a:bodyPr/>
        <a:lstStyle/>
        <a:p>
          <a:r>
            <a:rPr lang="es-SV" dirty="0" smtClean="0"/>
            <a:t>Gestor de Comercialización de Productos</a:t>
          </a:r>
          <a:endParaRPr lang="es-SV" dirty="0"/>
        </a:p>
      </dgm:t>
    </dgm:pt>
    <dgm:pt modelId="{5E43C2F9-8678-47DB-9160-034E9C7FD8B8}" type="parTrans" cxnId="{12B024F6-E2D0-4C09-ABE7-A1D564366B47}">
      <dgm:prSet/>
      <dgm:spPr/>
      <dgm:t>
        <a:bodyPr/>
        <a:lstStyle/>
        <a:p>
          <a:endParaRPr lang="es-SV"/>
        </a:p>
      </dgm:t>
    </dgm:pt>
    <dgm:pt modelId="{BE0553EE-DAFC-4705-AF39-B5AC84598EF7}" type="sibTrans" cxnId="{12B024F6-E2D0-4C09-ABE7-A1D564366B47}">
      <dgm:prSet/>
      <dgm:spPr/>
      <dgm:t>
        <a:bodyPr/>
        <a:lstStyle/>
        <a:p>
          <a:endParaRPr lang="es-SV" dirty="0"/>
        </a:p>
      </dgm:t>
    </dgm:pt>
    <dgm:pt modelId="{112408F3-C643-488C-9288-E18AE70BB109}" type="pres">
      <dgm:prSet presAssocID="{DE32F51B-ED48-4A39-A0E8-11EE3DE9E6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F6E72AE9-141B-4450-82FA-4427A1CE72F5}" type="pres">
      <dgm:prSet presAssocID="{5B9A749B-8F58-48FF-9D69-17F3D16AE337}" presName="hierRoot1" presStyleCnt="0">
        <dgm:presLayoutVars>
          <dgm:hierBranch val="init"/>
        </dgm:presLayoutVars>
      </dgm:prSet>
      <dgm:spPr/>
    </dgm:pt>
    <dgm:pt modelId="{8F02F805-AA5F-4145-8603-10036F90004B}" type="pres">
      <dgm:prSet presAssocID="{5B9A749B-8F58-48FF-9D69-17F3D16AE337}" presName="rootComposite1" presStyleCnt="0"/>
      <dgm:spPr/>
    </dgm:pt>
    <dgm:pt modelId="{8BC8AB55-99EF-473C-8334-2E87A207CF9E}" type="pres">
      <dgm:prSet presAssocID="{5B9A749B-8F58-48FF-9D69-17F3D16AE337}" presName="rootText1" presStyleLbl="node0" presStyleIdx="0" presStyleCnt="1" custLinFactNeighborX="8078" custLinFactNeighborY="6560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1215ED3C-4368-44DF-8C67-0F979813082D}" type="pres">
      <dgm:prSet presAssocID="{5B9A749B-8F58-48FF-9D69-17F3D16AE337}" presName="titleText1" presStyleLbl="fgAcc0" presStyleIdx="0" presStyleCnt="1" custScaleX="94306" custScaleY="47865" custLinFactNeighborX="1089" custLinFactNeighborY="6498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C96DC01-F0C3-4612-A057-8495D1BDCAC3}" type="pres">
      <dgm:prSet presAssocID="{5B9A749B-8F58-48FF-9D69-17F3D16AE337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FA67787-30A4-4440-8081-DA2F76F60241}" type="pres">
      <dgm:prSet presAssocID="{5B9A749B-8F58-48FF-9D69-17F3D16AE337}" presName="hierChild2" presStyleCnt="0"/>
      <dgm:spPr/>
    </dgm:pt>
    <dgm:pt modelId="{C2B32ED4-0144-44F1-8B8E-1BD9F3382065}" type="pres">
      <dgm:prSet presAssocID="{5B9A749B-8F58-48FF-9D69-17F3D16AE337}" presName="hierChild3" presStyleCnt="0"/>
      <dgm:spPr/>
    </dgm:pt>
  </dgm:ptLst>
  <dgm:cxnLst>
    <dgm:cxn modelId="{64962024-23EE-41CC-A08E-1473CA38FC5E}" type="presOf" srcId="{DE32F51B-ED48-4A39-A0E8-11EE3DE9E62B}" destId="{112408F3-C643-488C-9288-E18AE70BB109}" srcOrd="0" destOrd="0" presId="urn:microsoft.com/office/officeart/2008/layout/NameandTitleOrganizationalChart"/>
    <dgm:cxn modelId="{3CA06334-24E8-4236-8342-5CBF8F20A71A}" type="presOf" srcId="{BE0553EE-DAFC-4705-AF39-B5AC84598EF7}" destId="{1215ED3C-4368-44DF-8C67-0F979813082D}" srcOrd="0" destOrd="0" presId="urn:microsoft.com/office/officeart/2008/layout/NameandTitleOrganizationalChart"/>
    <dgm:cxn modelId="{91103398-24FC-4269-8C4D-CE93AAF48993}" type="presOf" srcId="{5B9A749B-8F58-48FF-9D69-17F3D16AE337}" destId="{8BC8AB55-99EF-473C-8334-2E87A207CF9E}" srcOrd="0" destOrd="0" presId="urn:microsoft.com/office/officeart/2008/layout/NameandTitleOrganizationalChart"/>
    <dgm:cxn modelId="{AA58ABE0-2A80-43BF-9671-71FE6E2910FF}" type="presOf" srcId="{5B9A749B-8F58-48FF-9D69-17F3D16AE337}" destId="{5C96DC01-F0C3-4612-A057-8495D1BDCAC3}" srcOrd="1" destOrd="0" presId="urn:microsoft.com/office/officeart/2008/layout/NameandTitleOrganizationalChart"/>
    <dgm:cxn modelId="{12B024F6-E2D0-4C09-ABE7-A1D564366B47}" srcId="{DE32F51B-ED48-4A39-A0E8-11EE3DE9E62B}" destId="{5B9A749B-8F58-48FF-9D69-17F3D16AE337}" srcOrd="0" destOrd="0" parTransId="{5E43C2F9-8678-47DB-9160-034E9C7FD8B8}" sibTransId="{BE0553EE-DAFC-4705-AF39-B5AC84598EF7}"/>
    <dgm:cxn modelId="{E23BAE90-3B9B-4F4C-8524-28BF5DAF6A36}" type="presParOf" srcId="{112408F3-C643-488C-9288-E18AE70BB109}" destId="{F6E72AE9-141B-4450-82FA-4427A1CE72F5}" srcOrd="0" destOrd="0" presId="urn:microsoft.com/office/officeart/2008/layout/NameandTitleOrganizationalChart"/>
    <dgm:cxn modelId="{BFF6BD19-5CD3-427E-B4CB-89E1743E6F8C}" type="presParOf" srcId="{F6E72AE9-141B-4450-82FA-4427A1CE72F5}" destId="{8F02F805-AA5F-4145-8603-10036F90004B}" srcOrd="0" destOrd="0" presId="urn:microsoft.com/office/officeart/2008/layout/NameandTitleOrganizationalChart"/>
    <dgm:cxn modelId="{64E842AA-6BEE-44D3-BC36-6D0E253F2F3F}" type="presParOf" srcId="{8F02F805-AA5F-4145-8603-10036F90004B}" destId="{8BC8AB55-99EF-473C-8334-2E87A207CF9E}" srcOrd="0" destOrd="0" presId="urn:microsoft.com/office/officeart/2008/layout/NameandTitleOrganizationalChart"/>
    <dgm:cxn modelId="{697C7BE4-A42E-484C-8B34-B48898C45DDF}" type="presParOf" srcId="{8F02F805-AA5F-4145-8603-10036F90004B}" destId="{1215ED3C-4368-44DF-8C67-0F979813082D}" srcOrd="1" destOrd="0" presId="urn:microsoft.com/office/officeart/2008/layout/NameandTitleOrganizationalChart"/>
    <dgm:cxn modelId="{AA2AB1AE-9367-46FE-8046-B1AAB7E8D540}" type="presParOf" srcId="{8F02F805-AA5F-4145-8603-10036F90004B}" destId="{5C96DC01-F0C3-4612-A057-8495D1BDCAC3}" srcOrd="2" destOrd="0" presId="urn:microsoft.com/office/officeart/2008/layout/NameandTitleOrganizationalChart"/>
    <dgm:cxn modelId="{F58F4449-058C-4231-9ABD-81E216DFCD9F}" type="presParOf" srcId="{F6E72AE9-141B-4450-82FA-4427A1CE72F5}" destId="{8FA67787-30A4-4440-8081-DA2F76F60241}" srcOrd="1" destOrd="0" presId="urn:microsoft.com/office/officeart/2008/layout/NameandTitleOrganizationalChart"/>
    <dgm:cxn modelId="{E6F22ED1-0B1A-40DE-A94C-6613702525AC}" type="presParOf" srcId="{F6E72AE9-141B-4450-82FA-4427A1CE72F5}" destId="{C2B32ED4-0144-44F1-8B8E-1BD9F338206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B0829D4-3B30-4F1E-9202-90FB52A26E61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C5E1DF14-EAED-4FAE-9B30-15CED40866A9}">
      <dgm:prSet phldrT="[Texto]"/>
      <dgm:spPr/>
      <dgm:t>
        <a:bodyPr/>
        <a:lstStyle/>
        <a:p>
          <a:r>
            <a:rPr lang="es-SV" dirty="0" smtClean="0"/>
            <a:t>Gerente de Planificación</a:t>
          </a:r>
          <a:endParaRPr lang="es-SV" dirty="0"/>
        </a:p>
      </dgm:t>
    </dgm:pt>
    <dgm:pt modelId="{92E3B026-21DE-46D2-9FFD-DE56D4C215D4}" type="parTrans" cxnId="{2F2F7153-1553-4B33-AE8B-6A9BB83994C8}">
      <dgm:prSet/>
      <dgm:spPr/>
      <dgm:t>
        <a:bodyPr/>
        <a:lstStyle/>
        <a:p>
          <a:endParaRPr lang="es-SV"/>
        </a:p>
      </dgm:t>
    </dgm:pt>
    <dgm:pt modelId="{799F3477-6A53-4384-A317-EA1217560635}" type="sibTrans" cxnId="{2F2F7153-1553-4B33-AE8B-6A9BB83994C8}">
      <dgm:prSet/>
      <dgm:spPr/>
      <dgm:t>
        <a:bodyPr/>
        <a:lstStyle/>
        <a:p>
          <a:endParaRPr lang="es-SV" dirty="0"/>
        </a:p>
      </dgm:t>
    </dgm:pt>
    <dgm:pt modelId="{D7A6A861-E1A0-4DEF-A285-A3D9D829E3C9}">
      <dgm:prSet phldrT="[Texto]"/>
      <dgm:spPr/>
      <dgm:t>
        <a:bodyPr/>
        <a:lstStyle/>
        <a:p>
          <a:r>
            <a:rPr lang="es-SV" dirty="0" smtClean="0"/>
            <a:t>Jefe Unidad de Desarrollo Institucional y Sistema de Gestión de Calidad</a:t>
          </a:r>
          <a:endParaRPr lang="es-SV" dirty="0"/>
        </a:p>
      </dgm:t>
    </dgm:pt>
    <dgm:pt modelId="{901F1879-B1E4-4F77-8AD2-0A5FDED673BC}" type="parTrans" cxnId="{BB0FE4B8-5C7E-44E7-9D32-33E6436915CE}">
      <dgm:prSet/>
      <dgm:spPr/>
      <dgm:t>
        <a:bodyPr/>
        <a:lstStyle/>
        <a:p>
          <a:endParaRPr lang="es-SV"/>
        </a:p>
      </dgm:t>
    </dgm:pt>
    <dgm:pt modelId="{29423963-746E-404C-B2BF-3B9672E64E30}" type="sibTrans" cxnId="{BB0FE4B8-5C7E-44E7-9D32-33E6436915CE}">
      <dgm:prSet/>
      <dgm:spPr/>
      <dgm:t>
        <a:bodyPr/>
        <a:lstStyle/>
        <a:p>
          <a:endParaRPr lang="es-SV" dirty="0"/>
        </a:p>
      </dgm:t>
    </dgm:pt>
    <dgm:pt modelId="{FBF7DBDD-4139-4689-9E6D-04E1DF5EEB2B}">
      <dgm:prSet phldrT="[Texto]"/>
      <dgm:spPr/>
      <dgm:t>
        <a:bodyPr/>
        <a:lstStyle/>
        <a:p>
          <a:r>
            <a:rPr lang="es-SV" dirty="0" smtClean="0"/>
            <a:t>Coordinador de Asistencia Técnica</a:t>
          </a:r>
          <a:endParaRPr lang="es-SV" dirty="0"/>
        </a:p>
      </dgm:t>
    </dgm:pt>
    <dgm:pt modelId="{6B1F1604-9933-4272-91B3-D0C9E3AF4B39}" type="parTrans" cxnId="{66123102-647C-44E8-8967-3E72AE6F656F}">
      <dgm:prSet/>
      <dgm:spPr/>
      <dgm:t>
        <a:bodyPr/>
        <a:lstStyle/>
        <a:p>
          <a:endParaRPr lang="es-SV"/>
        </a:p>
      </dgm:t>
    </dgm:pt>
    <dgm:pt modelId="{29A065CE-C04F-4B0B-A409-F89FEA6A6E88}" type="sibTrans" cxnId="{66123102-647C-44E8-8967-3E72AE6F656F}">
      <dgm:prSet/>
      <dgm:spPr/>
      <dgm:t>
        <a:bodyPr/>
        <a:lstStyle/>
        <a:p>
          <a:endParaRPr lang="es-SV" dirty="0"/>
        </a:p>
      </dgm:t>
    </dgm:pt>
    <dgm:pt modelId="{E62C9723-60A2-4FD9-A1CC-0E9D517016C3}" type="asst">
      <dgm:prSet/>
      <dgm:spPr/>
      <dgm:t>
        <a:bodyPr/>
        <a:lstStyle/>
        <a:p>
          <a:r>
            <a:rPr lang="es-SV" dirty="0" smtClean="0"/>
            <a:t>Especialista en Calidad</a:t>
          </a:r>
          <a:endParaRPr lang="es-SV" dirty="0"/>
        </a:p>
      </dgm:t>
    </dgm:pt>
    <dgm:pt modelId="{F927AA4E-8F0A-4080-8E97-369A4CD3D93B}" type="parTrans" cxnId="{211C8677-C67D-43B3-8C7F-3C9068608389}">
      <dgm:prSet/>
      <dgm:spPr/>
      <dgm:t>
        <a:bodyPr/>
        <a:lstStyle/>
        <a:p>
          <a:endParaRPr lang="es-SV"/>
        </a:p>
      </dgm:t>
    </dgm:pt>
    <dgm:pt modelId="{0E0ED9B0-541C-4F4C-ADA8-5174EF5541CA}" type="sibTrans" cxnId="{211C8677-C67D-43B3-8C7F-3C9068608389}">
      <dgm:prSet/>
      <dgm:spPr/>
      <dgm:t>
        <a:bodyPr/>
        <a:lstStyle/>
        <a:p>
          <a:endParaRPr lang="es-SV" dirty="0"/>
        </a:p>
      </dgm:t>
    </dgm:pt>
    <dgm:pt modelId="{5C89115F-06CE-4100-A564-8DDAAE27E22E}" type="asst">
      <dgm:prSet/>
      <dgm:spPr/>
      <dgm:t>
        <a:bodyPr/>
        <a:lstStyle/>
        <a:p>
          <a:r>
            <a:rPr lang="es-SV" dirty="0" smtClean="0"/>
            <a:t>Técnico en Planificación</a:t>
          </a:r>
          <a:endParaRPr lang="es-SV" dirty="0"/>
        </a:p>
      </dgm:t>
    </dgm:pt>
    <dgm:pt modelId="{B0260C75-8715-4A87-978E-201CF08C288F}" type="parTrans" cxnId="{E2006BD7-CD44-4D34-8F17-C7C641F47B20}">
      <dgm:prSet/>
      <dgm:spPr/>
      <dgm:t>
        <a:bodyPr/>
        <a:lstStyle/>
        <a:p>
          <a:endParaRPr lang="es-SV"/>
        </a:p>
      </dgm:t>
    </dgm:pt>
    <dgm:pt modelId="{CD2AADE6-AC43-4AE2-A8D6-45844C9B9DC1}" type="sibTrans" cxnId="{E2006BD7-CD44-4D34-8F17-C7C641F47B20}">
      <dgm:prSet/>
      <dgm:spPr/>
      <dgm:t>
        <a:bodyPr/>
        <a:lstStyle/>
        <a:p>
          <a:endParaRPr lang="es-SV" dirty="0"/>
        </a:p>
      </dgm:t>
    </dgm:pt>
    <dgm:pt modelId="{8D8A680D-669F-4B5C-A075-2E7E75CFDA80}" type="asst">
      <dgm:prSet/>
      <dgm:spPr/>
      <dgm:t>
        <a:bodyPr/>
        <a:lstStyle/>
        <a:p>
          <a:r>
            <a:rPr lang="es-SV" dirty="0" smtClean="0"/>
            <a:t>Especialista en Asistencia Técnica</a:t>
          </a:r>
          <a:endParaRPr lang="es-SV" dirty="0"/>
        </a:p>
      </dgm:t>
    </dgm:pt>
    <dgm:pt modelId="{A927D2E2-F507-49F7-A61F-8CF8ED0DD281}" type="parTrans" cxnId="{E8017ACD-C81F-4F83-9DDA-E60F6E93E172}">
      <dgm:prSet/>
      <dgm:spPr/>
      <dgm:t>
        <a:bodyPr/>
        <a:lstStyle/>
        <a:p>
          <a:endParaRPr lang="es-SV"/>
        </a:p>
      </dgm:t>
    </dgm:pt>
    <dgm:pt modelId="{CD198F17-FAC4-48ED-90AD-AC2E5183AD41}" type="sibTrans" cxnId="{E8017ACD-C81F-4F83-9DDA-E60F6E93E172}">
      <dgm:prSet/>
      <dgm:spPr/>
      <dgm:t>
        <a:bodyPr/>
        <a:lstStyle/>
        <a:p>
          <a:endParaRPr lang="es-SV" dirty="0"/>
        </a:p>
      </dgm:t>
    </dgm:pt>
    <dgm:pt modelId="{797F0A28-68E3-4D21-9235-4DB11B353B75}" type="asst">
      <dgm:prSet/>
      <dgm:spPr/>
      <dgm:t>
        <a:bodyPr/>
        <a:lstStyle/>
        <a:p>
          <a:r>
            <a:rPr lang="es-SV" dirty="0" smtClean="0"/>
            <a:t>Técnico en Asistencia Técnica</a:t>
          </a:r>
          <a:endParaRPr lang="es-SV" dirty="0"/>
        </a:p>
      </dgm:t>
    </dgm:pt>
    <dgm:pt modelId="{E98D2903-2591-411B-9CE3-FE0BBD4F177A}" type="parTrans" cxnId="{437B24DF-3041-4CAB-8411-F8216321A524}">
      <dgm:prSet/>
      <dgm:spPr/>
      <dgm:t>
        <a:bodyPr/>
        <a:lstStyle/>
        <a:p>
          <a:endParaRPr lang="es-SV"/>
        </a:p>
      </dgm:t>
    </dgm:pt>
    <dgm:pt modelId="{20DD9740-2A4A-4767-B367-7827B62E08C3}" type="sibTrans" cxnId="{437B24DF-3041-4CAB-8411-F8216321A524}">
      <dgm:prSet/>
      <dgm:spPr/>
      <dgm:t>
        <a:bodyPr/>
        <a:lstStyle/>
        <a:p>
          <a:endParaRPr lang="es-SV" dirty="0"/>
        </a:p>
      </dgm:t>
    </dgm:pt>
    <dgm:pt modelId="{7A123274-ABAF-42CB-80BC-6AFCB50DD483}" type="pres">
      <dgm:prSet presAssocID="{6B0829D4-3B30-4F1E-9202-90FB52A26E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AB5C2D7A-98CC-4AF0-B5B7-3CAD33E7FD1F}" type="pres">
      <dgm:prSet presAssocID="{C5E1DF14-EAED-4FAE-9B30-15CED40866A9}" presName="hierRoot1" presStyleCnt="0">
        <dgm:presLayoutVars>
          <dgm:hierBranch val="init"/>
        </dgm:presLayoutVars>
      </dgm:prSet>
      <dgm:spPr/>
    </dgm:pt>
    <dgm:pt modelId="{DD369448-497E-4C66-A517-674C8C1940D9}" type="pres">
      <dgm:prSet presAssocID="{C5E1DF14-EAED-4FAE-9B30-15CED40866A9}" presName="rootComposite1" presStyleCnt="0"/>
      <dgm:spPr/>
    </dgm:pt>
    <dgm:pt modelId="{EB2C9EB9-B80E-4371-BF5B-512C1899DAF2}" type="pres">
      <dgm:prSet presAssocID="{C5E1DF14-EAED-4FAE-9B30-15CED40866A9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E42BBC8A-6A17-4311-A3DC-A025E9D2A348}" type="pres">
      <dgm:prSet presAssocID="{C5E1DF14-EAED-4FAE-9B30-15CED40866A9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DB46C7F7-A1B1-4CF9-9985-1A535D6A52DE}" type="pres">
      <dgm:prSet presAssocID="{C5E1DF14-EAED-4FAE-9B30-15CED40866A9}" presName="rootConnector1" presStyleLbl="node1" presStyleIdx="0" presStyleCnt="2"/>
      <dgm:spPr/>
      <dgm:t>
        <a:bodyPr/>
        <a:lstStyle/>
        <a:p>
          <a:endParaRPr lang="es-SV"/>
        </a:p>
      </dgm:t>
    </dgm:pt>
    <dgm:pt modelId="{6B376FE1-43B1-49B8-8E45-42752894DD3F}" type="pres">
      <dgm:prSet presAssocID="{C5E1DF14-EAED-4FAE-9B30-15CED40866A9}" presName="hierChild2" presStyleCnt="0"/>
      <dgm:spPr/>
    </dgm:pt>
    <dgm:pt modelId="{378D1E9A-F92E-4EF0-A6C4-13EEBBF5B109}" type="pres">
      <dgm:prSet presAssocID="{901F1879-B1E4-4F77-8AD2-0A5FDED673BC}" presName="Name37" presStyleLbl="parChTrans1D2" presStyleIdx="0" presStyleCnt="2"/>
      <dgm:spPr/>
      <dgm:t>
        <a:bodyPr/>
        <a:lstStyle/>
        <a:p>
          <a:endParaRPr lang="es-SV"/>
        </a:p>
      </dgm:t>
    </dgm:pt>
    <dgm:pt modelId="{EA738FFA-D3BE-4E6A-AA59-7608D04AAAAC}" type="pres">
      <dgm:prSet presAssocID="{D7A6A861-E1A0-4DEF-A285-A3D9D829E3C9}" presName="hierRoot2" presStyleCnt="0">
        <dgm:presLayoutVars>
          <dgm:hierBranch val="init"/>
        </dgm:presLayoutVars>
      </dgm:prSet>
      <dgm:spPr/>
    </dgm:pt>
    <dgm:pt modelId="{873973DA-86DE-4961-8593-0B421432F4E2}" type="pres">
      <dgm:prSet presAssocID="{D7A6A861-E1A0-4DEF-A285-A3D9D829E3C9}" presName="rootComposite" presStyleCnt="0"/>
      <dgm:spPr/>
    </dgm:pt>
    <dgm:pt modelId="{4BBC1015-ECE3-45EF-819B-3A329720A75A}" type="pres">
      <dgm:prSet presAssocID="{D7A6A861-E1A0-4DEF-A285-A3D9D829E3C9}" presName="rootText" presStyleLbl="node1" presStyleIdx="0" presStyleCnt="2" custScaleX="121548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2B367125-88D0-4258-A7BC-A4A220D95985}" type="pres">
      <dgm:prSet presAssocID="{D7A6A861-E1A0-4DEF-A285-A3D9D829E3C9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17D73901-B7AA-476A-BF87-AD9A1501258E}" type="pres">
      <dgm:prSet presAssocID="{D7A6A861-E1A0-4DEF-A285-A3D9D829E3C9}" presName="rootConnector" presStyleLbl="node2" presStyleIdx="0" presStyleCnt="0"/>
      <dgm:spPr/>
      <dgm:t>
        <a:bodyPr/>
        <a:lstStyle/>
        <a:p>
          <a:endParaRPr lang="es-SV"/>
        </a:p>
      </dgm:t>
    </dgm:pt>
    <dgm:pt modelId="{C09A3B19-FE40-47FF-A187-EAB0F85D4616}" type="pres">
      <dgm:prSet presAssocID="{D7A6A861-E1A0-4DEF-A285-A3D9D829E3C9}" presName="hierChild4" presStyleCnt="0"/>
      <dgm:spPr/>
    </dgm:pt>
    <dgm:pt modelId="{E88A62CF-2992-432B-B577-C311F37797F8}" type="pres">
      <dgm:prSet presAssocID="{D7A6A861-E1A0-4DEF-A285-A3D9D829E3C9}" presName="hierChild5" presStyleCnt="0"/>
      <dgm:spPr/>
    </dgm:pt>
    <dgm:pt modelId="{D1F3E5AE-DF98-4C19-8C7E-B55C67BDB698}" type="pres">
      <dgm:prSet presAssocID="{F927AA4E-8F0A-4080-8E97-369A4CD3D93B}" presName="Name96" presStyleLbl="parChTrans1D3" presStyleIdx="0" presStyleCnt="4"/>
      <dgm:spPr/>
      <dgm:t>
        <a:bodyPr/>
        <a:lstStyle/>
        <a:p>
          <a:endParaRPr lang="es-SV"/>
        </a:p>
      </dgm:t>
    </dgm:pt>
    <dgm:pt modelId="{3805EAF8-6757-42C7-AD15-F7E7D302A711}" type="pres">
      <dgm:prSet presAssocID="{E62C9723-60A2-4FD9-A1CC-0E9D517016C3}" presName="hierRoot3" presStyleCnt="0">
        <dgm:presLayoutVars>
          <dgm:hierBranch val="init"/>
        </dgm:presLayoutVars>
      </dgm:prSet>
      <dgm:spPr/>
    </dgm:pt>
    <dgm:pt modelId="{1D07A035-6D7C-4973-990A-FB399E6291D0}" type="pres">
      <dgm:prSet presAssocID="{E62C9723-60A2-4FD9-A1CC-0E9D517016C3}" presName="rootComposite3" presStyleCnt="0"/>
      <dgm:spPr/>
    </dgm:pt>
    <dgm:pt modelId="{6DFE2740-D4FC-4B48-A9D7-A603CEA09036}" type="pres">
      <dgm:prSet presAssocID="{E62C9723-60A2-4FD9-A1CC-0E9D517016C3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0D2ABF7-5384-4FEE-92C8-028330637D7F}" type="pres">
      <dgm:prSet presAssocID="{E62C9723-60A2-4FD9-A1CC-0E9D517016C3}" presName="titleText3" presStyleLbl="fgAcc2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C0079A49-E662-453D-B8E5-05377A455484}" type="pres">
      <dgm:prSet presAssocID="{E62C9723-60A2-4FD9-A1CC-0E9D517016C3}" presName="rootConnector3" presStyleLbl="asst2" presStyleIdx="0" presStyleCnt="0"/>
      <dgm:spPr/>
      <dgm:t>
        <a:bodyPr/>
        <a:lstStyle/>
        <a:p>
          <a:endParaRPr lang="es-SV"/>
        </a:p>
      </dgm:t>
    </dgm:pt>
    <dgm:pt modelId="{8E9B48F7-60F2-4B43-B9F3-76FDFBBD91C6}" type="pres">
      <dgm:prSet presAssocID="{E62C9723-60A2-4FD9-A1CC-0E9D517016C3}" presName="hierChild6" presStyleCnt="0"/>
      <dgm:spPr/>
    </dgm:pt>
    <dgm:pt modelId="{96C7A2CF-3EAA-4957-B186-3006BABBADCE}" type="pres">
      <dgm:prSet presAssocID="{E62C9723-60A2-4FD9-A1CC-0E9D517016C3}" presName="hierChild7" presStyleCnt="0"/>
      <dgm:spPr/>
    </dgm:pt>
    <dgm:pt modelId="{DDDB2B38-941E-41B4-B0A7-980B3839EF97}" type="pres">
      <dgm:prSet presAssocID="{B0260C75-8715-4A87-978E-201CF08C288F}" presName="Name96" presStyleLbl="parChTrans1D3" presStyleIdx="1" presStyleCnt="4"/>
      <dgm:spPr/>
      <dgm:t>
        <a:bodyPr/>
        <a:lstStyle/>
        <a:p>
          <a:endParaRPr lang="es-SV"/>
        </a:p>
      </dgm:t>
    </dgm:pt>
    <dgm:pt modelId="{DB92CCD3-8378-42EE-A887-9A6F0811BF4C}" type="pres">
      <dgm:prSet presAssocID="{5C89115F-06CE-4100-A564-8DDAAE27E22E}" presName="hierRoot3" presStyleCnt="0">
        <dgm:presLayoutVars>
          <dgm:hierBranch val="init"/>
        </dgm:presLayoutVars>
      </dgm:prSet>
      <dgm:spPr/>
    </dgm:pt>
    <dgm:pt modelId="{CE6EB6C3-1F06-4BE3-AD2C-EE49CFF06387}" type="pres">
      <dgm:prSet presAssocID="{5C89115F-06CE-4100-A564-8DDAAE27E22E}" presName="rootComposite3" presStyleCnt="0"/>
      <dgm:spPr/>
    </dgm:pt>
    <dgm:pt modelId="{7C0AAA9E-39B5-4D2E-916B-C25F028629F6}" type="pres">
      <dgm:prSet presAssocID="{5C89115F-06CE-4100-A564-8DDAAE27E22E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4D45083-62C9-40FE-A09A-88F70B9293B8}" type="pres">
      <dgm:prSet presAssocID="{5C89115F-06CE-4100-A564-8DDAAE27E22E}" presName="titleText3" presStyleLbl="fgAcc2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294861B6-2931-43EB-B182-EA725FAFBDE5}" type="pres">
      <dgm:prSet presAssocID="{5C89115F-06CE-4100-A564-8DDAAE27E22E}" presName="rootConnector3" presStyleLbl="asst2" presStyleIdx="0" presStyleCnt="0"/>
      <dgm:spPr/>
      <dgm:t>
        <a:bodyPr/>
        <a:lstStyle/>
        <a:p>
          <a:endParaRPr lang="es-SV"/>
        </a:p>
      </dgm:t>
    </dgm:pt>
    <dgm:pt modelId="{700D2161-4526-4BD7-B111-986D3275A65F}" type="pres">
      <dgm:prSet presAssocID="{5C89115F-06CE-4100-A564-8DDAAE27E22E}" presName="hierChild6" presStyleCnt="0"/>
      <dgm:spPr/>
    </dgm:pt>
    <dgm:pt modelId="{70C6390A-1D16-45AC-9DC7-B16F891EEE84}" type="pres">
      <dgm:prSet presAssocID="{5C89115F-06CE-4100-A564-8DDAAE27E22E}" presName="hierChild7" presStyleCnt="0"/>
      <dgm:spPr/>
    </dgm:pt>
    <dgm:pt modelId="{935B6C64-528E-4D71-8653-3755CF3AC53E}" type="pres">
      <dgm:prSet presAssocID="{6B1F1604-9933-4272-91B3-D0C9E3AF4B39}" presName="Name37" presStyleLbl="parChTrans1D2" presStyleIdx="1" presStyleCnt="2"/>
      <dgm:spPr/>
      <dgm:t>
        <a:bodyPr/>
        <a:lstStyle/>
        <a:p>
          <a:endParaRPr lang="es-SV"/>
        </a:p>
      </dgm:t>
    </dgm:pt>
    <dgm:pt modelId="{182E5203-2C70-4FA6-8513-420FFC6DD68C}" type="pres">
      <dgm:prSet presAssocID="{FBF7DBDD-4139-4689-9E6D-04E1DF5EEB2B}" presName="hierRoot2" presStyleCnt="0">
        <dgm:presLayoutVars>
          <dgm:hierBranch val="init"/>
        </dgm:presLayoutVars>
      </dgm:prSet>
      <dgm:spPr/>
    </dgm:pt>
    <dgm:pt modelId="{53E3BAE5-38FA-4936-A743-30D0B7EA7F8D}" type="pres">
      <dgm:prSet presAssocID="{FBF7DBDD-4139-4689-9E6D-04E1DF5EEB2B}" presName="rootComposite" presStyleCnt="0"/>
      <dgm:spPr/>
    </dgm:pt>
    <dgm:pt modelId="{650D3FE1-60AA-4F95-8E4D-C5AEABB49241}" type="pres">
      <dgm:prSet presAssocID="{FBF7DBDD-4139-4689-9E6D-04E1DF5EEB2B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FC0BF03-CBE2-4ACE-8F95-BD3219EA97C5}" type="pres">
      <dgm:prSet presAssocID="{FBF7DBDD-4139-4689-9E6D-04E1DF5EEB2B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1EB4543E-5DCD-4E18-A33A-BB1D4B24EB4E}" type="pres">
      <dgm:prSet presAssocID="{FBF7DBDD-4139-4689-9E6D-04E1DF5EEB2B}" presName="rootConnector" presStyleLbl="node2" presStyleIdx="0" presStyleCnt="0"/>
      <dgm:spPr/>
      <dgm:t>
        <a:bodyPr/>
        <a:lstStyle/>
        <a:p>
          <a:endParaRPr lang="es-SV"/>
        </a:p>
      </dgm:t>
    </dgm:pt>
    <dgm:pt modelId="{F04CA20A-3219-4F40-958F-F6E143176733}" type="pres">
      <dgm:prSet presAssocID="{FBF7DBDD-4139-4689-9E6D-04E1DF5EEB2B}" presName="hierChild4" presStyleCnt="0"/>
      <dgm:spPr/>
    </dgm:pt>
    <dgm:pt modelId="{A7028076-29D2-45B5-A57E-C360005E76C8}" type="pres">
      <dgm:prSet presAssocID="{FBF7DBDD-4139-4689-9E6D-04E1DF5EEB2B}" presName="hierChild5" presStyleCnt="0"/>
      <dgm:spPr/>
    </dgm:pt>
    <dgm:pt modelId="{2829D9DF-0001-4CA1-9DAD-5735B8832E85}" type="pres">
      <dgm:prSet presAssocID="{A927D2E2-F507-49F7-A61F-8CF8ED0DD281}" presName="Name96" presStyleLbl="parChTrans1D3" presStyleIdx="2" presStyleCnt="4"/>
      <dgm:spPr/>
      <dgm:t>
        <a:bodyPr/>
        <a:lstStyle/>
        <a:p>
          <a:endParaRPr lang="es-SV"/>
        </a:p>
      </dgm:t>
    </dgm:pt>
    <dgm:pt modelId="{7F7D1D5E-3B34-45EF-9123-EA85948D5B9E}" type="pres">
      <dgm:prSet presAssocID="{8D8A680D-669F-4B5C-A075-2E7E75CFDA80}" presName="hierRoot3" presStyleCnt="0">
        <dgm:presLayoutVars>
          <dgm:hierBranch val="init"/>
        </dgm:presLayoutVars>
      </dgm:prSet>
      <dgm:spPr/>
    </dgm:pt>
    <dgm:pt modelId="{2FA5A3EF-F7C6-4E6C-BB51-D4075A662D38}" type="pres">
      <dgm:prSet presAssocID="{8D8A680D-669F-4B5C-A075-2E7E75CFDA80}" presName="rootComposite3" presStyleCnt="0"/>
      <dgm:spPr/>
    </dgm:pt>
    <dgm:pt modelId="{89FAFBE3-D6AD-4CAE-AFF6-A83F628C896D}" type="pres">
      <dgm:prSet presAssocID="{8D8A680D-669F-4B5C-A075-2E7E75CFDA80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98E9B9F-80F2-4158-9522-A74C7D73D412}" type="pres">
      <dgm:prSet presAssocID="{8D8A680D-669F-4B5C-A075-2E7E75CFDA80}" presName="titleText3" presStyleLbl="fgAcc2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473ACCE-6996-40D3-9133-9F56390B8BD3}" type="pres">
      <dgm:prSet presAssocID="{8D8A680D-669F-4B5C-A075-2E7E75CFDA80}" presName="rootConnector3" presStyleLbl="asst2" presStyleIdx="0" presStyleCnt="0"/>
      <dgm:spPr/>
      <dgm:t>
        <a:bodyPr/>
        <a:lstStyle/>
        <a:p>
          <a:endParaRPr lang="es-SV"/>
        </a:p>
      </dgm:t>
    </dgm:pt>
    <dgm:pt modelId="{8D6FFEE8-912E-4CD2-81D5-6AE81FCDF41C}" type="pres">
      <dgm:prSet presAssocID="{8D8A680D-669F-4B5C-A075-2E7E75CFDA80}" presName="hierChild6" presStyleCnt="0"/>
      <dgm:spPr/>
    </dgm:pt>
    <dgm:pt modelId="{69239D03-C13D-4215-9D11-8844FF6E0877}" type="pres">
      <dgm:prSet presAssocID="{8D8A680D-669F-4B5C-A075-2E7E75CFDA80}" presName="hierChild7" presStyleCnt="0"/>
      <dgm:spPr/>
    </dgm:pt>
    <dgm:pt modelId="{C58729A4-9CCF-4FA9-95ED-262C9B0EC272}" type="pres">
      <dgm:prSet presAssocID="{E98D2903-2591-411B-9CE3-FE0BBD4F177A}" presName="Name96" presStyleLbl="parChTrans1D3" presStyleIdx="3" presStyleCnt="4"/>
      <dgm:spPr/>
      <dgm:t>
        <a:bodyPr/>
        <a:lstStyle/>
        <a:p>
          <a:endParaRPr lang="es-SV"/>
        </a:p>
      </dgm:t>
    </dgm:pt>
    <dgm:pt modelId="{5DFA9A7C-1672-4A17-BBA5-84B7C6DC6F81}" type="pres">
      <dgm:prSet presAssocID="{797F0A28-68E3-4D21-9235-4DB11B353B75}" presName="hierRoot3" presStyleCnt="0">
        <dgm:presLayoutVars>
          <dgm:hierBranch val="init"/>
        </dgm:presLayoutVars>
      </dgm:prSet>
      <dgm:spPr/>
    </dgm:pt>
    <dgm:pt modelId="{FECCBB7A-897C-43E9-9DA1-D676FC3DE6BA}" type="pres">
      <dgm:prSet presAssocID="{797F0A28-68E3-4D21-9235-4DB11B353B75}" presName="rootComposite3" presStyleCnt="0"/>
      <dgm:spPr/>
    </dgm:pt>
    <dgm:pt modelId="{71C0B23A-8FA2-4BA9-991C-19255C01CF4D}" type="pres">
      <dgm:prSet presAssocID="{797F0A28-68E3-4D21-9235-4DB11B353B75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5583AF5-DE27-4C35-8280-AC37E172A246}" type="pres">
      <dgm:prSet presAssocID="{797F0A28-68E3-4D21-9235-4DB11B353B75}" presName="titleText3" presStyleLbl="fgAcc2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FDAFC103-30C3-4047-8089-21025F8901AF}" type="pres">
      <dgm:prSet presAssocID="{797F0A28-68E3-4D21-9235-4DB11B353B75}" presName="rootConnector3" presStyleLbl="asst2" presStyleIdx="0" presStyleCnt="0"/>
      <dgm:spPr/>
      <dgm:t>
        <a:bodyPr/>
        <a:lstStyle/>
        <a:p>
          <a:endParaRPr lang="es-SV"/>
        </a:p>
      </dgm:t>
    </dgm:pt>
    <dgm:pt modelId="{9F241B0E-7861-4761-A632-D71FCC913091}" type="pres">
      <dgm:prSet presAssocID="{797F0A28-68E3-4D21-9235-4DB11B353B75}" presName="hierChild6" presStyleCnt="0"/>
      <dgm:spPr/>
    </dgm:pt>
    <dgm:pt modelId="{19AA39EF-FCCD-4C47-9C3A-0F6BB09985C3}" type="pres">
      <dgm:prSet presAssocID="{797F0A28-68E3-4D21-9235-4DB11B353B75}" presName="hierChild7" presStyleCnt="0"/>
      <dgm:spPr/>
    </dgm:pt>
    <dgm:pt modelId="{102730B2-AF9F-4C53-BA1D-FB84199AD032}" type="pres">
      <dgm:prSet presAssocID="{C5E1DF14-EAED-4FAE-9B30-15CED40866A9}" presName="hierChild3" presStyleCnt="0"/>
      <dgm:spPr/>
    </dgm:pt>
  </dgm:ptLst>
  <dgm:cxnLst>
    <dgm:cxn modelId="{50646D50-11F3-46DE-8D31-DD59A76F60D5}" type="presOf" srcId="{E62C9723-60A2-4FD9-A1CC-0E9D517016C3}" destId="{C0079A49-E662-453D-B8E5-05377A455484}" srcOrd="1" destOrd="0" presId="urn:microsoft.com/office/officeart/2008/layout/NameandTitleOrganizationalChart"/>
    <dgm:cxn modelId="{24DDE56A-3893-4B95-88BE-1705825F904A}" type="presOf" srcId="{797F0A28-68E3-4D21-9235-4DB11B353B75}" destId="{FDAFC103-30C3-4047-8089-21025F8901AF}" srcOrd="1" destOrd="0" presId="urn:microsoft.com/office/officeart/2008/layout/NameandTitleOrganizationalChart"/>
    <dgm:cxn modelId="{6FD0857D-155F-46E7-A1D0-F2F6E2249B91}" type="presOf" srcId="{E98D2903-2591-411B-9CE3-FE0BBD4F177A}" destId="{C58729A4-9CCF-4FA9-95ED-262C9B0EC272}" srcOrd="0" destOrd="0" presId="urn:microsoft.com/office/officeart/2008/layout/NameandTitleOrganizationalChart"/>
    <dgm:cxn modelId="{6C7F750A-7488-404A-81D7-74298294D833}" type="presOf" srcId="{20DD9740-2A4A-4767-B367-7827B62E08C3}" destId="{B5583AF5-DE27-4C35-8280-AC37E172A246}" srcOrd="0" destOrd="0" presId="urn:microsoft.com/office/officeart/2008/layout/NameandTitleOrganizationalChart"/>
    <dgm:cxn modelId="{4A62D389-3071-48BA-BB20-C9CA47FEB54A}" type="presOf" srcId="{E62C9723-60A2-4FD9-A1CC-0E9D517016C3}" destId="{6DFE2740-D4FC-4B48-A9D7-A603CEA09036}" srcOrd="0" destOrd="0" presId="urn:microsoft.com/office/officeart/2008/layout/NameandTitleOrganizationalChart"/>
    <dgm:cxn modelId="{F81860C7-A0F8-4CD6-A51C-942ED3DAE6AC}" type="presOf" srcId="{5C89115F-06CE-4100-A564-8DDAAE27E22E}" destId="{294861B6-2931-43EB-B182-EA725FAFBDE5}" srcOrd="1" destOrd="0" presId="urn:microsoft.com/office/officeart/2008/layout/NameandTitleOrganizationalChart"/>
    <dgm:cxn modelId="{892EA125-24EF-452A-98B6-886C12A8043C}" type="presOf" srcId="{C5E1DF14-EAED-4FAE-9B30-15CED40866A9}" destId="{EB2C9EB9-B80E-4371-BF5B-512C1899DAF2}" srcOrd="0" destOrd="0" presId="urn:microsoft.com/office/officeart/2008/layout/NameandTitleOrganizationalChart"/>
    <dgm:cxn modelId="{2F2F7153-1553-4B33-AE8B-6A9BB83994C8}" srcId="{6B0829D4-3B30-4F1E-9202-90FB52A26E61}" destId="{C5E1DF14-EAED-4FAE-9B30-15CED40866A9}" srcOrd="0" destOrd="0" parTransId="{92E3B026-21DE-46D2-9FFD-DE56D4C215D4}" sibTransId="{799F3477-6A53-4384-A317-EA1217560635}"/>
    <dgm:cxn modelId="{D53F5FC3-28EB-45C6-BBF2-B9B0DC9EBD31}" type="presOf" srcId="{D7A6A861-E1A0-4DEF-A285-A3D9D829E3C9}" destId="{17D73901-B7AA-476A-BF87-AD9A1501258E}" srcOrd="1" destOrd="0" presId="urn:microsoft.com/office/officeart/2008/layout/NameandTitleOrganizationalChart"/>
    <dgm:cxn modelId="{B0A92C40-CD0D-4284-8736-0368757078BE}" type="presOf" srcId="{8D8A680D-669F-4B5C-A075-2E7E75CFDA80}" destId="{89FAFBE3-D6AD-4CAE-AFF6-A83F628C896D}" srcOrd="0" destOrd="0" presId="urn:microsoft.com/office/officeart/2008/layout/NameandTitleOrganizationalChart"/>
    <dgm:cxn modelId="{01D72567-5AA6-4A4E-869E-03BC1D6CFC49}" type="presOf" srcId="{C5E1DF14-EAED-4FAE-9B30-15CED40866A9}" destId="{DB46C7F7-A1B1-4CF9-9985-1A535D6A52DE}" srcOrd="1" destOrd="0" presId="urn:microsoft.com/office/officeart/2008/layout/NameandTitleOrganizationalChart"/>
    <dgm:cxn modelId="{BB0FE4B8-5C7E-44E7-9D32-33E6436915CE}" srcId="{C5E1DF14-EAED-4FAE-9B30-15CED40866A9}" destId="{D7A6A861-E1A0-4DEF-A285-A3D9D829E3C9}" srcOrd="0" destOrd="0" parTransId="{901F1879-B1E4-4F77-8AD2-0A5FDED673BC}" sibTransId="{29423963-746E-404C-B2BF-3B9672E64E30}"/>
    <dgm:cxn modelId="{73E81439-8701-4519-9FB4-B08B658F0A01}" type="presOf" srcId="{6B1F1604-9933-4272-91B3-D0C9E3AF4B39}" destId="{935B6C64-528E-4D71-8653-3755CF3AC53E}" srcOrd="0" destOrd="0" presId="urn:microsoft.com/office/officeart/2008/layout/NameandTitleOrganizationalChart"/>
    <dgm:cxn modelId="{5E4F6EF2-4B74-4F05-AA63-475C9C52E8EF}" type="presOf" srcId="{5C89115F-06CE-4100-A564-8DDAAE27E22E}" destId="{7C0AAA9E-39B5-4D2E-916B-C25F028629F6}" srcOrd="0" destOrd="0" presId="urn:microsoft.com/office/officeart/2008/layout/NameandTitleOrganizationalChart"/>
    <dgm:cxn modelId="{70818BEF-DFB6-4B1B-89E2-A09BBF33B257}" type="presOf" srcId="{CD198F17-FAC4-48ED-90AD-AC2E5183AD41}" destId="{C98E9B9F-80F2-4158-9522-A74C7D73D412}" srcOrd="0" destOrd="0" presId="urn:microsoft.com/office/officeart/2008/layout/NameandTitleOrganizationalChart"/>
    <dgm:cxn modelId="{1B4B8700-560D-4827-8CBD-DAD1F3B2D155}" type="presOf" srcId="{8D8A680D-669F-4B5C-A075-2E7E75CFDA80}" destId="{4473ACCE-6996-40D3-9133-9F56390B8BD3}" srcOrd="1" destOrd="0" presId="urn:microsoft.com/office/officeart/2008/layout/NameandTitleOrganizationalChart"/>
    <dgm:cxn modelId="{437B24DF-3041-4CAB-8411-F8216321A524}" srcId="{FBF7DBDD-4139-4689-9E6D-04E1DF5EEB2B}" destId="{797F0A28-68E3-4D21-9235-4DB11B353B75}" srcOrd="1" destOrd="0" parTransId="{E98D2903-2591-411B-9CE3-FE0BBD4F177A}" sibTransId="{20DD9740-2A4A-4767-B367-7827B62E08C3}"/>
    <dgm:cxn modelId="{9B93D770-8312-48C0-9A7F-7D1305C3D68C}" type="presOf" srcId="{F927AA4E-8F0A-4080-8E97-369A4CD3D93B}" destId="{D1F3E5AE-DF98-4C19-8C7E-B55C67BDB698}" srcOrd="0" destOrd="0" presId="urn:microsoft.com/office/officeart/2008/layout/NameandTitleOrganizationalChart"/>
    <dgm:cxn modelId="{883F00E4-312B-4669-8F9B-3E491D804BAE}" type="presOf" srcId="{799F3477-6A53-4384-A317-EA1217560635}" destId="{E42BBC8A-6A17-4311-A3DC-A025E9D2A348}" srcOrd="0" destOrd="0" presId="urn:microsoft.com/office/officeart/2008/layout/NameandTitleOrganizationalChart"/>
    <dgm:cxn modelId="{E8017ACD-C81F-4F83-9DDA-E60F6E93E172}" srcId="{FBF7DBDD-4139-4689-9E6D-04E1DF5EEB2B}" destId="{8D8A680D-669F-4B5C-A075-2E7E75CFDA80}" srcOrd="0" destOrd="0" parTransId="{A927D2E2-F507-49F7-A61F-8CF8ED0DD281}" sibTransId="{CD198F17-FAC4-48ED-90AD-AC2E5183AD41}"/>
    <dgm:cxn modelId="{2738B9C4-8183-43BB-8A57-FB89C175E06B}" type="presOf" srcId="{FBF7DBDD-4139-4689-9E6D-04E1DF5EEB2B}" destId="{650D3FE1-60AA-4F95-8E4D-C5AEABB49241}" srcOrd="0" destOrd="0" presId="urn:microsoft.com/office/officeart/2008/layout/NameandTitleOrganizationalChart"/>
    <dgm:cxn modelId="{4B70FE52-978D-4321-9DF0-F1FE1D28D95C}" type="presOf" srcId="{A927D2E2-F507-49F7-A61F-8CF8ED0DD281}" destId="{2829D9DF-0001-4CA1-9DAD-5735B8832E85}" srcOrd="0" destOrd="0" presId="urn:microsoft.com/office/officeart/2008/layout/NameandTitleOrganizationalChart"/>
    <dgm:cxn modelId="{082BC014-E37B-4A33-B653-A5D5400DF87C}" type="presOf" srcId="{D7A6A861-E1A0-4DEF-A285-A3D9D829E3C9}" destId="{4BBC1015-ECE3-45EF-819B-3A329720A75A}" srcOrd="0" destOrd="0" presId="urn:microsoft.com/office/officeart/2008/layout/NameandTitleOrganizationalChart"/>
    <dgm:cxn modelId="{2D7FE32E-D4DC-4334-93FF-90202340CD71}" type="presOf" srcId="{CD2AADE6-AC43-4AE2-A8D6-45844C9B9DC1}" destId="{74D45083-62C9-40FE-A09A-88F70B9293B8}" srcOrd="0" destOrd="0" presId="urn:microsoft.com/office/officeart/2008/layout/NameandTitleOrganizationalChart"/>
    <dgm:cxn modelId="{441F1108-9883-4F6C-9261-B8E436E7FE19}" type="presOf" srcId="{797F0A28-68E3-4D21-9235-4DB11B353B75}" destId="{71C0B23A-8FA2-4BA9-991C-19255C01CF4D}" srcOrd="0" destOrd="0" presId="urn:microsoft.com/office/officeart/2008/layout/NameandTitleOrganizationalChart"/>
    <dgm:cxn modelId="{4C1BE8FF-35E0-415F-B149-BD0838FC31CB}" type="presOf" srcId="{0E0ED9B0-541C-4F4C-ADA8-5174EF5541CA}" destId="{30D2ABF7-5384-4FEE-92C8-028330637D7F}" srcOrd="0" destOrd="0" presId="urn:microsoft.com/office/officeart/2008/layout/NameandTitleOrganizationalChart"/>
    <dgm:cxn modelId="{7AC2EC50-F641-4E5A-86C6-CB0109AF0464}" type="presOf" srcId="{29A065CE-C04F-4B0B-A409-F89FEA6A6E88}" destId="{FFC0BF03-CBE2-4ACE-8F95-BD3219EA97C5}" srcOrd="0" destOrd="0" presId="urn:microsoft.com/office/officeart/2008/layout/NameandTitleOrganizationalChart"/>
    <dgm:cxn modelId="{65A0F52A-4836-4CE0-8283-9C9186E6F314}" type="presOf" srcId="{6B0829D4-3B30-4F1E-9202-90FB52A26E61}" destId="{7A123274-ABAF-42CB-80BC-6AFCB50DD483}" srcOrd="0" destOrd="0" presId="urn:microsoft.com/office/officeart/2008/layout/NameandTitleOrganizationalChart"/>
    <dgm:cxn modelId="{2CB89848-76DD-405E-9F3F-E5E296BA8E54}" type="presOf" srcId="{FBF7DBDD-4139-4689-9E6D-04E1DF5EEB2B}" destId="{1EB4543E-5DCD-4E18-A33A-BB1D4B24EB4E}" srcOrd="1" destOrd="0" presId="urn:microsoft.com/office/officeart/2008/layout/NameandTitleOrganizationalChart"/>
    <dgm:cxn modelId="{7FF95F24-E3C2-41A9-A53C-2C45D1A07DAA}" type="presOf" srcId="{29423963-746E-404C-B2BF-3B9672E64E30}" destId="{2B367125-88D0-4258-A7BC-A4A220D95985}" srcOrd="0" destOrd="0" presId="urn:microsoft.com/office/officeart/2008/layout/NameandTitleOrganizationalChart"/>
    <dgm:cxn modelId="{211C8677-C67D-43B3-8C7F-3C9068608389}" srcId="{D7A6A861-E1A0-4DEF-A285-A3D9D829E3C9}" destId="{E62C9723-60A2-4FD9-A1CC-0E9D517016C3}" srcOrd="0" destOrd="0" parTransId="{F927AA4E-8F0A-4080-8E97-369A4CD3D93B}" sibTransId="{0E0ED9B0-541C-4F4C-ADA8-5174EF5541CA}"/>
    <dgm:cxn modelId="{AF22C862-F865-44BD-9241-4962508EEBF3}" type="presOf" srcId="{901F1879-B1E4-4F77-8AD2-0A5FDED673BC}" destId="{378D1E9A-F92E-4EF0-A6C4-13EEBBF5B109}" srcOrd="0" destOrd="0" presId="urn:microsoft.com/office/officeart/2008/layout/NameandTitleOrganizationalChart"/>
    <dgm:cxn modelId="{E2006BD7-CD44-4D34-8F17-C7C641F47B20}" srcId="{D7A6A861-E1A0-4DEF-A285-A3D9D829E3C9}" destId="{5C89115F-06CE-4100-A564-8DDAAE27E22E}" srcOrd="1" destOrd="0" parTransId="{B0260C75-8715-4A87-978E-201CF08C288F}" sibTransId="{CD2AADE6-AC43-4AE2-A8D6-45844C9B9DC1}"/>
    <dgm:cxn modelId="{66123102-647C-44E8-8967-3E72AE6F656F}" srcId="{C5E1DF14-EAED-4FAE-9B30-15CED40866A9}" destId="{FBF7DBDD-4139-4689-9E6D-04E1DF5EEB2B}" srcOrd="1" destOrd="0" parTransId="{6B1F1604-9933-4272-91B3-D0C9E3AF4B39}" sibTransId="{29A065CE-C04F-4B0B-A409-F89FEA6A6E88}"/>
    <dgm:cxn modelId="{D5542BB4-0AB4-4139-9EF7-B02A575E5318}" type="presOf" srcId="{B0260C75-8715-4A87-978E-201CF08C288F}" destId="{DDDB2B38-941E-41B4-B0A7-980B3839EF97}" srcOrd="0" destOrd="0" presId="urn:microsoft.com/office/officeart/2008/layout/NameandTitleOrganizationalChart"/>
    <dgm:cxn modelId="{287B88AE-D9A1-4495-AF8D-3CCB2852F5CF}" type="presParOf" srcId="{7A123274-ABAF-42CB-80BC-6AFCB50DD483}" destId="{AB5C2D7A-98CC-4AF0-B5B7-3CAD33E7FD1F}" srcOrd="0" destOrd="0" presId="urn:microsoft.com/office/officeart/2008/layout/NameandTitleOrganizationalChart"/>
    <dgm:cxn modelId="{83B27EF1-03D3-4E8A-8B91-32E31CA0FD56}" type="presParOf" srcId="{AB5C2D7A-98CC-4AF0-B5B7-3CAD33E7FD1F}" destId="{DD369448-497E-4C66-A517-674C8C1940D9}" srcOrd="0" destOrd="0" presId="urn:microsoft.com/office/officeart/2008/layout/NameandTitleOrganizationalChart"/>
    <dgm:cxn modelId="{9DC466F6-FBD9-4E41-B4A9-B4D815076F76}" type="presParOf" srcId="{DD369448-497E-4C66-A517-674C8C1940D9}" destId="{EB2C9EB9-B80E-4371-BF5B-512C1899DAF2}" srcOrd="0" destOrd="0" presId="urn:microsoft.com/office/officeart/2008/layout/NameandTitleOrganizationalChart"/>
    <dgm:cxn modelId="{6D2E4386-1985-473D-AF3F-D1A8C9747D12}" type="presParOf" srcId="{DD369448-497E-4C66-A517-674C8C1940D9}" destId="{E42BBC8A-6A17-4311-A3DC-A025E9D2A348}" srcOrd="1" destOrd="0" presId="urn:microsoft.com/office/officeart/2008/layout/NameandTitleOrganizationalChart"/>
    <dgm:cxn modelId="{B3E440F9-F4E2-412F-8B3A-965007D3E349}" type="presParOf" srcId="{DD369448-497E-4C66-A517-674C8C1940D9}" destId="{DB46C7F7-A1B1-4CF9-9985-1A535D6A52DE}" srcOrd="2" destOrd="0" presId="urn:microsoft.com/office/officeart/2008/layout/NameandTitleOrganizationalChart"/>
    <dgm:cxn modelId="{538D38E4-D984-457B-BC5A-9022533360D2}" type="presParOf" srcId="{AB5C2D7A-98CC-4AF0-B5B7-3CAD33E7FD1F}" destId="{6B376FE1-43B1-49B8-8E45-42752894DD3F}" srcOrd="1" destOrd="0" presId="urn:microsoft.com/office/officeart/2008/layout/NameandTitleOrganizationalChart"/>
    <dgm:cxn modelId="{AF934C95-79E5-41AC-A73A-AF3E2B31C381}" type="presParOf" srcId="{6B376FE1-43B1-49B8-8E45-42752894DD3F}" destId="{378D1E9A-F92E-4EF0-A6C4-13EEBBF5B109}" srcOrd="0" destOrd="0" presId="urn:microsoft.com/office/officeart/2008/layout/NameandTitleOrganizationalChart"/>
    <dgm:cxn modelId="{B14325C3-5579-4D37-8C29-CBCF7570C7B2}" type="presParOf" srcId="{6B376FE1-43B1-49B8-8E45-42752894DD3F}" destId="{EA738FFA-D3BE-4E6A-AA59-7608D04AAAAC}" srcOrd="1" destOrd="0" presId="urn:microsoft.com/office/officeart/2008/layout/NameandTitleOrganizationalChart"/>
    <dgm:cxn modelId="{7EB85E78-D25C-4E96-AF9B-811FB2EBBA80}" type="presParOf" srcId="{EA738FFA-D3BE-4E6A-AA59-7608D04AAAAC}" destId="{873973DA-86DE-4961-8593-0B421432F4E2}" srcOrd="0" destOrd="0" presId="urn:microsoft.com/office/officeart/2008/layout/NameandTitleOrganizationalChart"/>
    <dgm:cxn modelId="{FB422D9B-2DBC-49F6-B747-06CFC48A0AD8}" type="presParOf" srcId="{873973DA-86DE-4961-8593-0B421432F4E2}" destId="{4BBC1015-ECE3-45EF-819B-3A329720A75A}" srcOrd="0" destOrd="0" presId="urn:microsoft.com/office/officeart/2008/layout/NameandTitleOrganizationalChart"/>
    <dgm:cxn modelId="{D4AD80F0-29FA-4DCC-97FB-52C0696D432C}" type="presParOf" srcId="{873973DA-86DE-4961-8593-0B421432F4E2}" destId="{2B367125-88D0-4258-A7BC-A4A220D95985}" srcOrd="1" destOrd="0" presId="urn:microsoft.com/office/officeart/2008/layout/NameandTitleOrganizationalChart"/>
    <dgm:cxn modelId="{A0A6CB21-D43C-4FF9-952F-4C94F492CC0F}" type="presParOf" srcId="{873973DA-86DE-4961-8593-0B421432F4E2}" destId="{17D73901-B7AA-476A-BF87-AD9A1501258E}" srcOrd="2" destOrd="0" presId="urn:microsoft.com/office/officeart/2008/layout/NameandTitleOrganizationalChart"/>
    <dgm:cxn modelId="{E2AE348B-83B1-49CD-B577-00A12D27E173}" type="presParOf" srcId="{EA738FFA-D3BE-4E6A-AA59-7608D04AAAAC}" destId="{C09A3B19-FE40-47FF-A187-EAB0F85D4616}" srcOrd="1" destOrd="0" presId="urn:microsoft.com/office/officeart/2008/layout/NameandTitleOrganizationalChart"/>
    <dgm:cxn modelId="{34147583-EBB1-4CBF-83F4-E7DDE2E5EEE3}" type="presParOf" srcId="{EA738FFA-D3BE-4E6A-AA59-7608D04AAAAC}" destId="{E88A62CF-2992-432B-B577-C311F37797F8}" srcOrd="2" destOrd="0" presId="urn:microsoft.com/office/officeart/2008/layout/NameandTitleOrganizationalChart"/>
    <dgm:cxn modelId="{1EC77282-FE87-4627-BADB-9775233F2AF7}" type="presParOf" srcId="{E88A62CF-2992-432B-B577-C311F37797F8}" destId="{D1F3E5AE-DF98-4C19-8C7E-B55C67BDB698}" srcOrd="0" destOrd="0" presId="urn:microsoft.com/office/officeart/2008/layout/NameandTitleOrganizationalChart"/>
    <dgm:cxn modelId="{0F1C540C-126F-49BC-8FA0-13AAE3CC629C}" type="presParOf" srcId="{E88A62CF-2992-432B-B577-C311F37797F8}" destId="{3805EAF8-6757-42C7-AD15-F7E7D302A711}" srcOrd="1" destOrd="0" presId="urn:microsoft.com/office/officeart/2008/layout/NameandTitleOrganizationalChart"/>
    <dgm:cxn modelId="{C933E7D0-6253-4C43-B668-0253A46E9C1D}" type="presParOf" srcId="{3805EAF8-6757-42C7-AD15-F7E7D302A711}" destId="{1D07A035-6D7C-4973-990A-FB399E6291D0}" srcOrd="0" destOrd="0" presId="urn:microsoft.com/office/officeart/2008/layout/NameandTitleOrganizationalChart"/>
    <dgm:cxn modelId="{57DD7A55-454F-46C5-8F25-DE11251F1A79}" type="presParOf" srcId="{1D07A035-6D7C-4973-990A-FB399E6291D0}" destId="{6DFE2740-D4FC-4B48-A9D7-A603CEA09036}" srcOrd="0" destOrd="0" presId="urn:microsoft.com/office/officeart/2008/layout/NameandTitleOrganizationalChart"/>
    <dgm:cxn modelId="{BE1EB2E2-7F9A-4A51-B519-D7A1E14E6EEA}" type="presParOf" srcId="{1D07A035-6D7C-4973-990A-FB399E6291D0}" destId="{30D2ABF7-5384-4FEE-92C8-028330637D7F}" srcOrd="1" destOrd="0" presId="urn:microsoft.com/office/officeart/2008/layout/NameandTitleOrganizationalChart"/>
    <dgm:cxn modelId="{62388D15-8B16-4F31-857B-6624A99B41C5}" type="presParOf" srcId="{1D07A035-6D7C-4973-990A-FB399E6291D0}" destId="{C0079A49-E662-453D-B8E5-05377A455484}" srcOrd="2" destOrd="0" presId="urn:microsoft.com/office/officeart/2008/layout/NameandTitleOrganizationalChart"/>
    <dgm:cxn modelId="{16DDB82D-C31B-47C2-B1DF-525BF08F2F5B}" type="presParOf" srcId="{3805EAF8-6757-42C7-AD15-F7E7D302A711}" destId="{8E9B48F7-60F2-4B43-B9F3-76FDFBBD91C6}" srcOrd="1" destOrd="0" presId="urn:microsoft.com/office/officeart/2008/layout/NameandTitleOrganizationalChart"/>
    <dgm:cxn modelId="{A7D5A244-5AA9-4960-9335-61310F671CAD}" type="presParOf" srcId="{3805EAF8-6757-42C7-AD15-F7E7D302A711}" destId="{96C7A2CF-3EAA-4957-B186-3006BABBADCE}" srcOrd="2" destOrd="0" presId="urn:microsoft.com/office/officeart/2008/layout/NameandTitleOrganizationalChart"/>
    <dgm:cxn modelId="{1F93853E-57EF-414B-8CFB-AF6E67737ADC}" type="presParOf" srcId="{E88A62CF-2992-432B-B577-C311F37797F8}" destId="{DDDB2B38-941E-41B4-B0A7-980B3839EF97}" srcOrd="2" destOrd="0" presId="urn:microsoft.com/office/officeart/2008/layout/NameandTitleOrganizationalChart"/>
    <dgm:cxn modelId="{8C338E68-06FB-4AAC-8B5C-4ACA0ADBEB73}" type="presParOf" srcId="{E88A62CF-2992-432B-B577-C311F37797F8}" destId="{DB92CCD3-8378-42EE-A887-9A6F0811BF4C}" srcOrd="3" destOrd="0" presId="urn:microsoft.com/office/officeart/2008/layout/NameandTitleOrganizationalChart"/>
    <dgm:cxn modelId="{72DEF745-E332-4827-862B-D640F7709860}" type="presParOf" srcId="{DB92CCD3-8378-42EE-A887-9A6F0811BF4C}" destId="{CE6EB6C3-1F06-4BE3-AD2C-EE49CFF06387}" srcOrd="0" destOrd="0" presId="urn:microsoft.com/office/officeart/2008/layout/NameandTitleOrganizationalChart"/>
    <dgm:cxn modelId="{EC04B958-3A48-4CF6-9D47-622614DD903B}" type="presParOf" srcId="{CE6EB6C3-1F06-4BE3-AD2C-EE49CFF06387}" destId="{7C0AAA9E-39B5-4D2E-916B-C25F028629F6}" srcOrd="0" destOrd="0" presId="urn:microsoft.com/office/officeart/2008/layout/NameandTitleOrganizationalChart"/>
    <dgm:cxn modelId="{A1E2C9FF-9174-4505-B730-2898BC3E3CBB}" type="presParOf" srcId="{CE6EB6C3-1F06-4BE3-AD2C-EE49CFF06387}" destId="{74D45083-62C9-40FE-A09A-88F70B9293B8}" srcOrd="1" destOrd="0" presId="urn:microsoft.com/office/officeart/2008/layout/NameandTitleOrganizationalChart"/>
    <dgm:cxn modelId="{14A77980-366E-4B25-B305-99B4F4618918}" type="presParOf" srcId="{CE6EB6C3-1F06-4BE3-AD2C-EE49CFF06387}" destId="{294861B6-2931-43EB-B182-EA725FAFBDE5}" srcOrd="2" destOrd="0" presId="urn:microsoft.com/office/officeart/2008/layout/NameandTitleOrganizationalChart"/>
    <dgm:cxn modelId="{04220B38-2384-459A-8EB0-BA7731C53282}" type="presParOf" srcId="{DB92CCD3-8378-42EE-A887-9A6F0811BF4C}" destId="{700D2161-4526-4BD7-B111-986D3275A65F}" srcOrd="1" destOrd="0" presId="urn:microsoft.com/office/officeart/2008/layout/NameandTitleOrganizationalChart"/>
    <dgm:cxn modelId="{C4A36ED3-3091-42FA-BB62-243142507194}" type="presParOf" srcId="{DB92CCD3-8378-42EE-A887-9A6F0811BF4C}" destId="{70C6390A-1D16-45AC-9DC7-B16F891EEE84}" srcOrd="2" destOrd="0" presId="urn:microsoft.com/office/officeart/2008/layout/NameandTitleOrganizationalChart"/>
    <dgm:cxn modelId="{921CDFBF-D2E9-416F-9D35-427EA70A4606}" type="presParOf" srcId="{6B376FE1-43B1-49B8-8E45-42752894DD3F}" destId="{935B6C64-528E-4D71-8653-3755CF3AC53E}" srcOrd="2" destOrd="0" presId="urn:microsoft.com/office/officeart/2008/layout/NameandTitleOrganizationalChart"/>
    <dgm:cxn modelId="{484C93F4-4011-4695-BD84-40AF1C168318}" type="presParOf" srcId="{6B376FE1-43B1-49B8-8E45-42752894DD3F}" destId="{182E5203-2C70-4FA6-8513-420FFC6DD68C}" srcOrd="3" destOrd="0" presId="urn:microsoft.com/office/officeart/2008/layout/NameandTitleOrganizationalChart"/>
    <dgm:cxn modelId="{684BEA0B-F7BA-4F2A-8305-9554F6A954AD}" type="presParOf" srcId="{182E5203-2C70-4FA6-8513-420FFC6DD68C}" destId="{53E3BAE5-38FA-4936-A743-30D0B7EA7F8D}" srcOrd="0" destOrd="0" presId="urn:microsoft.com/office/officeart/2008/layout/NameandTitleOrganizationalChart"/>
    <dgm:cxn modelId="{0ED69158-8933-45A4-96AC-446A7FFF3F1F}" type="presParOf" srcId="{53E3BAE5-38FA-4936-A743-30D0B7EA7F8D}" destId="{650D3FE1-60AA-4F95-8E4D-C5AEABB49241}" srcOrd="0" destOrd="0" presId="urn:microsoft.com/office/officeart/2008/layout/NameandTitleOrganizationalChart"/>
    <dgm:cxn modelId="{B425E6FE-C85F-45B9-A741-3B2C3DACD93A}" type="presParOf" srcId="{53E3BAE5-38FA-4936-A743-30D0B7EA7F8D}" destId="{FFC0BF03-CBE2-4ACE-8F95-BD3219EA97C5}" srcOrd="1" destOrd="0" presId="urn:microsoft.com/office/officeart/2008/layout/NameandTitleOrganizationalChart"/>
    <dgm:cxn modelId="{6DBB783E-BE49-482E-BD67-E0C59CC11719}" type="presParOf" srcId="{53E3BAE5-38FA-4936-A743-30D0B7EA7F8D}" destId="{1EB4543E-5DCD-4E18-A33A-BB1D4B24EB4E}" srcOrd="2" destOrd="0" presId="urn:microsoft.com/office/officeart/2008/layout/NameandTitleOrganizationalChart"/>
    <dgm:cxn modelId="{32CA0176-57FF-434D-9283-2635C6CBBFD5}" type="presParOf" srcId="{182E5203-2C70-4FA6-8513-420FFC6DD68C}" destId="{F04CA20A-3219-4F40-958F-F6E143176733}" srcOrd="1" destOrd="0" presId="urn:microsoft.com/office/officeart/2008/layout/NameandTitleOrganizationalChart"/>
    <dgm:cxn modelId="{1F151C15-8E36-4904-8760-7E8EFC0FB028}" type="presParOf" srcId="{182E5203-2C70-4FA6-8513-420FFC6DD68C}" destId="{A7028076-29D2-45B5-A57E-C360005E76C8}" srcOrd="2" destOrd="0" presId="urn:microsoft.com/office/officeart/2008/layout/NameandTitleOrganizationalChart"/>
    <dgm:cxn modelId="{CA470336-4AA5-4028-AE40-B8AE1A84E5D7}" type="presParOf" srcId="{A7028076-29D2-45B5-A57E-C360005E76C8}" destId="{2829D9DF-0001-4CA1-9DAD-5735B8832E85}" srcOrd="0" destOrd="0" presId="urn:microsoft.com/office/officeart/2008/layout/NameandTitleOrganizationalChart"/>
    <dgm:cxn modelId="{49BB948F-4A88-476C-98EE-857FAE7ABE87}" type="presParOf" srcId="{A7028076-29D2-45B5-A57E-C360005E76C8}" destId="{7F7D1D5E-3B34-45EF-9123-EA85948D5B9E}" srcOrd="1" destOrd="0" presId="urn:microsoft.com/office/officeart/2008/layout/NameandTitleOrganizationalChart"/>
    <dgm:cxn modelId="{40848CA7-523C-4D38-8364-46F2239E07D2}" type="presParOf" srcId="{7F7D1D5E-3B34-45EF-9123-EA85948D5B9E}" destId="{2FA5A3EF-F7C6-4E6C-BB51-D4075A662D38}" srcOrd="0" destOrd="0" presId="urn:microsoft.com/office/officeart/2008/layout/NameandTitleOrganizationalChart"/>
    <dgm:cxn modelId="{E0D4C576-7251-4CF2-8DA8-CB113E33F0C9}" type="presParOf" srcId="{2FA5A3EF-F7C6-4E6C-BB51-D4075A662D38}" destId="{89FAFBE3-D6AD-4CAE-AFF6-A83F628C896D}" srcOrd="0" destOrd="0" presId="urn:microsoft.com/office/officeart/2008/layout/NameandTitleOrganizationalChart"/>
    <dgm:cxn modelId="{E5A81658-FC99-43A0-BCDC-F88C1EF17BBC}" type="presParOf" srcId="{2FA5A3EF-F7C6-4E6C-BB51-D4075A662D38}" destId="{C98E9B9F-80F2-4158-9522-A74C7D73D412}" srcOrd="1" destOrd="0" presId="urn:microsoft.com/office/officeart/2008/layout/NameandTitleOrganizationalChart"/>
    <dgm:cxn modelId="{11A45A2A-A850-48E7-97B9-B8F2EF742550}" type="presParOf" srcId="{2FA5A3EF-F7C6-4E6C-BB51-D4075A662D38}" destId="{4473ACCE-6996-40D3-9133-9F56390B8BD3}" srcOrd="2" destOrd="0" presId="urn:microsoft.com/office/officeart/2008/layout/NameandTitleOrganizationalChart"/>
    <dgm:cxn modelId="{F97334A5-CB14-4730-BEC6-0BA17D2211B8}" type="presParOf" srcId="{7F7D1D5E-3B34-45EF-9123-EA85948D5B9E}" destId="{8D6FFEE8-912E-4CD2-81D5-6AE81FCDF41C}" srcOrd="1" destOrd="0" presId="urn:microsoft.com/office/officeart/2008/layout/NameandTitleOrganizationalChart"/>
    <dgm:cxn modelId="{4418FF4F-D818-431A-8BB9-746A25854569}" type="presParOf" srcId="{7F7D1D5E-3B34-45EF-9123-EA85948D5B9E}" destId="{69239D03-C13D-4215-9D11-8844FF6E0877}" srcOrd="2" destOrd="0" presId="urn:microsoft.com/office/officeart/2008/layout/NameandTitleOrganizationalChart"/>
    <dgm:cxn modelId="{68ECDBC7-6A69-420F-A98D-C7B0965E42B9}" type="presParOf" srcId="{A7028076-29D2-45B5-A57E-C360005E76C8}" destId="{C58729A4-9CCF-4FA9-95ED-262C9B0EC272}" srcOrd="2" destOrd="0" presId="urn:microsoft.com/office/officeart/2008/layout/NameandTitleOrganizationalChart"/>
    <dgm:cxn modelId="{B85B4FC0-66B5-484D-98BD-469EBE5689EC}" type="presParOf" srcId="{A7028076-29D2-45B5-A57E-C360005E76C8}" destId="{5DFA9A7C-1672-4A17-BBA5-84B7C6DC6F81}" srcOrd="3" destOrd="0" presId="urn:microsoft.com/office/officeart/2008/layout/NameandTitleOrganizationalChart"/>
    <dgm:cxn modelId="{385CEF41-F62D-4A42-AE95-958E4627FDB1}" type="presParOf" srcId="{5DFA9A7C-1672-4A17-BBA5-84B7C6DC6F81}" destId="{FECCBB7A-897C-43E9-9DA1-D676FC3DE6BA}" srcOrd="0" destOrd="0" presId="urn:microsoft.com/office/officeart/2008/layout/NameandTitleOrganizationalChart"/>
    <dgm:cxn modelId="{81CBF082-81DA-4B4D-8D26-0CC056F1B71D}" type="presParOf" srcId="{FECCBB7A-897C-43E9-9DA1-D676FC3DE6BA}" destId="{71C0B23A-8FA2-4BA9-991C-19255C01CF4D}" srcOrd="0" destOrd="0" presId="urn:microsoft.com/office/officeart/2008/layout/NameandTitleOrganizationalChart"/>
    <dgm:cxn modelId="{B30DD5BC-B639-4278-9449-A3BA946E853B}" type="presParOf" srcId="{FECCBB7A-897C-43E9-9DA1-D676FC3DE6BA}" destId="{B5583AF5-DE27-4C35-8280-AC37E172A246}" srcOrd="1" destOrd="0" presId="urn:microsoft.com/office/officeart/2008/layout/NameandTitleOrganizationalChart"/>
    <dgm:cxn modelId="{70D8987D-8BFC-49AF-8FA7-D24C3EA6FBF3}" type="presParOf" srcId="{FECCBB7A-897C-43E9-9DA1-D676FC3DE6BA}" destId="{FDAFC103-30C3-4047-8089-21025F8901AF}" srcOrd="2" destOrd="0" presId="urn:microsoft.com/office/officeart/2008/layout/NameandTitleOrganizationalChart"/>
    <dgm:cxn modelId="{F28AC20E-E0A4-4823-B589-F3AEB5277FC8}" type="presParOf" srcId="{5DFA9A7C-1672-4A17-BBA5-84B7C6DC6F81}" destId="{9F241B0E-7861-4761-A632-D71FCC913091}" srcOrd="1" destOrd="0" presId="urn:microsoft.com/office/officeart/2008/layout/NameandTitleOrganizationalChart"/>
    <dgm:cxn modelId="{55182280-D152-4B68-A052-8235E15429A2}" type="presParOf" srcId="{5DFA9A7C-1672-4A17-BBA5-84B7C6DC6F81}" destId="{19AA39EF-FCCD-4C47-9C3A-0F6BB09985C3}" srcOrd="2" destOrd="0" presId="urn:microsoft.com/office/officeart/2008/layout/NameandTitleOrganizationalChart"/>
    <dgm:cxn modelId="{CE597438-189E-4FCB-9F8B-C74686A98240}" type="presParOf" srcId="{AB5C2D7A-98CC-4AF0-B5B7-3CAD33E7FD1F}" destId="{102730B2-AF9F-4C53-BA1D-FB84199AD03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F4F79A6C-E51A-4950-ADE4-F38C6E58427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A689F5E-2DBC-436E-BB3B-BD49AB66202C}">
      <dgm:prSet phldrT="[Texto]"/>
      <dgm:spPr/>
      <dgm:t>
        <a:bodyPr/>
        <a:lstStyle/>
        <a:p>
          <a:r>
            <a:rPr lang="es-SV" dirty="0" smtClean="0"/>
            <a:t>Gerente de Proyectos e Inversión </a:t>
          </a:r>
          <a:endParaRPr lang="es-SV" dirty="0"/>
        </a:p>
      </dgm:t>
    </dgm:pt>
    <dgm:pt modelId="{301A8C5F-5ECC-49F6-8C2A-22920C0CC2B7}" type="parTrans" cxnId="{5EBBBE03-6985-4B7C-948F-57F95C77DF7A}">
      <dgm:prSet/>
      <dgm:spPr/>
      <dgm:t>
        <a:bodyPr/>
        <a:lstStyle/>
        <a:p>
          <a:endParaRPr lang="es-SV"/>
        </a:p>
      </dgm:t>
    </dgm:pt>
    <dgm:pt modelId="{E947A765-3A57-4DD6-AF79-CCDA96AF480A}" type="sibTrans" cxnId="{5EBBBE03-6985-4B7C-948F-57F95C77DF7A}">
      <dgm:prSet/>
      <dgm:spPr/>
      <dgm:t>
        <a:bodyPr/>
        <a:lstStyle/>
        <a:p>
          <a:endParaRPr lang="es-SV" dirty="0"/>
        </a:p>
      </dgm:t>
    </dgm:pt>
    <dgm:pt modelId="{840C3176-139F-4A2F-9169-8803AB37AA45}">
      <dgm:prSet phldrT="[Texto]"/>
      <dgm:spPr/>
      <dgm:t>
        <a:bodyPr/>
        <a:lstStyle/>
        <a:p>
          <a:r>
            <a:rPr lang="es-SV" dirty="0" smtClean="0"/>
            <a:t>Coordinador de Inversión</a:t>
          </a:r>
          <a:endParaRPr lang="es-SV" dirty="0"/>
        </a:p>
      </dgm:t>
    </dgm:pt>
    <dgm:pt modelId="{FFE4BE16-DCD1-45F5-AA26-DE6291265D4A}" type="parTrans" cxnId="{D04E4F73-828B-4F0A-A7EC-F0F7F6DD1C9C}">
      <dgm:prSet/>
      <dgm:spPr/>
      <dgm:t>
        <a:bodyPr/>
        <a:lstStyle/>
        <a:p>
          <a:endParaRPr lang="es-SV"/>
        </a:p>
      </dgm:t>
    </dgm:pt>
    <dgm:pt modelId="{A99BBE50-EE97-45A2-BF13-2C12C7554A30}" type="sibTrans" cxnId="{D04E4F73-828B-4F0A-A7EC-F0F7F6DD1C9C}">
      <dgm:prSet/>
      <dgm:spPr/>
      <dgm:t>
        <a:bodyPr/>
        <a:lstStyle/>
        <a:p>
          <a:endParaRPr lang="es-SV" dirty="0"/>
        </a:p>
      </dgm:t>
    </dgm:pt>
    <dgm:pt modelId="{B67072AC-02F2-4DF7-A130-72F1EA24AE14}">
      <dgm:prSet phldrT="[Texto]"/>
      <dgm:spPr/>
      <dgm:t>
        <a:bodyPr/>
        <a:lstStyle/>
        <a:p>
          <a:r>
            <a:rPr lang="es-SV" dirty="0" smtClean="0"/>
            <a:t>Coordinador de Infraestructura Turística</a:t>
          </a:r>
          <a:endParaRPr lang="es-SV" dirty="0"/>
        </a:p>
      </dgm:t>
    </dgm:pt>
    <dgm:pt modelId="{FDC645B5-C1FB-41EF-BCCE-A71129F1B9B2}" type="parTrans" cxnId="{2687C966-84D6-46BA-8E43-CE8855F5D263}">
      <dgm:prSet/>
      <dgm:spPr/>
      <dgm:t>
        <a:bodyPr/>
        <a:lstStyle/>
        <a:p>
          <a:endParaRPr lang="es-SV"/>
        </a:p>
      </dgm:t>
    </dgm:pt>
    <dgm:pt modelId="{D87A5405-A112-4E52-89E2-5066E5C30E1B}" type="sibTrans" cxnId="{2687C966-84D6-46BA-8E43-CE8855F5D263}">
      <dgm:prSet/>
      <dgm:spPr/>
      <dgm:t>
        <a:bodyPr/>
        <a:lstStyle/>
        <a:p>
          <a:endParaRPr lang="es-SV" dirty="0"/>
        </a:p>
      </dgm:t>
    </dgm:pt>
    <dgm:pt modelId="{8F6B9387-D4F0-4348-BC50-1D5FC19B5949}" type="asst">
      <dgm:prSet/>
      <dgm:spPr/>
      <dgm:t>
        <a:bodyPr/>
        <a:lstStyle/>
        <a:p>
          <a:r>
            <a:rPr lang="es-SV" dirty="0" smtClean="0"/>
            <a:t>Especialista en Inversión</a:t>
          </a:r>
          <a:endParaRPr lang="es-SV" dirty="0"/>
        </a:p>
      </dgm:t>
    </dgm:pt>
    <dgm:pt modelId="{114C3E32-4905-4226-B368-1BC01DFB7401}" type="parTrans" cxnId="{D9616EB1-8853-4803-A54D-72D60D94C55C}">
      <dgm:prSet/>
      <dgm:spPr/>
      <dgm:t>
        <a:bodyPr/>
        <a:lstStyle/>
        <a:p>
          <a:endParaRPr lang="es-SV"/>
        </a:p>
      </dgm:t>
    </dgm:pt>
    <dgm:pt modelId="{88928120-3551-467D-8D1B-A21126C4EC60}" type="sibTrans" cxnId="{D9616EB1-8853-4803-A54D-72D60D94C55C}">
      <dgm:prSet/>
      <dgm:spPr/>
      <dgm:t>
        <a:bodyPr/>
        <a:lstStyle/>
        <a:p>
          <a:endParaRPr lang="es-SV" dirty="0"/>
        </a:p>
      </dgm:t>
    </dgm:pt>
    <dgm:pt modelId="{6210E5C1-9A43-498B-B1B9-D907A7861BA6}">
      <dgm:prSet/>
      <dgm:spPr/>
      <dgm:t>
        <a:bodyPr/>
        <a:lstStyle/>
        <a:p>
          <a:r>
            <a:rPr lang="es-SV" dirty="0" smtClean="0"/>
            <a:t>Especialista en Infraestructura Turística</a:t>
          </a:r>
          <a:endParaRPr lang="es-SV" dirty="0"/>
        </a:p>
      </dgm:t>
    </dgm:pt>
    <dgm:pt modelId="{C8AC8DBA-04E8-4F4A-8AF1-5FD398CF0B60}" type="parTrans" cxnId="{66DC9F56-6215-4CAD-8627-8AC38C9621C2}">
      <dgm:prSet/>
      <dgm:spPr/>
      <dgm:t>
        <a:bodyPr/>
        <a:lstStyle/>
        <a:p>
          <a:endParaRPr lang="es-SV"/>
        </a:p>
      </dgm:t>
    </dgm:pt>
    <dgm:pt modelId="{3E94B17C-2144-4DD2-9CA5-97D335C92A95}" type="sibTrans" cxnId="{66DC9F56-6215-4CAD-8627-8AC38C9621C2}">
      <dgm:prSet/>
      <dgm:spPr/>
      <dgm:t>
        <a:bodyPr/>
        <a:lstStyle/>
        <a:p>
          <a:endParaRPr lang="es-SV" dirty="0"/>
        </a:p>
      </dgm:t>
    </dgm:pt>
    <dgm:pt modelId="{DAF0B74E-BABF-46D1-81A6-DDA111BCCD8F}">
      <dgm:prSet/>
      <dgm:spPr/>
      <dgm:t>
        <a:bodyPr/>
        <a:lstStyle/>
        <a:p>
          <a:r>
            <a:rPr lang="es-SV" dirty="0" smtClean="0"/>
            <a:t>Especialista en Infraestructura Turística</a:t>
          </a:r>
          <a:endParaRPr lang="es-SV" dirty="0"/>
        </a:p>
      </dgm:t>
    </dgm:pt>
    <dgm:pt modelId="{AC0A46CE-8EC2-453B-B0FE-B6907D90E867}" type="parTrans" cxnId="{BCA8260F-2BB7-4362-98A3-513F6EEDC8F2}">
      <dgm:prSet/>
      <dgm:spPr/>
      <dgm:t>
        <a:bodyPr/>
        <a:lstStyle/>
        <a:p>
          <a:endParaRPr lang="es-SV"/>
        </a:p>
      </dgm:t>
    </dgm:pt>
    <dgm:pt modelId="{1FD0B67F-6A8C-42C2-BA9F-97E64D4EACA7}" type="sibTrans" cxnId="{BCA8260F-2BB7-4362-98A3-513F6EEDC8F2}">
      <dgm:prSet/>
      <dgm:spPr/>
      <dgm:t>
        <a:bodyPr/>
        <a:lstStyle/>
        <a:p>
          <a:endParaRPr lang="es-SV" dirty="0"/>
        </a:p>
      </dgm:t>
    </dgm:pt>
    <dgm:pt modelId="{A1F05771-332B-49BD-90B1-3DC5E04CCBF7}">
      <dgm:prSet/>
      <dgm:spPr/>
      <dgm:t>
        <a:bodyPr/>
        <a:lstStyle/>
        <a:p>
          <a:r>
            <a:rPr lang="es-SV" dirty="0" smtClean="0"/>
            <a:t>Técnico en Infraestructura Turística</a:t>
          </a:r>
          <a:endParaRPr lang="es-SV" dirty="0"/>
        </a:p>
      </dgm:t>
    </dgm:pt>
    <dgm:pt modelId="{2D2839B6-C208-4992-B1E6-E2B65F4E4302}" type="parTrans" cxnId="{B644107C-ED40-430E-B289-4CCDCCA4C51B}">
      <dgm:prSet/>
      <dgm:spPr/>
      <dgm:t>
        <a:bodyPr/>
        <a:lstStyle/>
        <a:p>
          <a:endParaRPr lang="es-SV"/>
        </a:p>
      </dgm:t>
    </dgm:pt>
    <dgm:pt modelId="{342A9C8A-1739-467E-B9C4-D817766EB57E}" type="sibTrans" cxnId="{B644107C-ED40-430E-B289-4CCDCCA4C51B}">
      <dgm:prSet/>
      <dgm:spPr/>
      <dgm:t>
        <a:bodyPr/>
        <a:lstStyle/>
        <a:p>
          <a:endParaRPr lang="es-SV" dirty="0"/>
        </a:p>
      </dgm:t>
    </dgm:pt>
    <dgm:pt modelId="{2F5F9EC7-2091-44D3-8EFD-8B84823ECF95}">
      <dgm:prSet/>
      <dgm:spPr/>
      <dgm:t>
        <a:bodyPr/>
        <a:lstStyle/>
        <a:p>
          <a:r>
            <a:rPr lang="es-SV" dirty="0" smtClean="0"/>
            <a:t>Especialista en Perfiles de Inversión Turística</a:t>
          </a:r>
          <a:endParaRPr lang="es-SV" dirty="0"/>
        </a:p>
      </dgm:t>
    </dgm:pt>
    <dgm:pt modelId="{21D5945E-7D97-4BD9-8AD3-31A3AF352575}" type="parTrans" cxnId="{D232177A-E0A3-4C14-8048-25521C113BF9}">
      <dgm:prSet/>
      <dgm:spPr/>
      <dgm:t>
        <a:bodyPr/>
        <a:lstStyle/>
        <a:p>
          <a:endParaRPr lang="es-SV"/>
        </a:p>
      </dgm:t>
    </dgm:pt>
    <dgm:pt modelId="{7FE4BEAC-FBC5-4FBC-BB93-54167F910BAF}" type="sibTrans" cxnId="{D232177A-E0A3-4C14-8048-25521C113BF9}">
      <dgm:prSet/>
      <dgm:spPr/>
      <dgm:t>
        <a:bodyPr/>
        <a:lstStyle/>
        <a:p>
          <a:endParaRPr lang="es-SV" dirty="0"/>
        </a:p>
      </dgm:t>
    </dgm:pt>
    <dgm:pt modelId="{57784FB7-44B1-4DA8-97DA-DE2D6BD25BBF}" type="asst">
      <dgm:prSet/>
      <dgm:spPr/>
      <dgm:t>
        <a:bodyPr/>
        <a:lstStyle/>
        <a:p>
          <a:r>
            <a:rPr lang="es-SV" dirty="0" smtClean="0"/>
            <a:t>Técnico en Infraestructura Turística</a:t>
          </a:r>
          <a:endParaRPr lang="es-SV" dirty="0"/>
        </a:p>
      </dgm:t>
    </dgm:pt>
    <dgm:pt modelId="{2E0B8E0F-9FB2-4D95-8762-28B68A2B5748}" type="parTrans" cxnId="{ACD4FEEA-3ED0-46FC-84E3-27FD0A8E515F}">
      <dgm:prSet/>
      <dgm:spPr/>
      <dgm:t>
        <a:bodyPr/>
        <a:lstStyle/>
        <a:p>
          <a:endParaRPr lang="es-SV"/>
        </a:p>
      </dgm:t>
    </dgm:pt>
    <dgm:pt modelId="{5AB939E0-48C1-4F22-8769-55BCBA0C8A63}" type="sibTrans" cxnId="{ACD4FEEA-3ED0-46FC-84E3-27FD0A8E515F}">
      <dgm:prSet/>
      <dgm:spPr/>
      <dgm:t>
        <a:bodyPr/>
        <a:lstStyle/>
        <a:p>
          <a:endParaRPr lang="es-SV"/>
        </a:p>
      </dgm:t>
    </dgm:pt>
    <dgm:pt modelId="{8053553E-833A-4B08-9196-42692000F6CD}" type="pres">
      <dgm:prSet presAssocID="{F4F79A6C-E51A-4950-ADE4-F38C6E5842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58499364-45E4-4774-A895-73E426C7B932}" type="pres">
      <dgm:prSet presAssocID="{EA689F5E-2DBC-436E-BB3B-BD49AB66202C}" presName="hierRoot1" presStyleCnt="0">
        <dgm:presLayoutVars>
          <dgm:hierBranch val="init"/>
        </dgm:presLayoutVars>
      </dgm:prSet>
      <dgm:spPr/>
    </dgm:pt>
    <dgm:pt modelId="{C0037561-95CE-4C37-8C60-4886022106CC}" type="pres">
      <dgm:prSet presAssocID="{EA689F5E-2DBC-436E-BB3B-BD49AB66202C}" presName="rootComposite1" presStyleCnt="0"/>
      <dgm:spPr/>
    </dgm:pt>
    <dgm:pt modelId="{0E2672D5-C7DB-40C3-8080-C60F590B868F}" type="pres">
      <dgm:prSet presAssocID="{EA689F5E-2DBC-436E-BB3B-BD49AB66202C}" presName="rootText1" presStyleLbl="node0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B47AD225-9F7D-4313-9E1F-EE75182B1867}" type="pres">
      <dgm:prSet presAssocID="{EA689F5E-2DBC-436E-BB3B-BD49AB66202C}" presName="titleText1" presStyleLbl="fgAcc0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326E9DB-963A-40B8-8698-DC5C5E119D50}" type="pres">
      <dgm:prSet presAssocID="{EA689F5E-2DBC-436E-BB3B-BD49AB66202C}" presName="rootConnector1" presStyleLbl="node1" presStyleIdx="0" presStyleCnt="6"/>
      <dgm:spPr/>
      <dgm:t>
        <a:bodyPr/>
        <a:lstStyle/>
        <a:p>
          <a:endParaRPr lang="es-SV"/>
        </a:p>
      </dgm:t>
    </dgm:pt>
    <dgm:pt modelId="{B532B7D9-7A47-48BF-9B4D-6C340E006112}" type="pres">
      <dgm:prSet presAssocID="{EA689F5E-2DBC-436E-BB3B-BD49AB66202C}" presName="hierChild2" presStyleCnt="0"/>
      <dgm:spPr/>
    </dgm:pt>
    <dgm:pt modelId="{85E88009-24F7-4892-845A-320FE9BBC73C}" type="pres">
      <dgm:prSet presAssocID="{FFE4BE16-DCD1-45F5-AA26-DE6291265D4A}" presName="Name37" presStyleLbl="parChTrans1D2" presStyleIdx="0" presStyleCnt="2"/>
      <dgm:spPr/>
      <dgm:t>
        <a:bodyPr/>
        <a:lstStyle/>
        <a:p>
          <a:endParaRPr lang="es-SV"/>
        </a:p>
      </dgm:t>
    </dgm:pt>
    <dgm:pt modelId="{603E8DB1-FEE6-46A7-8E04-C9C19C5CC90E}" type="pres">
      <dgm:prSet presAssocID="{840C3176-139F-4A2F-9169-8803AB37AA45}" presName="hierRoot2" presStyleCnt="0">
        <dgm:presLayoutVars>
          <dgm:hierBranch val="init"/>
        </dgm:presLayoutVars>
      </dgm:prSet>
      <dgm:spPr/>
    </dgm:pt>
    <dgm:pt modelId="{DE5FE015-FF26-4C9A-A0D5-95DA77626720}" type="pres">
      <dgm:prSet presAssocID="{840C3176-139F-4A2F-9169-8803AB37AA45}" presName="rootComposite" presStyleCnt="0"/>
      <dgm:spPr/>
    </dgm:pt>
    <dgm:pt modelId="{A36F231C-65E2-4E8A-A6E8-82B7A76DE009}" type="pres">
      <dgm:prSet presAssocID="{840C3176-139F-4A2F-9169-8803AB37AA45}" presName="rootText" presStyleLbl="node1" presStyleIdx="0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B4FBAD38-095B-4F04-A12C-B4910E63DD8C}" type="pres">
      <dgm:prSet presAssocID="{840C3176-139F-4A2F-9169-8803AB37AA45}" presName="titleText2" presStyleLbl="fgAcc1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8394EE9E-603F-4480-9E2C-F37639F44350}" type="pres">
      <dgm:prSet presAssocID="{840C3176-139F-4A2F-9169-8803AB37AA45}" presName="rootConnector" presStyleLbl="node2" presStyleIdx="0" presStyleCnt="0"/>
      <dgm:spPr/>
      <dgm:t>
        <a:bodyPr/>
        <a:lstStyle/>
        <a:p>
          <a:endParaRPr lang="es-SV"/>
        </a:p>
      </dgm:t>
    </dgm:pt>
    <dgm:pt modelId="{FD05E0DA-A699-44C0-A18F-B504B8B2AF4C}" type="pres">
      <dgm:prSet presAssocID="{840C3176-139F-4A2F-9169-8803AB37AA45}" presName="hierChild4" presStyleCnt="0"/>
      <dgm:spPr/>
    </dgm:pt>
    <dgm:pt modelId="{9883275B-C770-4DDA-88F4-4C0E78BADCC7}" type="pres">
      <dgm:prSet presAssocID="{21D5945E-7D97-4BD9-8AD3-31A3AF352575}" presName="Name37" presStyleLbl="parChTrans1D3" presStyleIdx="0" presStyleCnt="5"/>
      <dgm:spPr/>
      <dgm:t>
        <a:bodyPr/>
        <a:lstStyle/>
        <a:p>
          <a:endParaRPr lang="es-SV"/>
        </a:p>
      </dgm:t>
    </dgm:pt>
    <dgm:pt modelId="{F57095EA-966E-40AE-8B12-C6D56FE4E9B1}" type="pres">
      <dgm:prSet presAssocID="{2F5F9EC7-2091-44D3-8EFD-8B84823ECF95}" presName="hierRoot2" presStyleCnt="0">
        <dgm:presLayoutVars>
          <dgm:hierBranch val="init"/>
        </dgm:presLayoutVars>
      </dgm:prSet>
      <dgm:spPr/>
    </dgm:pt>
    <dgm:pt modelId="{D2FF4D11-A9B9-47C1-812E-B316F8D25E35}" type="pres">
      <dgm:prSet presAssocID="{2F5F9EC7-2091-44D3-8EFD-8B84823ECF95}" presName="rootComposite" presStyleCnt="0"/>
      <dgm:spPr/>
    </dgm:pt>
    <dgm:pt modelId="{B467999F-20DC-4D24-95AB-909737B06B96}" type="pres">
      <dgm:prSet presAssocID="{2F5F9EC7-2091-44D3-8EFD-8B84823ECF95}" presName="rootText" presStyleLbl="node1" presStyleIdx="1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A18C2514-97B3-4662-8FB7-F3CE3CEEAC55}" type="pres">
      <dgm:prSet presAssocID="{2F5F9EC7-2091-44D3-8EFD-8B84823ECF95}" presName="titleText2" presStyleLbl="fgAcc1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F273D90-557F-4844-AB64-7CE7BE409909}" type="pres">
      <dgm:prSet presAssocID="{2F5F9EC7-2091-44D3-8EFD-8B84823ECF95}" presName="rootConnector" presStyleLbl="node3" presStyleIdx="0" presStyleCnt="0"/>
      <dgm:spPr/>
      <dgm:t>
        <a:bodyPr/>
        <a:lstStyle/>
        <a:p>
          <a:endParaRPr lang="es-SV"/>
        </a:p>
      </dgm:t>
    </dgm:pt>
    <dgm:pt modelId="{8C913F00-0788-465D-91BE-35CEF9C71131}" type="pres">
      <dgm:prSet presAssocID="{2F5F9EC7-2091-44D3-8EFD-8B84823ECF95}" presName="hierChild4" presStyleCnt="0"/>
      <dgm:spPr/>
    </dgm:pt>
    <dgm:pt modelId="{8CC453E2-7CB7-4EAD-863F-2FE8194EEC26}" type="pres">
      <dgm:prSet presAssocID="{2F5F9EC7-2091-44D3-8EFD-8B84823ECF95}" presName="hierChild5" presStyleCnt="0"/>
      <dgm:spPr/>
    </dgm:pt>
    <dgm:pt modelId="{67AD5705-112E-47C1-AED5-2FFA204FDC1A}" type="pres">
      <dgm:prSet presAssocID="{840C3176-139F-4A2F-9169-8803AB37AA45}" presName="hierChild5" presStyleCnt="0"/>
      <dgm:spPr/>
    </dgm:pt>
    <dgm:pt modelId="{7288AB84-09BB-4AFD-8EC7-C0A2DF11BF30}" type="pres">
      <dgm:prSet presAssocID="{114C3E32-4905-4226-B368-1BC01DFB7401}" presName="Name96" presStyleLbl="parChTrans1D3" presStyleIdx="1" presStyleCnt="5"/>
      <dgm:spPr/>
      <dgm:t>
        <a:bodyPr/>
        <a:lstStyle/>
        <a:p>
          <a:endParaRPr lang="es-SV"/>
        </a:p>
      </dgm:t>
    </dgm:pt>
    <dgm:pt modelId="{5ED6D33A-ED8C-42EC-AF4C-B13145F05F72}" type="pres">
      <dgm:prSet presAssocID="{8F6B9387-D4F0-4348-BC50-1D5FC19B5949}" presName="hierRoot3" presStyleCnt="0">
        <dgm:presLayoutVars>
          <dgm:hierBranch val="init"/>
        </dgm:presLayoutVars>
      </dgm:prSet>
      <dgm:spPr/>
    </dgm:pt>
    <dgm:pt modelId="{981C78F4-53B2-4DED-9546-19ADEF17529D}" type="pres">
      <dgm:prSet presAssocID="{8F6B9387-D4F0-4348-BC50-1D5FC19B5949}" presName="rootComposite3" presStyleCnt="0"/>
      <dgm:spPr/>
    </dgm:pt>
    <dgm:pt modelId="{2E12A0FB-80CF-4FFA-8B11-7CCB009C70C9}" type="pres">
      <dgm:prSet presAssocID="{8F6B9387-D4F0-4348-BC50-1D5FC19B5949}" presName="rootText3" presStyleLbl="asst1" presStyleIdx="0" presStyleCnt="1" custScaleX="76553" custScaleY="7307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A4C674-2A1A-48B7-A5AF-920B1682CD6C}" type="pres">
      <dgm:prSet presAssocID="{8F6B9387-D4F0-4348-BC50-1D5FC19B5949}" presName="titleText3" presStyleLbl="fgAcc2" presStyleIdx="0" presStyleCnt="1" custScaleX="79190" custScaleY="53833" custLinFactNeighborX="-10399" custLinFactNeighborY="-37147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D7633D5C-B346-40E8-A85A-A8DBFA2C3C92}" type="pres">
      <dgm:prSet presAssocID="{8F6B9387-D4F0-4348-BC50-1D5FC19B5949}" presName="rootConnector3" presStyleLbl="asst2" presStyleIdx="0" presStyleCnt="0"/>
      <dgm:spPr/>
      <dgm:t>
        <a:bodyPr/>
        <a:lstStyle/>
        <a:p>
          <a:endParaRPr lang="es-SV"/>
        </a:p>
      </dgm:t>
    </dgm:pt>
    <dgm:pt modelId="{7DED4F6E-5683-4511-8C34-56ACC87E0523}" type="pres">
      <dgm:prSet presAssocID="{8F6B9387-D4F0-4348-BC50-1D5FC19B5949}" presName="hierChild6" presStyleCnt="0"/>
      <dgm:spPr/>
    </dgm:pt>
    <dgm:pt modelId="{8061C0BF-F381-4297-B8F0-D31502FE1793}" type="pres">
      <dgm:prSet presAssocID="{8F6B9387-D4F0-4348-BC50-1D5FC19B5949}" presName="hierChild7" presStyleCnt="0"/>
      <dgm:spPr/>
    </dgm:pt>
    <dgm:pt modelId="{FAEAFCE0-ED6B-4D6E-BC67-0B1724CF2057}" type="pres">
      <dgm:prSet presAssocID="{FDC645B5-C1FB-41EF-BCCE-A71129F1B9B2}" presName="Name37" presStyleLbl="parChTrans1D2" presStyleIdx="1" presStyleCnt="2"/>
      <dgm:spPr/>
      <dgm:t>
        <a:bodyPr/>
        <a:lstStyle/>
        <a:p>
          <a:endParaRPr lang="es-SV"/>
        </a:p>
      </dgm:t>
    </dgm:pt>
    <dgm:pt modelId="{5D920AEB-166B-489A-853B-6F63A414599A}" type="pres">
      <dgm:prSet presAssocID="{B67072AC-02F2-4DF7-A130-72F1EA24AE14}" presName="hierRoot2" presStyleCnt="0">
        <dgm:presLayoutVars>
          <dgm:hierBranch val="init"/>
        </dgm:presLayoutVars>
      </dgm:prSet>
      <dgm:spPr/>
    </dgm:pt>
    <dgm:pt modelId="{8475BD88-0B2D-46F4-9A77-2CB361E1FF70}" type="pres">
      <dgm:prSet presAssocID="{B67072AC-02F2-4DF7-A130-72F1EA24AE14}" presName="rootComposite" presStyleCnt="0"/>
      <dgm:spPr/>
    </dgm:pt>
    <dgm:pt modelId="{D1486122-A63E-446F-B1F1-E907623F865E}" type="pres">
      <dgm:prSet presAssocID="{B67072AC-02F2-4DF7-A130-72F1EA24AE14}" presName="rootText" presStyleLbl="node1" presStyleIdx="2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1E690458-EA81-4192-AB01-1AD2E14D7428}" type="pres">
      <dgm:prSet presAssocID="{B67072AC-02F2-4DF7-A130-72F1EA24AE14}" presName="titleText2" presStyleLbl="fgAcc1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FB0D190-1117-4535-916D-FC01FC820459}" type="pres">
      <dgm:prSet presAssocID="{B67072AC-02F2-4DF7-A130-72F1EA24AE14}" presName="rootConnector" presStyleLbl="node2" presStyleIdx="0" presStyleCnt="0"/>
      <dgm:spPr/>
      <dgm:t>
        <a:bodyPr/>
        <a:lstStyle/>
        <a:p>
          <a:endParaRPr lang="es-SV"/>
        </a:p>
      </dgm:t>
    </dgm:pt>
    <dgm:pt modelId="{57B5DB47-4360-42B3-8B81-A8BB5B11BA53}" type="pres">
      <dgm:prSet presAssocID="{B67072AC-02F2-4DF7-A130-72F1EA24AE14}" presName="hierChild4" presStyleCnt="0"/>
      <dgm:spPr/>
    </dgm:pt>
    <dgm:pt modelId="{4AB42890-CA43-4B6D-A6ED-1B44FA99037C}" type="pres">
      <dgm:prSet presAssocID="{C8AC8DBA-04E8-4F4A-8AF1-5FD398CF0B60}" presName="Name37" presStyleLbl="parChTrans1D3" presStyleIdx="2" presStyleCnt="5"/>
      <dgm:spPr/>
      <dgm:t>
        <a:bodyPr/>
        <a:lstStyle/>
        <a:p>
          <a:endParaRPr lang="es-SV"/>
        </a:p>
      </dgm:t>
    </dgm:pt>
    <dgm:pt modelId="{974228D7-6234-4E2B-809C-2BBA2E2235F7}" type="pres">
      <dgm:prSet presAssocID="{6210E5C1-9A43-498B-B1B9-D907A7861BA6}" presName="hierRoot2" presStyleCnt="0">
        <dgm:presLayoutVars>
          <dgm:hierBranch val="init"/>
        </dgm:presLayoutVars>
      </dgm:prSet>
      <dgm:spPr/>
    </dgm:pt>
    <dgm:pt modelId="{F4DBD790-B503-4DD9-804B-501732020DF4}" type="pres">
      <dgm:prSet presAssocID="{6210E5C1-9A43-498B-B1B9-D907A7861BA6}" presName="rootComposite" presStyleCnt="0"/>
      <dgm:spPr/>
    </dgm:pt>
    <dgm:pt modelId="{A884D9A3-1B8B-4267-84F4-0B99245CC92C}" type="pres">
      <dgm:prSet presAssocID="{6210E5C1-9A43-498B-B1B9-D907A7861BA6}" presName="rootText" presStyleLbl="node1" presStyleIdx="3" presStyleCnt="6" custScaleX="72515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5D3D4D29-307D-40C9-8CE9-0A8E277F10D4}" type="pres">
      <dgm:prSet presAssocID="{6210E5C1-9A43-498B-B1B9-D907A7861BA6}" presName="titleText2" presStyleLbl="fgAcc1" presStyleIdx="3" presStyleCnt="6" custScaleX="85143" custScaleY="42156" custLinFactNeighborX="-4958" custLinFactNeighborY="-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C22CFCF9-2BFD-4A61-A679-D4EB87FA4BA8}" type="pres">
      <dgm:prSet presAssocID="{6210E5C1-9A43-498B-B1B9-D907A7861BA6}" presName="rootConnector" presStyleLbl="node3" presStyleIdx="0" presStyleCnt="0"/>
      <dgm:spPr/>
      <dgm:t>
        <a:bodyPr/>
        <a:lstStyle/>
        <a:p>
          <a:endParaRPr lang="es-SV"/>
        </a:p>
      </dgm:t>
    </dgm:pt>
    <dgm:pt modelId="{5C650259-9CF5-431F-B77C-5DE98E55D436}" type="pres">
      <dgm:prSet presAssocID="{6210E5C1-9A43-498B-B1B9-D907A7861BA6}" presName="hierChild4" presStyleCnt="0"/>
      <dgm:spPr/>
    </dgm:pt>
    <dgm:pt modelId="{B802900B-C932-4F12-9FB2-E594751161AD}" type="pres">
      <dgm:prSet presAssocID="{6210E5C1-9A43-498B-B1B9-D907A7861BA6}" presName="hierChild5" presStyleCnt="0"/>
      <dgm:spPr/>
    </dgm:pt>
    <dgm:pt modelId="{1F30FDAC-115C-4C4F-BE09-0D9759A6849C}" type="pres">
      <dgm:prSet presAssocID="{AC0A46CE-8EC2-453B-B0FE-B6907D90E867}" presName="Name37" presStyleLbl="parChTrans1D3" presStyleIdx="3" presStyleCnt="5"/>
      <dgm:spPr/>
      <dgm:t>
        <a:bodyPr/>
        <a:lstStyle/>
        <a:p>
          <a:endParaRPr lang="es-SV"/>
        </a:p>
      </dgm:t>
    </dgm:pt>
    <dgm:pt modelId="{77BE8916-3189-4C58-A294-466E38240E82}" type="pres">
      <dgm:prSet presAssocID="{DAF0B74E-BABF-46D1-81A6-DDA111BCCD8F}" presName="hierRoot2" presStyleCnt="0">
        <dgm:presLayoutVars>
          <dgm:hierBranch val="init"/>
        </dgm:presLayoutVars>
      </dgm:prSet>
      <dgm:spPr/>
    </dgm:pt>
    <dgm:pt modelId="{02E38803-B775-42DF-8E94-6D49FF2D0A30}" type="pres">
      <dgm:prSet presAssocID="{DAF0B74E-BABF-46D1-81A6-DDA111BCCD8F}" presName="rootComposite" presStyleCnt="0"/>
      <dgm:spPr/>
    </dgm:pt>
    <dgm:pt modelId="{47D82693-9E78-4A08-9E76-C480D0F6C789}" type="pres">
      <dgm:prSet presAssocID="{DAF0B74E-BABF-46D1-81A6-DDA111BCCD8F}" presName="rootText" presStyleLbl="node1" presStyleIdx="4" presStyleCnt="6" custScaleX="72833" custLinFactNeighborX="-18584" custLinFactNeighborY="48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DDE7884C-4EA6-40E5-B7E2-4E128F425B54}" type="pres">
      <dgm:prSet presAssocID="{DAF0B74E-BABF-46D1-81A6-DDA111BCCD8F}" presName="titleText2" presStyleLbl="fgAcc1" presStyleIdx="4" presStyleCnt="6" custScaleX="53573" custScaleY="52579" custLinFactNeighborX="-23191" custLinFactNeighborY="521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57C9FB1-15C9-4BA6-B008-4F1C70B0F936}" type="pres">
      <dgm:prSet presAssocID="{DAF0B74E-BABF-46D1-81A6-DDA111BCCD8F}" presName="rootConnector" presStyleLbl="node3" presStyleIdx="0" presStyleCnt="0"/>
      <dgm:spPr/>
      <dgm:t>
        <a:bodyPr/>
        <a:lstStyle/>
        <a:p>
          <a:endParaRPr lang="es-SV"/>
        </a:p>
      </dgm:t>
    </dgm:pt>
    <dgm:pt modelId="{AC32A35A-4829-4214-BF85-5E8FC82D7369}" type="pres">
      <dgm:prSet presAssocID="{DAF0B74E-BABF-46D1-81A6-DDA111BCCD8F}" presName="hierChild4" presStyleCnt="0"/>
      <dgm:spPr/>
    </dgm:pt>
    <dgm:pt modelId="{96C50098-4484-4036-95A4-001248BC0AA8}" type="pres">
      <dgm:prSet presAssocID="{DAF0B74E-BABF-46D1-81A6-DDA111BCCD8F}" presName="hierChild5" presStyleCnt="0"/>
      <dgm:spPr/>
    </dgm:pt>
    <dgm:pt modelId="{78458325-BFEB-4EDD-818E-97D06AFEDFBA}" type="pres">
      <dgm:prSet presAssocID="{2D2839B6-C208-4992-B1E6-E2B65F4E4302}" presName="Name37" presStyleLbl="parChTrans1D3" presStyleIdx="4" presStyleCnt="5"/>
      <dgm:spPr/>
      <dgm:t>
        <a:bodyPr/>
        <a:lstStyle/>
        <a:p>
          <a:endParaRPr lang="es-SV"/>
        </a:p>
      </dgm:t>
    </dgm:pt>
    <dgm:pt modelId="{A0B58414-ED68-42D4-A2B8-56AD0A069D12}" type="pres">
      <dgm:prSet presAssocID="{A1F05771-332B-49BD-90B1-3DC5E04CCBF7}" presName="hierRoot2" presStyleCnt="0">
        <dgm:presLayoutVars>
          <dgm:hierBranch val="init"/>
        </dgm:presLayoutVars>
      </dgm:prSet>
      <dgm:spPr/>
    </dgm:pt>
    <dgm:pt modelId="{14C654F3-A826-40EF-9ECF-C95D7A75D732}" type="pres">
      <dgm:prSet presAssocID="{A1F05771-332B-49BD-90B1-3DC5E04CCBF7}" presName="rootComposite" presStyleCnt="0"/>
      <dgm:spPr/>
    </dgm:pt>
    <dgm:pt modelId="{DACC85FA-B187-48F4-8BDF-BDAAADA56D18}" type="pres">
      <dgm:prSet presAssocID="{A1F05771-332B-49BD-90B1-3DC5E04CCBF7}" presName="rootText" presStyleLbl="node1" presStyleIdx="5" presStyleCnt="6" custScaleX="67264" custScaleY="89681" custLinFactNeighborX="35878" custLinFactNeighborY="48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2516223-B1C7-4E87-B4E7-C46B4CB4E844}" type="pres">
      <dgm:prSet presAssocID="{A1F05771-332B-49BD-90B1-3DC5E04CCBF7}" presName="titleText2" presStyleLbl="fgAcc1" presStyleIdx="5" presStyleCnt="6" custScaleX="81123" custScaleY="42156" custLinFactNeighborX="35484" custLinFactNeighborY="-823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EDD1E0E0-513D-4EFF-A38B-BEA48258ABE3}" type="pres">
      <dgm:prSet presAssocID="{A1F05771-332B-49BD-90B1-3DC5E04CCBF7}" presName="rootConnector" presStyleLbl="node3" presStyleIdx="0" presStyleCnt="0"/>
      <dgm:spPr/>
      <dgm:t>
        <a:bodyPr/>
        <a:lstStyle/>
        <a:p>
          <a:endParaRPr lang="es-SV"/>
        </a:p>
      </dgm:t>
    </dgm:pt>
    <dgm:pt modelId="{2249BD49-4937-4067-BB91-4C274718EB8D}" type="pres">
      <dgm:prSet presAssocID="{A1F05771-332B-49BD-90B1-3DC5E04CCBF7}" presName="hierChild4" presStyleCnt="0"/>
      <dgm:spPr/>
    </dgm:pt>
    <dgm:pt modelId="{5DDFEEAE-6BBD-4B1E-A87F-B56256D069B7}" type="pres">
      <dgm:prSet presAssocID="{A1F05771-332B-49BD-90B1-3DC5E04CCBF7}" presName="hierChild5" presStyleCnt="0"/>
      <dgm:spPr/>
    </dgm:pt>
    <dgm:pt modelId="{216E7B3B-28E4-40DD-9528-E1ACA78D369D}" type="pres">
      <dgm:prSet presAssocID="{B67072AC-02F2-4DF7-A130-72F1EA24AE14}" presName="hierChild5" presStyleCnt="0"/>
      <dgm:spPr/>
    </dgm:pt>
    <dgm:pt modelId="{DAB6CAC2-32BC-4FCB-B639-97CFB36007D1}" type="pres">
      <dgm:prSet presAssocID="{EA689F5E-2DBC-436E-BB3B-BD49AB66202C}" presName="hierChild3" presStyleCnt="0"/>
      <dgm:spPr/>
    </dgm:pt>
    <dgm:pt modelId="{A687BCC7-3AEE-4B0B-BADA-22E3EB2AD235}" type="pres">
      <dgm:prSet presAssocID="{57784FB7-44B1-4DA8-97DA-DE2D6BD25BBF}" presName="hierRoot1" presStyleCnt="0">
        <dgm:presLayoutVars>
          <dgm:hierBranch val="init"/>
        </dgm:presLayoutVars>
      </dgm:prSet>
      <dgm:spPr/>
    </dgm:pt>
    <dgm:pt modelId="{9C765E5D-6535-474E-8E34-82AD124803F4}" type="pres">
      <dgm:prSet presAssocID="{57784FB7-44B1-4DA8-97DA-DE2D6BD25BBF}" presName="rootComposite1" presStyleCnt="0"/>
      <dgm:spPr/>
    </dgm:pt>
    <dgm:pt modelId="{8127DDD7-EA20-4C11-B343-780060B98799}" type="pres">
      <dgm:prSet presAssocID="{57784FB7-44B1-4DA8-97DA-DE2D6BD25BBF}" presName="rootText1" presStyleLbl="node0" presStyleIdx="1" presStyleCnt="2" custScaleX="71865" custScaleY="89680" custLinFactY="116037" custLinFactNeighborX="25154" custLinFactNeighborY="200000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DEEC3B5E-CC5D-4C2D-A67C-E33C3F97A358}" type="pres">
      <dgm:prSet presAssocID="{57784FB7-44B1-4DA8-97DA-DE2D6BD25BBF}" presName="titleText1" presStyleLbl="fgAcc0" presStyleIdx="1" presStyleCnt="2" custScaleX="63681" custScaleY="52579" custLinFactY="443648" custLinFactNeighborX="21357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8DD8D39-C90B-4944-B9E5-B82D9705E43B}" type="pres">
      <dgm:prSet presAssocID="{57784FB7-44B1-4DA8-97DA-DE2D6BD25BBF}" presName="rootConnector1" presStyleLbl="asst0" presStyleIdx="0" presStyleCnt="0"/>
      <dgm:spPr/>
      <dgm:t>
        <a:bodyPr/>
        <a:lstStyle/>
        <a:p>
          <a:endParaRPr lang="es-SV"/>
        </a:p>
      </dgm:t>
    </dgm:pt>
    <dgm:pt modelId="{DF7F611E-F10F-4217-8F66-4C73F1F20D6F}" type="pres">
      <dgm:prSet presAssocID="{57784FB7-44B1-4DA8-97DA-DE2D6BD25BBF}" presName="hierChild2" presStyleCnt="0"/>
      <dgm:spPr/>
    </dgm:pt>
    <dgm:pt modelId="{8D3748BA-F8DC-4BCF-8F1C-CFA14688C325}" type="pres">
      <dgm:prSet presAssocID="{57784FB7-44B1-4DA8-97DA-DE2D6BD25BBF}" presName="hierChild3" presStyleCnt="0"/>
      <dgm:spPr/>
    </dgm:pt>
  </dgm:ptLst>
  <dgm:cxnLst>
    <dgm:cxn modelId="{D04E4F73-828B-4F0A-A7EC-F0F7F6DD1C9C}" srcId="{EA689F5E-2DBC-436E-BB3B-BD49AB66202C}" destId="{840C3176-139F-4A2F-9169-8803AB37AA45}" srcOrd="0" destOrd="0" parTransId="{FFE4BE16-DCD1-45F5-AA26-DE6291265D4A}" sibTransId="{A99BBE50-EE97-45A2-BF13-2C12C7554A30}"/>
    <dgm:cxn modelId="{2687C966-84D6-46BA-8E43-CE8855F5D263}" srcId="{EA689F5E-2DBC-436E-BB3B-BD49AB66202C}" destId="{B67072AC-02F2-4DF7-A130-72F1EA24AE14}" srcOrd="1" destOrd="0" parTransId="{FDC645B5-C1FB-41EF-BCCE-A71129F1B9B2}" sibTransId="{D87A5405-A112-4E52-89E2-5066E5C30E1B}"/>
    <dgm:cxn modelId="{372F9F3E-194E-4EB8-91A2-F5F75DBACEFF}" type="presOf" srcId="{2F5F9EC7-2091-44D3-8EFD-8B84823ECF95}" destId="{3F273D90-557F-4844-AB64-7CE7BE409909}" srcOrd="1" destOrd="0" presId="urn:microsoft.com/office/officeart/2008/layout/NameandTitleOrganizationalChart"/>
    <dgm:cxn modelId="{00796E97-5C27-417E-98AE-20969AC488AA}" type="presOf" srcId="{8F6B9387-D4F0-4348-BC50-1D5FC19B5949}" destId="{2E12A0FB-80CF-4FFA-8B11-7CCB009C70C9}" srcOrd="0" destOrd="0" presId="urn:microsoft.com/office/officeart/2008/layout/NameandTitleOrganizationalChart"/>
    <dgm:cxn modelId="{0E70728E-C103-4342-B452-8AA5AEF8D84F}" type="presOf" srcId="{E947A765-3A57-4DD6-AF79-CCDA96AF480A}" destId="{B47AD225-9F7D-4313-9E1F-EE75182B1867}" srcOrd="0" destOrd="0" presId="urn:microsoft.com/office/officeart/2008/layout/NameandTitleOrganizationalChart"/>
    <dgm:cxn modelId="{ACD4FEEA-3ED0-46FC-84E3-27FD0A8E515F}" srcId="{F4F79A6C-E51A-4950-ADE4-F38C6E58427F}" destId="{57784FB7-44B1-4DA8-97DA-DE2D6BD25BBF}" srcOrd="1" destOrd="0" parTransId="{2E0B8E0F-9FB2-4D95-8762-28B68A2B5748}" sibTransId="{5AB939E0-48C1-4F22-8769-55BCBA0C8A63}"/>
    <dgm:cxn modelId="{BCA8260F-2BB7-4362-98A3-513F6EEDC8F2}" srcId="{B67072AC-02F2-4DF7-A130-72F1EA24AE14}" destId="{DAF0B74E-BABF-46D1-81A6-DDA111BCCD8F}" srcOrd="1" destOrd="0" parTransId="{AC0A46CE-8EC2-453B-B0FE-B6907D90E867}" sibTransId="{1FD0B67F-6A8C-42C2-BA9F-97E64D4EACA7}"/>
    <dgm:cxn modelId="{413205FD-E73E-4E51-BA34-2079C8FDCAF4}" type="presOf" srcId="{6210E5C1-9A43-498B-B1B9-D907A7861BA6}" destId="{A884D9A3-1B8B-4267-84F4-0B99245CC92C}" srcOrd="0" destOrd="0" presId="urn:microsoft.com/office/officeart/2008/layout/NameandTitleOrganizationalChart"/>
    <dgm:cxn modelId="{C5FD4880-A1BC-4780-A026-F63CF3EE36E7}" type="presOf" srcId="{C8AC8DBA-04E8-4F4A-8AF1-5FD398CF0B60}" destId="{4AB42890-CA43-4B6D-A6ED-1B44FA99037C}" srcOrd="0" destOrd="0" presId="urn:microsoft.com/office/officeart/2008/layout/NameandTitleOrganizationalChart"/>
    <dgm:cxn modelId="{8E5DEB14-8BC4-4199-92DC-9211E859C1E9}" type="presOf" srcId="{A1F05771-332B-49BD-90B1-3DC5E04CCBF7}" destId="{DACC85FA-B187-48F4-8BDF-BDAAADA56D18}" srcOrd="0" destOrd="0" presId="urn:microsoft.com/office/officeart/2008/layout/NameandTitleOrganizationalChart"/>
    <dgm:cxn modelId="{7453D861-A22E-4125-943B-C8763FE6309F}" type="presOf" srcId="{7FE4BEAC-FBC5-4FBC-BB93-54167F910BAF}" destId="{A18C2514-97B3-4662-8FB7-F3CE3CEEAC55}" srcOrd="0" destOrd="0" presId="urn:microsoft.com/office/officeart/2008/layout/NameandTitleOrganizationalChart"/>
    <dgm:cxn modelId="{EC78BE35-3CF0-4043-BEAB-3DE2AC4C4630}" type="presOf" srcId="{DAF0B74E-BABF-46D1-81A6-DDA111BCCD8F}" destId="{47D82693-9E78-4A08-9E76-C480D0F6C789}" srcOrd="0" destOrd="0" presId="urn:microsoft.com/office/officeart/2008/layout/NameandTitleOrganizationalChart"/>
    <dgm:cxn modelId="{FABCB6E9-4843-4DE8-AC16-8E69F36E31E8}" type="presOf" srcId="{AC0A46CE-8EC2-453B-B0FE-B6907D90E867}" destId="{1F30FDAC-115C-4C4F-BE09-0D9759A6849C}" srcOrd="0" destOrd="0" presId="urn:microsoft.com/office/officeart/2008/layout/NameandTitleOrganizationalChart"/>
    <dgm:cxn modelId="{E8221FF5-7F12-4F16-8BBD-69603E0D86B2}" type="presOf" srcId="{6210E5C1-9A43-498B-B1B9-D907A7861BA6}" destId="{C22CFCF9-2BFD-4A61-A679-D4EB87FA4BA8}" srcOrd="1" destOrd="0" presId="urn:microsoft.com/office/officeart/2008/layout/NameandTitleOrganizationalChart"/>
    <dgm:cxn modelId="{F787E3AB-49B1-4851-BA03-C01179E2A069}" type="presOf" srcId="{8F6B9387-D4F0-4348-BC50-1D5FC19B5949}" destId="{D7633D5C-B346-40E8-A85A-A8DBFA2C3C92}" srcOrd="1" destOrd="0" presId="urn:microsoft.com/office/officeart/2008/layout/NameandTitleOrganizationalChart"/>
    <dgm:cxn modelId="{B925F3E9-568D-4C25-B977-E182D3ECEFFF}" type="presOf" srcId="{2F5F9EC7-2091-44D3-8EFD-8B84823ECF95}" destId="{B467999F-20DC-4D24-95AB-909737B06B96}" srcOrd="0" destOrd="0" presId="urn:microsoft.com/office/officeart/2008/layout/NameandTitleOrganizationalChart"/>
    <dgm:cxn modelId="{5EBBBE03-6985-4B7C-948F-57F95C77DF7A}" srcId="{F4F79A6C-E51A-4950-ADE4-F38C6E58427F}" destId="{EA689F5E-2DBC-436E-BB3B-BD49AB66202C}" srcOrd="0" destOrd="0" parTransId="{301A8C5F-5ECC-49F6-8C2A-22920C0CC2B7}" sibTransId="{E947A765-3A57-4DD6-AF79-CCDA96AF480A}"/>
    <dgm:cxn modelId="{73EAA13A-801E-4E9C-A0D0-E1923121CFB0}" type="presOf" srcId="{88928120-3551-467D-8D1B-A21126C4EC60}" destId="{32A4C674-2A1A-48B7-A5AF-920B1682CD6C}" srcOrd="0" destOrd="0" presId="urn:microsoft.com/office/officeart/2008/layout/NameandTitleOrganizationalChart"/>
    <dgm:cxn modelId="{E5BCD079-0B89-47C0-BDBD-0EB26AFE6785}" type="presOf" srcId="{EA689F5E-2DBC-436E-BB3B-BD49AB66202C}" destId="{6326E9DB-963A-40B8-8698-DC5C5E119D50}" srcOrd="1" destOrd="0" presId="urn:microsoft.com/office/officeart/2008/layout/NameandTitleOrganizationalChart"/>
    <dgm:cxn modelId="{35F28923-DD68-4F73-8CA4-12DEDA45793E}" type="presOf" srcId="{D87A5405-A112-4E52-89E2-5066E5C30E1B}" destId="{1E690458-EA81-4192-AB01-1AD2E14D7428}" srcOrd="0" destOrd="0" presId="urn:microsoft.com/office/officeart/2008/layout/NameandTitleOrganizationalChart"/>
    <dgm:cxn modelId="{FC96BCC5-BEDD-4C04-B4FD-C338B03C75A7}" type="presOf" srcId="{2D2839B6-C208-4992-B1E6-E2B65F4E4302}" destId="{78458325-BFEB-4EDD-818E-97D06AFEDFBA}" srcOrd="0" destOrd="0" presId="urn:microsoft.com/office/officeart/2008/layout/NameandTitleOrganizationalChart"/>
    <dgm:cxn modelId="{D232177A-E0A3-4C14-8048-25521C113BF9}" srcId="{840C3176-139F-4A2F-9169-8803AB37AA45}" destId="{2F5F9EC7-2091-44D3-8EFD-8B84823ECF95}" srcOrd="1" destOrd="0" parTransId="{21D5945E-7D97-4BD9-8AD3-31A3AF352575}" sibTransId="{7FE4BEAC-FBC5-4FBC-BB93-54167F910BAF}"/>
    <dgm:cxn modelId="{226C5EDE-79FE-4686-BDD6-1C76A0FCAB4B}" type="presOf" srcId="{DAF0B74E-BABF-46D1-81A6-DDA111BCCD8F}" destId="{457C9FB1-15C9-4BA6-B008-4F1C70B0F936}" srcOrd="1" destOrd="0" presId="urn:microsoft.com/office/officeart/2008/layout/NameandTitleOrganizationalChart"/>
    <dgm:cxn modelId="{D13B3D76-43A6-4D72-8EE6-6DAA54A7069B}" type="presOf" srcId="{3E94B17C-2144-4DD2-9CA5-97D335C92A95}" destId="{5D3D4D29-307D-40C9-8CE9-0A8E277F10D4}" srcOrd="0" destOrd="0" presId="urn:microsoft.com/office/officeart/2008/layout/NameandTitleOrganizationalChart"/>
    <dgm:cxn modelId="{4F6C74FF-525E-4C65-97FC-6E7C48B3ECFA}" type="presOf" srcId="{57784FB7-44B1-4DA8-97DA-DE2D6BD25BBF}" destId="{8127DDD7-EA20-4C11-B343-780060B98799}" srcOrd="0" destOrd="0" presId="urn:microsoft.com/office/officeart/2008/layout/NameandTitleOrganizationalChart"/>
    <dgm:cxn modelId="{36D62CAE-A6E8-408A-B705-3F9C266B67B6}" type="presOf" srcId="{EA689F5E-2DBC-436E-BB3B-BD49AB66202C}" destId="{0E2672D5-C7DB-40C3-8080-C60F590B868F}" srcOrd="0" destOrd="0" presId="urn:microsoft.com/office/officeart/2008/layout/NameandTitleOrganizationalChart"/>
    <dgm:cxn modelId="{D2E6F942-EBCB-4EEC-9C3D-2EB0DCC58B06}" type="presOf" srcId="{114C3E32-4905-4226-B368-1BC01DFB7401}" destId="{7288AB84-09BB-4AFD-8EC7-C0A2DF11BF30}" srcOrd="0" destOrd="0" presId="urn:microsoft.com/office/officeart/2008/layout/NameandTitleOrganizationalChart"/>
    <dgm:cxn modelId="{D9616EB1-8853-4803-A54D-72D60D94C55C}" srcId="{840C3176-139F-4A2F-9169-8803AB37AA45}" destId="{8F6B9387-D4F0-4348-BC50-1D5FC19B5949}" srcOrd="0" destOrd="0" parTransId="{114C3E32-4905-4226-B368-1BC01DFB7401}" sibTransId="{88928120-3551-467D-8D1B-A21126C4EC60}"/>
    <dgm:cxn modelId="{C4117D03-F242-4EE8-A6C5-8223F07E3E24}" type="presOf" srcId="{FFE4BE16-DCD1-45F5-AA26-DE6291265D4A}" destId="{85E88009-24F7-4892-845A-320FE9BBC73C}" srcOrd="0" destOrd="0" presId="urn:microsoft.com/office/officeart/2008/layout/NameandTitleOrganizationalChart"/>
    <dgm:cxn modelId="{F4EB74F8-580E-47EE-BD91-D68A7EA88F70}" type="presOf" srcId="{FDC645B5-C1FB-41EF-BCCE-A71129F1B9B2}" destId="{FAEAFCE0-ED6B-4D6E-BC67-0B1724CF2057}" srcOrd="0" destOrd="0" presId="urn:microsoft.com/office/officeart/2008/layout/NameandTitleOrganizationalChart"/>
    <dgm:cxn modelId="{45FE0F99-D3BF-4B9A-BEE5-730354B60262}" type="presOf" srcId="{1FD0B67F-6A8C-42C2-BA9F-97E64D4EACA7}" destId="{DDE7884C-4EA6-40E5-B7E2-4E128F425B54}" srcOrd="0" destOrd="0" presId="urn:microsoft.com/office/officeart/2008/layout/NameandTitleOrganizationalChart"/>
    <dgm:cxn modelId="{870B5BF2-1153-4598-9A49-B653CC6A8E95}" type="presOf" srcId="{57784FB7-44B1-4DA8-97DA-DE2D6BD25BBF}" destId="{38DD8D39-C90B-4944-B9E5-B82D9705E43B}" srcOrd="1" destOrd="0" presId="urn:microsoft.com/office/officeart/2008/layout/NameandTitleOrganizationalChart"/>
    <dgm:cxn modelId="{52A496C0-89C1-43DC-8544-239EBFBFCF71}" type="presOf" srcId="{A99BBE50-EE97-45A2-BF13-2C12C7554A30}" destId="{B4FBAD38-095B-4F04-A12C-B4910E63DD8C}" srcOrd="0" destOrd="0" presId="urn:microsoft.com/office/officeart/2008/layout/NameandTitleOrganizationalChart"/>
    <dgm:cxn modelId="{0DF64E21-BF34-4B65-9A41-9F940737F4C7}" type="presOf" srcId="{840C3176-139F-4A2F-9169-8803AB37AA45}" destId="{8394EE9E-603F-4480-9E2C-F37639F44350}" srcOrd="1" destOrd="0" presId="urn:microsoft.com/office/officeart/2008/layout/NameandTitleOrganizationalChart"/>
    <dgm:cxn modelId="{74A6D64A-E374-44C4-B857-5605BD2137F0}" type="presOf" srcId="{840C3176-139F-4A2F-9169-8803AB37AA45}" destId="{A36F231C-65E2-4E8A-A6E8-82B7A76DE009}" srcOrd="0" destOrd="0" presId="urn:microsoft.com/office/officeart/2008/layout/NameandTitleOrganizationalChart"/>
    <dgm:cxn modelId="{FE6C63C8-DD40-4522-819A-56AD65AB555F}" type="presOf" srcId="{B67072AC-02F2-4DF7-A130-72F1EA24AE14}" destId="{D1486122-A63E-446F-B1F1-E907623F865E}" srcOrd="0" destOrd="0" presId="urn:microsoft.com/office/officeart/2008/layout/NameandTitleOrganizationalChart"/>
    <dgm:cxn modelId="{F268F260-5917-46FB-9344-086F289FFA36}" type="presOf" srcId="{A1F05771-332B-49BD-90B1-3DC5E04CCBF7}" destId="{EDD1E0E0-513D-4EFF-A38B-BEA48258ABE3}" srcOrd="1" destOrd="0" presId="urn:microsoft.com/office/officeart/2008/layout/NameandTitleOrganizationalChart"/>
    <dgm:cxn modelId="{B86CC424-6BB5-4935-988B-85BA58DA195F}" type="presOf" srcId="{342A9C8A-1739-467E-B9C4-D817766EB57E}" destId="{F2516223-B1C7-4E87-B4E7-C46B4CB4E844}" srcOrd="0" destOrd="0" presId="urn:microsoft.com/office/officeart/2008/layout/NameandTitleOrganizationalChart"/>
    <dgm:cxn modelId="{169790AA-3108-4FC0-B2B6-8F3C17F9D0B3}" type="presOf" srcId="{F4F79A6C-E51A-4950-ADE4-F38C6E58427F}" destId="{8053553E-833A-4B08-9196-42692000F6CD}" srcOrd="0" destOrd="0" presId="urn:microsoft.com/office/officeart/2008/layout/NameandTitleOrganizationalChart"/>
    <dgm:cxn modelId="{572484F7-F277-4A3F-9674-A8FB25E46CB0}" type="presOf" srcId="{5AB939E0-48C1-4F22-8769-55BCBA0C8A63}" destId="{DEEC3B5E-CC5D-4C2D-A67C-E33C3F97A358}" srcOrd="0" destOrd="0" presId="urn:microsoft.com/office/officeart/2008/layout/NameandTitleOrganizationalChart"/>
    <dgm:cxn modelId="{66DC9F56-6215-4CAD-8627-8AC38C9621C2}" srcId="{B67072AC-02F2-4DF7-A130-72F1EA24AE14}" destId="{6210E5C1-9A43-498B-B1B9-D907A7861BA6}" srcOrd="0" destOrd="0" parTransId="{C8AC8DBA-04E8-4F4A-8AF1-5FD398CF0B60}" sibTransId="{3E94B17C-2144-4DD2-9CA5-97D335C92A95}"/>
    <dgm:cxn modelId="{6476AE2E-F0A4-4E22-BF63-4620D09B2659}" type="presOf" srcId="{21D5945E-7D97-4BD9-8AD3-31A3AF352575}" destId="{9883275B-C770-4DDA-88F4-4C0E78BADCC7}" srcOrd="0" destOrd="0" presId="urn:microsoft.com/office/officeart/2008/layout/NameandTitleOrganizationalChart"/>
    <dgm:cxn modelId="{B644107C-ED40-430E-B289-4CCDCCA4C51B}" srcId="{B67072AC-02F2-4DF7-A130-72F1EA24AE14}" destId="{A1F05771-332B-49BD-90B1-3DC5E04CCBF7}" srcOrd="2" destOrd="0" parTransId="{2D2839B6-C208-4992-B1E6-E2B65F4E4302}" sibTransId="{342A9C8A-1739-467E-B9C4-D817766EB57E}"/>
    <dgm:cxn modelId="{8D0983FF-D3D0-48CD-8218-8B89D443BE92}" type="presOf" srcId="{B67072AC-02F2-4DF7-A130-72F1EA24AE14}" destId="{6FB0D190-1117-4535-916D-FC01FC820459}" srcOrd="1" destOrd="0" presId="urn:microsoft.com/office/officeart/2008/layout/NameandTitleOrganizationalChart"/>
    <dgm:cxn modelId="{636C38FB-FE65-4E1E-8B41-21365CFD901C}" type="presParOf" srcId="{8053553E-833A-4B08-9196-42692000F6CD}" destId="{58499364-45E4-4774-A895-73E426C7B932}" srcOrd="0" destOrd="0" presId="urn:microsoft.com/office/officeart/2008/layout/NameandTitleOrganizationalChart"/>
    <dgm:cxn modelId="{C34FDB96-BDA3-4EFD-B4EB-ECFC7A202048}" type="presParOf" srcId="{58499364-45E4-4774-A895-73E426C7B932}" destId="{C0037561-95CE-4C37-8C60-4886022106CC}" srcOrd="0" destOrd="0" presId="urn:microsoft.com/office/officeart/2008/layout/NameandTitleOrganizationalChart"/>
    <dgm:cxn modelId="{D1D68456-00DF-49EE-88C6-278A13A04ACD}" type="presParOf" srcId="{C0037561-95CE-4C37-8C60-4886022106CC}" destId="{0E2672D5-C7DB-40C3-8080-C60F590B868F}" srcOrd="0" destOrd="0" presId="urn:microsoft.com/office/officeart/2008/layout/NameandTitleOrganizationalChart"/>
    <dgm:cxn modelId="{D19C9EAB-05F5-498D-AC30-334B41936B23}" type="presParOf" srcId="{C0037561-95CE-4C37-8C60-4886022106CC}" destId="{B47AD225-9F7D-4313-9E1F-EE75182B1867}" srcOrd="1" destOrd="0" presId="urn:microsoft.com/office/officeart/2008/layout/NameandTitleOrganizationalChart"/>
    <dgm:cxn modelId="{EFD00008-CE69-4A3E-AACB-B032F2A3A5DA}" type="presParOf" srcId="{C0037561-95CE-4C37-8C60-4886022106CC}" destId="{6326E9DB-963A-40B8-8698-DC5C5E119D50}" srcOrd="2" destOrd="0" presId="urn:microsoft.com/office/officeart/2008/layout/NameandTitleOrganizationalChart"/>
    <dgm:cxn modelId="{483EC373-8CE2-4BF1-BE54-FE15A863B944}" type="presParOf" srcId="{58499364-45E4-4774-A895-73E426C7B932}" destId="{B532B7D9-7A47-48BF-9B4D-6C340E006112}" srcOrd="1" destOrd="0" presId="urn:microsoft.com/office/officeart/2008/layout/NameandTitleOrganizationalChart"/>
    <dgm:cxn modelId="{77C64F8A-E85D-4CAC-ACED-19F63A877AF8}" type="presParOf" srcId="{B532B7D9-7A47-48BF-9B4D-6C340E006112}" destId="{85E88009-24F7-4892-845A-320FE9BBC73C}" srcOrd="0" destOrd="0" presId="urn:microsoft.com/office/officeart/2008/layout/NameandTitleOrganizationalChart"/>
    <dgm:cxn modelId="{DE765691-2274-4D0D-957B-93916405E219}" type="presParOf" srcId="{B532B7D9-7A47-48BF-9B4D-6C340E006112}" destId="{603E8DB1-FEE6-46A7-8E04-C9C19C5CC90E}" srcOrd="1" destOrd="0" presId="urn:microsoft.com/office/officeart/2008/layout/NameandTitleOrganizationalChart"/>
    <dgm:cxn modelId="{EC927B06-B084-4E32-9106-AAFD67063913}" type="presParOf" srcId="{603E8DB1-FEE6-46A7-8E04-C9C19C5CC90E}" destId="{DE5FE015-FF26-4C9A-A0D5-95DA77626720}" srcOrd="0" destOrd="0" presId="urn:microsoft.com/office/officeart/2008/layout/NameandTitleOrganizationalChart"/>
    <dgm:cxn modelId="{030920CF-B658-4F13-AD3D-7ABC145BB25C}" type="presParOf" srcId="{DE5FE015-FF26-4C9A-A0D5-95DA77626720}" destId="{A36F231C-65E2-4E8A-A6E8-82B7A76DE009}" srcOrd="0" destOrd="0" presId="urn:microsoft.com/office/officeart/2008/layout/NameandTitleOrganizationalChart"/>
    <dgm:cxn modelId="{9A650417-1015-4218-A9B7-37991EE23AA1}" type="presParOf" srcId="{DE5FE015-FF26-4C9A-A0D5-95DA77626720}" destId="{B4FBAD38-095B-4F04-A12C-B4910E63DD8C}" srcOrd="1" destOrd="0" presId="urn:microsoft.com/office/officeart/2008/layout/NameandTitleOrganizationalChart"/>
    <dgm:cxn modelId="{4780BEA9-48B0-4A93-84FD-630F7BC6457F}" type="presParOf" srcId="{DE5FE015-FF26-4C9A-A0D5-95DA77626720}" destId="{8394EE9E-603F-4480-9E2C-F37639F44350}" srcOrd="2" destOrd="0" presId="urn:microsoft.com/office/officeart/2008/layout/NameandTitleOrganizationalChart"/>
    <dgm:cxn modelId="{3CE67CE5-C36F-4F00-8B5D-C54EDA62732B}" type="presParOf" srcId="{603E8DB1-FEE6-46A7-8E04-C9C19C5CC90E}" destId="{FD05E0DA-A699-44C0-A18F-B504B8B2AF4C}" srcOrd="1" destOrd="0" presId="urn:microsoft.com/office/officeart/2008/layout/NameandTitleOrganizationalChart"/>
    <dgm:cxn modelId="{07297790-46A7-4E4C-A64A-61BF6F371170}" type="presParOf" srcId="{FD05E0DA-A699-44C0-A18F-B504B8B2AF4C}" destId="{9883275B-C770-4DDA-88F4-4C0E78BADCC7}" srcOrd="0" destOrd="0" presId="urn:microsoft.com/office/officeart/2008/layout/NameandTitleOrganizationalChart"/>
    <dgm:cxn modelId="{58D29328-D1FB-453C-9FA4-A45B21974865}" type="presParOf" srcId="{FD05E0DA-A699-44C0-A18F-B504B8B2AF4C}" destId="{F57095EA-966E-40AE-8B12-C6D56FE4E9B1}" srcOrd="1" destOrd="0" presId="urn:microsoft.com/office/officeart/2008/layout/NameandTitleOrganizationalChart"/>
    <dgm:cxn modelId="{BC2F0E20-0FDF-4BC7-9603-76EE977B8FAC}" type="presParOf" srcId="{F57095EA-966E-40AE-8B12-C6D56FE4E9B1}" destId="{D2FF4D11-A9B9-47C1-812E-B316F8D25E35}" srcOrd="0" destOrd="0" presId="urn:microsoft.com/office/officeart/2008/layout/NameandTitleOrganizationalChart"/>
    <dgm:cxn modelId="{5F20C6C3-568E-4475-B3C1-6D1433A72EAA}" type="presParOf" srcId="{D2FF4D11-A9B9-47C1-812E-B316F8D25E35}" destId="{B467999F-20DC-4D24-95AB-909737B06B96}" srcOrd="0" destOrd="0" presId="urn:microsoft.com/office/officeart/2008/layout/NameandTitleOrganizationalChart"/>
    <dgm:cxn modelId="{5410AA24-6CC5-4B45-9569-3AB9F84D2C3D}" type="presParOf" srcId="{D2FF4D11-A9B9-47C1-812E-B316F8D25E35}" destId="{A18C2514-97B3-4662-8FB7-F3CE3CEEAC55}" srcOrd="1" destOrd="0" presId="urn:microsoft.com/office/officeart/2008/layout/NameandTitleOrganizationalChart"/>
    <dgm:cxn modelId="{B05FB62F-FE0B-4341-B1DE-97B3C7FDBCAA}" type="presParOf" srcId="{D2FF4D11-A9B9-47C1-812E-B316F8D25E35}" destId="{3F273D90-557F-4844-AB64-7CE7BE409909}" srcOrd="2" destOrd="0" presId="urn:microsoft.com/office/officeart/2008/layout/NameandTitleOrganizationalChart"/>
    <dgm:cxn modelId="{C7C7C18C-F967-43EE-8838-FC09302C13D7}" type="presParOf" srcId="{F57095EA-966E-40AE-8B12-C6D56FE4E9B1}" destId="{8C913F00-0788-465D-91BE-35CEF9C71131}" srcOrd="1" destOrd="0" presId="urn:microsoft.com/office/officeart/2008/layout/NameandTitleOrganizationalChart"/>
    <dgm:cxn modelId="{8EDF2C93-BCCF-4B53-BD52-14FDDC299864}" type="presParOf" srcId="{F57095EA-966E-40AE-8B12-C6D56FE4E9B1}" destId="{8CC453E2-7CB7-4EAD-863F-2FE8194EEC26}" srcOrd="2" destOrd="0" presId="urn:microsoft.com/office/officeart/2008/layout/NameandTitleOrganizationalChart"/>
    <dgm:cxn modelId="{D84522DD-FB49-4A12-975E-435553AAEFB9}" type="presParOf" srcId="{603E8DB1-FEE6-46A7-8E04-C9C19C5CC90E}" destId="{67AD5705-112E-47C1-AED5-2FFA204FDC1A}" srcOrd="2" destOrd="0" presId="urn:microsoft.com/office/officeart/2008/layout/NameandTitleOrganizationalChart"/>
    <dgm:cxn modelId="{D7863B54-A53F-40DD-BBB3-CBED7B23B33E}" type="presParOf" srcId="{67AD5705-112E-47C1-AED5-2FFA204FDC1A}" destId="{7288AB84-09BB-4AFD-8EC7-C0A2DF11BF30}" srcOrd="0" destOrd="0" presId="urn:microsoft.com/office/officeart/2008/layout/NameandTitleOrganizationalChart"/>
    <dgm:cxn modelId="{7EEA367A-BEE8-418B-A6BB-3A5572DD0AB5}" type="presParOf" srcId="{67AD5705-112E-47C1-AED5-2FFA204FDC1A}" destId="{5ED6D33A-ED8C-42EC-AF4C-B13145F05F72}" srcOrd="1" destOrd="0" presId="urn:microsoft.com/office/officeart/2008/layout/NameandTitleOrganizationalChart"/>
    <dgm:cxn modelId="{D14271E5-1C45-4548-84F9-01744A0F6FA8}" type="presParOf" srcId="{5ED6D33A-ED8C-42EC-AF4C-B13145F05F72}" destId="{981C78F4-53B2-4DED-9546-19ADEF17529D}" srcOrd="0" destOrd="0" presId="urn:microsoft.com/office/officeart/2008/layout/NameandTitleOrganizationalChart"/>
    <dgm:cxn modelId="{72CFD02F-E288-4752-AE9D-10EE369E21AE}" type="presParOf" srcId="{981C78F4-53B2-4DED-9546-19ADEF17529D}" destId="{2E12A0FB-80CF-4FFA-8B11-7CCB009C70C9}" srcOrd="0" destOrd="0" presId="urn:microsoft.com/office/officeart/2008/layout/NameandTitleOrganizationalChart"/>
    <dgm:cxn modelId="{A47D53FA-25A5-44B4-A96B-18F159E34C35}" type="presParOf" srcId="{981C78F4-53B2-4DED-9546-19ADEF17529D}" destId="{32A4C674-2A1A-48B7-A5AF-920B1682CD6C}" srcOrd="1" destOrd="0" presId="urn:microsoft.com/office/officeart/2008/layout/NameandTitleOrganizationalChart"/>
    <dgm:cxn modelId="{9BFCF3CA-024E-4CAF-8D77-3B8C5F63F188}" type="presParOf" srcId="{981C78F4-53B2-4DED-9546-19ADEF17529D}" destId="{D7633D5C-B346-40E8-A85A-A8DBFA2C3C92}" srcOrd="2" destOrd="0" presId="urn:microsoft.com/office/officeart/2008/layout/NameandTitleOrganizationalChart"/>
    <dgm:cxn modelId="{CFD87070-06CE-4FEE-9359-E180D4ACB3D0}" type="presParOf" srcId="{5ED6D33A-ED8C-42EC-AF4C-B13145F05F72}" destId="{7DED4F6E-5683-4511-8C34-56ACC87E0523}" srcOrd="1" destOrd="0" presId="urn:microsoft.com/office/officeart/2008/layout/NameandTitleOrganizationalChart"/>
    <dgm:cxn modelId="{80BC3472-1D24-485B-84FA-141535169CE7}" type="presParOf" srcId="{5ED6D33A-ED8C-42EC-AF4C-B13145F05F72}" destId="{8061C0BF-F381-4297-B8F0-D31502FE1793}" srcOrd="2" destOrd="0" presId="urn:microsoft.com/office/officeart/2008/layout/NameandTitleOrganizationalChart"/>
    <dgm:cxn modelId="{000FDF1E-2F5A-4E08-A238-7B7AFB055CD0}" type="presParOf" srcId="{B532B7D9-7A47-48BF-9B4D-6C340E006112}" destId="{FAEAFCE0-ED6B-4D6E-BC67-0B1724CF2057}" srcOrd="2" destOrd="0" presId="urn:microsoft.com/office/officeart/2008/layout/NameandTitleOrganizationalChart"/>
    <dgm:cxn modelId="{4DDA5704-332E-4466-8ED3-24B1016A8AFF}" type="presParOf" srcId="{B532B7D9-7A47-48BF-9B4D-6C340E006112}" destId="{5D920AEB-166B-489A-853B-6F63A414599A}" srcOrd="3" destOrd="0" presId="urn:microsoft.com/office/officeart/2008/layout/NameandTitleOrganizationalChart"/>
    <dgm:cxn modelId="{CF84AF87-AB7A-43AA-88A0-D787587EE991}" type="presParOf" srcId="{5D920AEB-166B-489A-853B-6F63A414599A}" destId="{8475BD88-0B2D-46F4-9A77-2CB361E1FF70}" srcOrd="0" destOrd="0" presId="urn:microsoft.com/office/officeart/2008/layout/NameandTitleOrganizationalChart"/>
    <dgm:cxn modelId="{16D36C5E-7F09-4358-9CF5-A0CDD795CE68}" type="presParOf" srcId="{8475BD88-0B2D-46F4-9A77-2CB361E1FF70}" destId="{D1486122-A63E-446F-B1F1-E907623F865E}" srcOrd="0" destOrd="0" presId="urn:microsoft.com/office/officeart/2008/layout/NameandTitleOrganizationalChart"/>
    <dgm:cxn modelId="{98AFC494-F8CB-4C5B-A24E-1F6A853CAD30}" type="presParOf" srcId="{8475BD88-0B2D-46F4-9A77-2CB361E1FF70}" destId="{1E690458-EA81-4192-AB01-1AD2E14D7428}" srcOrd="1" destOrd="0" presId="urn:microsoft.com/office/officeart/2008/layout/NameandTitleOrganizationalChart"/>
    <dgm:cxn modelId="{9A3B8165-B80A-492B-9675-FA47C4B35B1A}" type="presParOf" srcId="{8475BD88-0B2D-46F4-9A77-2CB361E1FF70}" destId="{6FB0D190-1117-4535-916D-FC01FC820459}" srcOrd="2" destOrd="0" presId="urn:microsoft.com/office/officeart/2008/layout/NameandTitleOrganizationalChart"/>
    <dgm:cxn modelId="{DC6E2462-DFCC-4591-8DF0-1BCC141FF42A}" type="presParOf" srcId="{5D920AEB-166B-489A-853B-6F63A414599A}" destId="{57B5DB47-4360-42B3-8B81-A8BB5B11BA53}" srcOrd="1" destOrd="0" presId="urn:microsoft.com/office/officeart/2008/layout/NameandTitleOrganizationalChart"/>
    <dgm:cxn modelId="{0CB8DEB7-8E93-430E-9617-0B4F1E38D0C3}" type="presParOf" srcId="{57B5DB47-4360-42B3-8B81-A8BB5B11BA53}" destId="{4AB42890-CA43-4B6D-A6ED-1B44FA99037C}" srcOrd="0" destOrd="0" presId="urn:microsoft.com/office/officeart/2008/layout/NameandTitleOrganizationalChart"/>
    <dgm:cxn modelId="{4A1D5DF4-621E-4978-B6C7-2D4864169371}" type="presParOf" srcId="{57B5DB47-4360-42B3-8B81-A8BB5B11BA53}" destId="{974228D7-6234-4E2B-809C-2BBA2E2235F7}" srcOrd="1" destOrd="0" presId="urn:microsoft.com/office/officeart/2008/layout/NameandTitleOrganizationalChart"/>
    <dgm:cxn modelId="{C53280C2-E1FC-4316-990F-E14B07208ADC}" type="presParOf" srcId="{974228D7-6234-4E2B-809C-2BBA2E2235F7}" destId="{F4DBD790-B503-4DD9-804B-501732020DF4}" srcOrd="0" destOrd="0" presId="urn:microsoft.com/office/officeart/2008/layout/NameandTitleOrganizationalChart"/>
    <dgm:cxn modelId="{97B6D72B-7EEA-45A6-BADF-5F5A7AA19693}" type="presParOf" srcId="{F4DBD790-B503-4DD9-804B-501732020DF4}" destId="{A884D9A3-1B8B-4267-84F4-0B99245CC92C}" srcOrd="0" destOrd="0" presId="urn:microsoft.com/office/officeart/2008/layout/NameandTitleOrganizationalChart"/>
    <dgm:cxn modelId="{C301BA2A-41E9-43A0-ABF3-50693D434181}" type="presParOf" srcId="{F4DBD790-B503-4DD9-804B-501732020DF4}" destId="{5D3D4D29-307D-40C9-8CE9-0A8E277F10D4}" srcOrd="1" destOrd="0" presId="urn:microsoft.com/office/officeart/2008/layout/NameandTitleOrganizationalChart"/>
    <dgm:cxn modelId="{C4F8288F-6D47-4E83-A3F0-DE3C6AA8B26B}" type="presParOf" srcId="{F4DBD790-B503-4DD9-804B-501732020DF4}" destId="{C22CFCF9-2BFD-4A61-A679-D4EB87FA4BA8}" srcOrd="2" destOrd="0" presId="urn:microsoft.com/office/officeart/2008/layout/NameandTitleOrganizationalChart"/>
    <dgm:cxn modelId="{C01EDE60-AE83-4D2F-B733-0EA81A711D7C}" type="presParOf" srcId="{974228D7-6234-4E2B-809C-2BBA2E2235F7}" destId="{5C650259-9CF5-431F-B77C-5DE98E55D436}" srcOrd="1" destOrd="0" presId="urn:microsoft.com/office/officeart/2008/layout/NameandTitleOrganizationalChart"/>
    <dgm:cxn modelId="{228F7911-A337-49B8-AB64-E82A5596B5AE}" type="presParOf" srcId="{974228D7-6234-4E2B-809C-2BBA2E2235F7}" destId="{B802900B-C932-4F12-9FB2-E594751161AD}" srcOrd="2" destOrd="0" presId="urn:microsoft.com/office/officeart/2008/layout/NameandTitleOrganizationalChart"/>
    <dgm:cxn modelId="{4CA15FA0-7793-49FD-974B-33E8F9AD5E6F}" type="presParOf" srcId="{57B5DB47-4360-42B3-8B81-A8BB5B11BA53}" destId="{1F30FDAC-115C-4C4F-BE09-0D9759A6849C}" srcOrd="2" destOrd="0" presId="urn:microsoft.com/office/officeart/2008/layout/NameandTitleOrganizationalChart"/>
    <dgm:cxn modelId="{4C3960BF-B3C7-4CAF-BA4B-601DE90103E3}" type="presParOf" srcId="{57B5DB47-4360-42B3-8B81-A8BB5B11BA53}" destId="{77BE8916-3189-4C58-A294-466E38240E82}" srcOrd="3" destOrd="0" presId="urn:microsoft.com/office/officeart/2008/layout/NameandTitleOrganizationalChart"/>
    <dgm:cxn modelId="{688C8418-FB8D-4C1E-B6C2-6CDA22BA918C}" type="presParOf" srcId="{77BE8916-3189-4C58-A294-466E38240E82}" destId="{02E38803-B775-42DF-8E94-6D49FF2D0A30}" srcOrd="0" destOrd="0" presId="urn:microsoft.com/office/officeart/2008/layout/NameandTitleOrganizationalChart"/>
    <dgm:cxn modelId="{C40945E6-2AA7-4791-99A6-C0B9BE4EA2F1}" type="presParOf" srcId="{02E38803-B775-42DF-8E94-6D49FF2D0A30}" destId="{47D82693-9E78-4A08-9E76-C480D0F6C789}" srcOrd="0" destOrd="0" presId="urn:microsoft.com/office/officeart/2008/layout/NameandTitleOrganizationalChart"/>
    <dgm:cxn modelId="{65B07D00-BF41-47DF-9712-F4E9309675E1}" type="presParOf" srcId="{02E38803-B775-42DF-8E94-6D49FF2D0A30}" destId="{DDE7884C-4EA6-40E5-B7E2-4E128F425B54}" srcOrd="1" destOrd="0" presId="urn:microsoft.com/office/officeart/2008/layout/NameandTitleOrganizationalChart"/>
    <dgm:cxn modelId="{1B510D9D-06EB-413B-80B8-72C5E0669D4F}" type="presParOf" srcId="{02E38803-B775-42DF-8E94-6D49FF2D0A30}" destId="{457C9FB1-15C9-4BA6-B008-4F1C70B0F936}" srcOrd="2" destOrd="0" presId="urn:microsoft.com/office/officeart/2008/layout/NameandTitleOrganizationalChart"/>
    <dgm:cxn modelId="{4EA9FBBD-96B7-4AD8-B60C-9B95FFB1A7F2}" type="presParOf" srcId="{77BE8916-3189-4C58-A294-466E38240E82}" destId="{AC32A35A-4829-4214-BF85-5E8FC82D7369}" srcOrd="1" destOrd="0" presId="urn:microsoft.com/office/officeart/2008/layout/NameandTitleOrganizationalChart"/>
    <dgm:cxn modelId="{52A9A51C-9180-4406-8CBB-65EEF7BD9C27}" type="presParOf" srcId="{77BE8916-3189-4C58-A294-466E38240E82}" destId="{96C50098-4484-4036-95A4-001248BC0AA8}" srcOrd="2" destOrd="0" presId="urn:microsoft.com/office/officeart/2008/layout/NameandTitleOrganizationalChart"/>
    <dgm:cxn modelId="{6C09C8D2-FC78-4C72-BBDC-8D551CD9F5A2}" type="presParOf" srcId="{57B5DB47-4360-42B3-8B81-A8BB5B11BA53}" destId="{78458325-BFEB-4EDD-818E-97D06AFEDFBA}" srcOrd="4" destOrd="0" presId="urn:microsoft.com/office/officeart/2008/layout/NameandTitleOrganizationalChart"/>
    <dgm:cxn modelId="{2DBEB9DF-3CC0-493F-94FC-CC3A33EA81FF}" type="presParOf" srcId="{57B5DB47-4360-42B3-8B81-A8BB5B11BA53}" destId="{A0B58414-ED68-42D4-A2B8-56AD0A069D12}" srcOrd="5" destOrd="0" presId="urn:microsoft.com/office/officeart/2008/layout/NameandTitleOrganizationalChart"/>
    <dgm:cxn modelId="{463D7B3A-50A8-4263-B3DC-F7072257B968}" type="presParOf" srcId="{A0B58414-ED68-42D4-A2B8-56AD0A069D12}" destId="{14C654F3-A826-40EF-9ECF-C95D7A75D732}" srcOrd="0" destOrd="0" presId="urn:microsoft.com/office/officeart/2008/layout/NameandTitleOrganizationalChart"/>
    <dgm:cxn modelId="{1428BD1A-82D1-4E23-876B-FE6D96A0C0F9}" type="presParOf" srcId="{14C654F3-A826-40EF-9ECF-C95D7A75D732}" destId="{DACC85FA-B187-48F4-8BDF-BDAAADA56D18}" srcOrd="0" destOrd="0" presId="urn:microsoft.com/office/officeart/2008/layout/NameandTitleOrganizationalChart"/>
    <dgm:cxn modelId="{800EB3F3-F77C-4A2D-B8B9-C72757644B2D}" type="presParOf" srcId="{14C654F3-A826-40EF-9ECF-C95D7A75D732}" destId="{F2516223-B1C7-4E87-B4E7-C46B4CB4E844}" srcOrd="1" destOrd="0" presId="urn:microsoft.com/office/officeart/2008/layout/NameandTitleOrganizationalChart"/>
    <dgm:cxn modelId="{315C2120-8136-4AD6-8713-B87267FD1BDA}" type="presParOf" srcId="{14C654F3-A826-40EF-9ECF-C95D7A75D732}" destId="{EDD1E0E0-513D-4EFF-A38B-BEA48258ABE3}" srcOrd="2" destOrd="0" presId="urn:microsoft.com/office/officeart/2008/layout/NameandTitleOrganizationalChart"/>
    <dgm:cxn modelId="{683EA330-D342-46A6-94AC-0C3AF319A952}" type="presParOf" srcId="{A0B58414-ED68-42D4-A2B8-56AD0A069D12}" destId="{2249BD49-4937-4067-BB91-4C274718EB8D}" srcOrd="1" destOrd="0" presId="urn:microsoft.com/office/officeart/2008/layout/NameandTitleOrganizationalChart"/>
    <dgm:cxn modelId="{06A4AE32-6E8E-43D8-B9ED-8B2A8366EE12}" type="presParOf" srcId="{A0B58414-ED68-42D4-A2B8-56AD0A069D12}" destId="{5DDFEEAE-6BBD-4B1E-A87F-B56256D069B7}" srcOrd="2" destOrd="0" presId="urn:microsoft.com/office/officeart/2008/layout/NameandTitleOrganizationalChart"/>
    <dgm:cxn modelId="{F8A59E3C-8EC7-4D1C-9DD7-0716C56D0709}" type="presParOf" srcId="{5D920AEB-166B-489A-853B-6F63A414599A}" destId="{216E7B3B-28E4-40DD-9528-E1ACA78D369D}" srcOrd="2" destOrd="0" presId="urn:microsoft.com/office/officeart/2008/layout/NameandTitleOrganizationalChart"/>
    <dgm:cxn modelId="{5D63AABD-30C9-42B9-92F2-0EAC619F5B17}" type="presParOf" srcId="{58499364-45E4-4774-A895-73E426C7B932}" destId="{DAB6CAC2-32BC-4FCB-B639-97CFB36007D1}" srcOrd="2" destOrd="0" presId="urn:microsoft.com/office/officeart/2008/layout/NameandTitleOrganizationalChart"/>
    <dgm:cxn modelId="{48314D36-358C-4E9C-9899-A1A98B09E709}" type="presParOf" srcId="{8053553E-833A-4B08-9196-42692000F6CD}" destId="{A687BCC7-3AEE-4B0B-BADA-22E3EB2AD235}" srcOrd="1" destOrd="0" presId="urn:microsoft.com/office/officeart/2008/layout/NameandTitleOrganizationalChart"/>
    <dgm:cxn modelId="{5535F94B-377C-429C-BB6D-0B51A57179EC}" type="presParOf" srcId="{A687BCC7-3AEE-4B0B-BADA-22E3EB2AD235}" destId="{9C765E5D-6535-474E-8E34-82AD124803F4}" srcOrd="0" destOrd="0" presId="urn:microsoft.com/office/officeart/2008/layout/NameandTitleOrganizationalChart"/>
    <dgm:cxn modelId="{9EC1A523-F878-4D4B-B058-BF0EC5B4789F}" type="presParOf" srcId="{9C765E5D-6535-474E-8E34-82AD124803F4}" destId="{8127DDD7-EA20-4C11-B343-780060B98799}" srcOrd="0" destOrd="0" presId="urn:microsoft.com/office/officeart/2008/layout/NameandTitleOrganizationalChart"/>
    <dgm:cxn modelId="{372D7D44-E810-4F8C-BF9A-B103B217C6BB}" type="presParOf" srcId="{9C765E5D-6535-474E-8E34-82AD124803F4}" destId="{DEEC3B5E-CC5D-4C2D-A67C-E33C3F97A358}" srcOrd="1" destOrd="0" presId="urn:microsoft.com/office/officeart/2008/layout/NameandTitleOrganizationalChart"/>
    <dgm:cxn modelId="{96BE691B-9657-47B7-A52D-91D8E62BED30}" type="presParOf" srcId="{9C765E5D-6535-474E-8E34-82AD124803F4}" destId="{38DD8D39-C90B-4944-B9E5-B82D9705E43B}" srcOrd="2" destOrd="0" presId="urn:microsoft.com/office/officeart/2008/layout/NameandTitleOrganizationalChart"/>
    <dgm:cxn modelId="{A04348DA-B02B-4699-8250-3FEBEF2F06FE}" type="presParOf" srcId="{A687BCC7-3AEE-4B0B-BADA-22E3EB2AD235}" destId="{DF7F611E-F10F-4217-8F66-4C73F1F20D6F}" srcOrd="1" destOrd="0" presId="urn:microsoft.com/office/officeart/2008/layout/NameandTitleOrganizationalChart"/>
    <dgm:cxn modelId="{AD332D83-6222-464E-8C76-F1E25ECFB405}" type="presParOf" srcId="{A687BCC7-3AEE-4B0B-BADA-22E3EB2AD235}" destId="{8D3748BA-F8DC-4BCF-8F1C-CFA14688C32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52691C5-C047-46C9-B9EE-65A4CBA3A0C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583085B4-C269-4416-9789-5CDF9202E0D9}">
      <dgm:prSet phldrT="[Texto]"/>
      <dgm:spPr/>
      <dgm:t>
        <a:bodyPr/>
        <a:lstStyle/>
        <a:p>
          <a:r>
            <a:rPr lang="es-SV" dirty="0" smtClean="0"/>
            <a:t>Gerente de Turismo Interno</a:t>
          </a:r>
          <a:endParaRPr lang="es-SV" dirty="0"/>
        </a:p>
      </dgm:t>
    </dgm:pt>
    <dgm:pt modelId="{057A7BBA-B280-4F02-8BFE-10CE8988224A}" type="parTrans" cxnId="{BC5FC2E5-83CE-47AB-9F80-D47833F77886}">
      <dgm:prSet/>
      <dgm:spPr/>
      <dgm:t>
        <a:bodyPr/>
        <a:lstStyle/>
        <a:p>
          <a:endParaRPr lang="es-SV"/>
        </a:p>
      </dgm:t>
    </dgm:pt>
    <dgm:pt modelId="{EF330EA7-6879-4ABC-8566-5981F4928B36}" type="sibTrans" cxnId="{BC5FC2E5-83CE-47AB-9F80-D47833F77886}">
      <dgm:prSet/>
      <dgm:spPr/>
      <dgm:t>
        <a:bodyPr/>
        <a:lstStyle/>
        <a:p>
          <a:endParaRPr lang="es-SV" dirty="0"/>
        </a:p>
      </dgm:t>
    </dgm:pt>
    <dgm:pt modelId="{95CF0A7F-7F92-4F80-ADFC-969B40E447E9}">
      <dgm:prSet phldrT="[Texto]"/>
      <dgm:spPr/>
      <dgm:t>
        <a:bodyPr/>
        <a:lstStyle/>
        <a:p>
          <a:r>
            <a:rPr lang="es-SV" dirty="0" smtClean="0"/>
            <a:t>Registrador Jefe de Registro Nacional de Turismo</a:t>
          </a:r>
          <a:endParaRPr lang="es-SV" dirty="0"/>
        </a:p>
      </dgm:t>
    </dgm:pt>
    <dgm:pt modelId="{86050EC1-E23F-4AA0-BB0E-134EB55B6D82}" type="parTrans" cxnId="{D5157CED-C63F-4CA1-B616-2CA05A5B8762}">
      <dgm:prSet/>
      <dgm:spPr/>
      <dgm:t>
        <a:bodyPr/>
        <a:lstStyle/>
        <a:p>
          <a:endParaRPr lang="es-SV"/>
        </a:p>
      </dgm:t>
    </dgm:pt>
    <dgm:pt modelId="{B925BFE1-A4F4-4ED3-BC34-40FFF72FB866}" type="sibTrans" cxnId="{D5157CED-C63F-4CA1-B616-2CA05A5B8762}">
      <dgm:prSet/>
      <dgm:spPr/>
      <dgm:t>
        <a:bodyPr/>
        <a:lstStyle/>
        <a:p>
          <a:endParaRPr lang="es-SV" dirty="0"/>
        </a:p>
      </dgm:t>
    </dgm:pt>
    <dgm:pt modelId="{B6BE0E65-01AC-4CE3-9DC9-02B657CC76B0}">
      <dgm:prSet phldrT="[Texto]"/>
      <dgm:spPr/>
      <dgm:t>
        <a:bodyPr/>
        <a:lstStyle/>
        <a:p>
          <a:r>
            <a:rPr lang="es-SV" dirty="0" smtClean="0"/>
            <a:t>Coordinador de Centros de Amigos del Turista y Comités de Desarrollo Turístico</a:t>
          </a:r>
          <a:endParaRPr lang="es-SV" dirty="0"/>
        </a:p>
      </dgm:t>
    </dgm:pt>
    <dgm:pt modelId="{C696666E-EB7E-4EA0-BAA0-F717E739D096}" type="parTrans" cxnId="{77D42BA5-B5E9-46F4-B452-EE99A949543A}">
      <dgm:prSet/>
      <dgm:spPr/>
      <dgm:t>
        <a:bodyPr/>
        <a:lstStyle/>
        <a:p>
          <a:endParaRPr lang="es-SV"/>
        </a:p>
      </dgm:t>
    </dgm:pt>
    <dgm:pt modelId="{EB2CF933-8FDC-4483-8CD2-3F88AD04FB5E}" type="sibTrans" cxnId="{77D42BA5-B5E9-46F4-B452-EE99A949543A}">
      <dgm:prSet/>
      <dgm:spPr/>
      <dgm:t>
        <a:bodyPr/>
        <a:lstStyle/>
        <a:p>
          <a:endParaRPr lang="es-SV" dirty="0"/>
        </a:p>
      </dgm:t>
    </dgm:pt>
    <dgm:pt modelId="{82BFD865-18E8-4BBC-B5A7-AB49874C9BBE}">
      <dgm:prSet phldrT="[Texto]"/>
      <dgm:spPr/>
      <dgm:t>
        <a:bodyPr/>
        <a:lstStyle/>
        <a:p>
          <a:r>
            <a:rPr lang="es-SV" dirty="0" smtClean="0"/>
            <a:t>Especialista en Desarrollo Territorial</a:t>
          </a:r>
          <a:endParaRPr lang="es-SV" dirty="0"/>
        </a:p>
      </dgm:t>
    </dgm:pt>
    <dgm:pt modelId="{2BDA9616-5A26-4329-AF0C-76A23E4ABFA9}" type="parTrans" cxnId="{AF365DF5-088E-4E32-9144-DB42EB076253}">
      <dgm:prSet/>
      <dgm:spPr/>
      <dgm:t>
        <a:bodyPr/>
        <a:lstStyle/>
        <a:p>
          <a:endParaRPr lang="es-SV"/>
        </a:p>
      </dgm:t>
    </dgm:pt>
    <dgm:pt modelId="{E2001AEC-7A2D-4CCF-BC1D-72F131435ED2}" type="sibTrans" cxnId="{AF365DF5-088E-4E32-9144-DB42EB076253}">
      <dgm:prSet/>
      <dgm:spPr/>
      <dgm:t>
        <a:bodyPr/>
        <a:lstStyle/>
        <a:p>
          <a:endParaRPr lang="es-SV" dirty="0"/>
        </a:p>
      </dgm:t>
    </dgm:pt>
    <dgm:pt modelId="{C800FF1A-45AD-436A-958E-4C702E188CA7}" type="asst">
      <dgm:prSet/>
      <dgm:spPr/>
      <dgm:t>
        <a:bodyPr/>
        <a:lstStyle/>
        <a:p>
          <a:r>
            <a:rPr lang="es-SV" dirty="0" smtClean="0"/>
            <a:t>Técnico en Registro Nacional de Turismo</a:t>
          </a:r>
          <a:endParaRPr lang="es-SV" dirty="0"/>
        </a:p>
      </dgm:t>
    </dgm:pt>
    <dgm:pt modelId="{CBE44CAB-57E1-443E-B68E-98958ACD13F9}" type="parTrans" cxnId="{E00A1AF3-58E3-4618-9963-44285F77F39A}">
      <dgm:prSet/>
      <dgm:spPr/>
      <dgm:t>
        <a:bodyPr/>
        <a:lstStyle/>
        <a:p>
          <a:endParaRPr lang="es-SV"/>
        </a:p>
      </dgm:t>
    </dgm:pt>
    <dgm:pt modelId="{812449D4-A483-4C7C-925C-3F132771B3E8}" type="sibTrans" cxnId="{E00A1AF3-58E3-4618-9963-44285F77F39A}">
      <dgm:prSet/>
      <dgm:spPr/>
      <dgm:t>
        <a:bodyPr/>
        <a:lstStyle/>
        <a:p>
          <a:endParaRPr lang="es-SV" dirty="0"/>
        </a:p>
      </dgm:t>
    </dgm:pt>
    <dgm:pt modelId="{463BA89A-40D5-4D41-9E95-A5DBE0DF4500}" type="asst">
      <dgm:prSet/>
      <dgm:spPr/>
      <dgm:t>
        <a:bodyPr/>
        <a:lstStyle/>
        <a:p>
          <a:r>
            <a:rPr lang="es-SV" dirty="0" smtClean="0"/>
            <a:t>Especialista en Comités de Desarrollo Turístico</a:t>
          </a:r>
          <a:endParaRPr lang="es-SV" dirty="0"/>
        </a:p>
      </dgm:t>
    </dgm:pt>
    <dgm:pt modelId="{D4BA8313-C7CC-446F-8CE7-DEC6C786A138}" type="parTrans" cxnId="{614683CD-FA50-4543-A94F-6382C8BEC257}">
      <dgm:prSet/>
      <dgm:spPr/>
      <dgm:t>
        <a:bodyPr/>
        <a:lstStyle/>
        <a:p>
          <a:endParaRPr lang="es-SV"/>
        </a:p>
      </dgm:t>
    </dgm:pt>
    <dgm:pt modelId="{D2A86BF0-84DB-4078-B8CE-6BB7BEBB387B}" type="sibTrans" cxnId="{614683CD-FA50-4543-A94F-6382C8BEC257}">
      <dgm:prSet/>
      <dgm:spPr/>
      <dgm:t>
        <a:bodyPr/>
        <a:lstStyle/>
        <a:p>
          <a:endParaRPr lang="es-SV" dirty="0"/>
        </a:p>
      </dgm:t>
    </dgm:pt>
    <dgm:pt modelId="{496E8467-E081-4122-8E95-00DAE8B924FE}" type="asst">
      <dgm:prSet/>
      <dgm:spPr/>
      <dgm:t>
        <a:bodyPr/>
        <a:lstStyle/>
        <a:p>
          <a:r>
            <a:rPr lang="es-SV" dirty="0" smtClean="0"/>
            <a:t>Técnico de Centro de Amigos del Turista</a:t>
          </a:r>
          <a:endParaRPr lang="es-SV" dirty="0"/>
        </a:p>
      </dgm:t>
    </dgm:pt>
    <dgm:pt modelId="{9E08B81B-CBCB-4D90-9B18-879BE2399F31}" type="parTrans" cxnId="{3BB43475-D2B3-4CBF-B1A8-E702E4BDB4B7}">
      <dgm:prSet/>
      <dgm:spPr/>
      <dgm:t>
        <a:bodyPr/>
        <a:lstStyle/>
        <a:p>
          <a:endParaRPr lang="es-SV"/>
        </a:p>
      </dgm:t>
    </dgm:pt>
    <dgm:pt modelId="{8E41CB27-E699-49A4-A858-4674E0C97B93}" type="sibTrans" cxnId="{3BB43475-D2B3-4CBF-B1A8-E702E4BDB4B7}">
      <dgm:prSet/>
      <dgm:spPr/>
      <dgm:t>
        <a:bodyPr/>
        <a:lstStyle/>
        <a:p>
          <a:endParaRPr lang="es-SV" dirty="0"/>
        </a:p>
      </dgm:t>
    </dgm:pt>
    <dgm:pt modelId="{9BF700CC-2ED5-4758-AA0A-032C7A941B15}" type="asst">
      <dgm:prSet/>
      <dgm:spPr/>
      <dgm:t>
        <a:bodyPr/>
        <a:lstStyle/>
        <a:p>
          <a:r>
            <a:rPr lang="es-SV" dirty="0" smtClean="0"/>
            <a:t>Técnico en Desarrollo Territorial</a:t>
          </a:r>
          <a:endParaRPr lang="es-SV" dirty="0"/>
        </a:p>
      </dgm:t>
    </dgm:pt>
    <dgm:pt modelId="{2F73D0B6-D46C-4932-B3C7-D6A24F8E2A37}" type="parTrans" cxnId="{B8F0A87C-7A4D-4D46-BA4E-AB8CBF80CD85}">
      <dgm:prSet/>
      <dgm:spPr/>
      <dgm:t>
        <a:bodyPr/>
        <a:lstStyle/>
        <a:p>
          <a:endParaRPr lang="es-SV"/>
        </a:p>
      </dgm:t>
    </dgm:pt>
    <dgm:pt modelId="{271409BF-D7E8-4BDB-8B2B-844857B0474A}" type="sibTrans" cxnId="{B8F0A87C-7A4D-4D46-BA4E-AB8CBF80CD85}">
      <dgm:prSet/>
      <dgm:spPr/>
      <dgm:t>
        <a:bodyPr/>
        <a:lstStyle/>
        <a:p>
          <a:endParaRPr lang="es-SV" dirty="0"/>
        </a:p>
      </dgm:t>
    </dgm:pt>
    <dgm:pt modelId="{23815835-B329-4460-BC10-397C5209FD35}" type="asst">
      <dgm:prSet/>
      <dgm:spPr/>
      <dgm:t>
        <a:bodyPr/>
        <a:lstStyle/>
        <a:p>
          <a:r>
            <a:rPr lang="es-SV" dirty="0" smtClean="0"/>
            <a:t>Técnico en Desarrollo Territorial</a:t>
          </a:r>
          <a:endParaRPr lang="es-SV" dirty="0"/>
        </a:p>
      </dgm:t>
    </dgm:pt>
    <dgm:pt modelId="{21A564E1-4B55-4CF1-971B-85C98F4B9806}" type="parTrans" cxnId="{7A6EE9E0-C569-414A-9135-96321120771B}">
      <dgm:prSet/>
      <dgm:spPr/>
      <dgm:t>
        <a:bodyPr/>
        <a:lstStyle/>
        <a:p>
          <a:endParaRPr lang="es-SV"/>
        </a:p>
      </dgm:t>
    </dgm:pt>
    <dgm:pt modelId="{7792E76F-59E2-4E75-9E9A-DC4C66A3283E}" type="sibTrans" cxnId="{7A6EE9E0-C569-414A-9135-96321120771B}">
      <dgm:prSet/>
      <dgm:spPr/>
      <dgm:t>
        <a:bodyPr/>
        <a:lstStyle/>
        <a:p>
          <a:endParaRPr lang="es-SV" dirty="0"/>
        </a:p>
      </dgm:t>
    </dgm:pt>
    <dgm:pt modelId="{0484A1DC-B79F-46C8-A311-86CA13EB9CF9}" type="pres">
      <dgm:prSet presAssocID="{E52691C5-C047-46C9-B9EE-65A4CBA3A0C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D8EF9D38-B399-4A06-84AC-9FEF15E85324}" type="pres">
      <dgm:prSet presAssocID="{583085B4-C269-4416-9789-5CDF9202E0D9}" presName="hierRoot1" presStyleCnt="0">
        <dgm:presLayoutVars>
          <dgm:hierBranch val="init"/>
        </dgm:presLayoutVars>
      </dgm:prSet>
      <dgm:spPr/>
    </dgm:pt>
    <dgm:pt modelId="{1EB1A567-224B-4283-ABE1-6C56BB44BCED}" type="pres">
      <dgm:prSet presAssocID="{583085B4-C269-4416-9789-5CDF9202E0D9}" presName="rootComposite1" presStyleCnt="0"/>
      <dgm:spPr/>
    </dgm:pt>
    <dgm:pt modelId="{FFBA966D-2F21-4ECD-A667-F5A18F342879}" type="pres">
      <dgm:prSet presAssocID="{583085B4-C269-4416-9789-5CDF9202E0D9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500E8A0A-B5DD-467C-B874-D8CDAEBDE302}" type="pres">
      <dgm:prSet presAssocID="{583085B4-C269-4416-9789-5CDF9202E0D9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B937A32-F0D1-4413-BE81-B415C6D38A06}" type="pres">
      <dgm:prSet presAssocID="{583085B4-C269-4416-9789-5CDF9202E0D9}" presName="rootConnector1" presStyleLbl="node1" presStyleIdx="0" presStyleCnt="3"/>
      <dgm:spPr/>
      <dgm:t>
        <a:bodyPr/>
        <a:lstStyle/>
        <a:p>
          <a:endParaRPr lang="es-SV"/>
        </a:p>
      </dgm:t>
    </dgm:pt>
    <dgm:pt modelId="{CA48D1A2-3967-48DB-82D3-39B312103B7A}" type="pres">
      <dgm:prSet presAssocID="{583085B4-C269-4416-9789-5CDF9202E0D9}" presName="hierChild2" presStyleCnt="0"/>
      <dgm:spPr/>
    </dgm:pt>
    <dgm:pt modelId="{9C8D887E-73F0-4C3D-8573-A1EDF81E7BDE}" type="pres">
      <dgm:prSet presAssocID="{86050EC1-E23F-4AA0-BB0E-134EB55B6D82}" presName="Name37" presStyleLbl="parChTrans1D2" presStyleIdx="0" presStyleCnt="3"/>
      <dgm:spPr/>
      <dgm:t>
        <a:bodyPr/>
        <a:lstStyle/>
        <a:p>
          <a:endParaRPr lang="es-SV"/>
        </a:p>
      </dgm:t>
    </dgm:pt>
    <dgm:pt modelId="{6BCC02F5-9B9B-412A-BBD1-040DA8EDB3C5}" type="pres">
      <dgm:prSet presAssocID="{95CF0A7F-7F92-4F80-ADFC-969B40E447E9}" presName="hierRoot2" presStyleCnt="0">
        <dgm:presLayoutVars>
          <dgm:hierBranch val="init"/>
        </dgm:presLayoutVars>
      </dgm:prSet>
      <dgm:spPr/>
    </dgm:pt>
    <dgm:pt modelId="{D43558BA-B2A3-47DB-A4E8-82A68D6262B6}" type="pres">
      <dgm:prSet presAssocID="{95CF0A7F-7F92-4F80-ADFC-969B40E447E9}" presName="rootComposite" presStyleCnt="0"/>
      <dgm:spPr/>
    </dgm:pt>
    <dgm:pt modelId="{6AA6FD89-378B-4E7A-852A-81C7A687B331}" type="pres">
      <dgm:prSet presAssocID="{95CF0A7F-7F92-4F80-ADFC-969B40E447E9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3E50AE71-B998-4C29-ACC4-AA130642D41B}" type="pres">
      <dgm:prSet presAssocID="{95CF0A7F-7F92-4F80-ADFC-969B40E447E9}" presName="titleText2" presStyleLbl="fgAcc1" presStyleIdx="0" presStyleCnt="3" custScaleX="91511" custScaleY="7524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E82BDFD-F28B-42D4-9C06-0752AFCDF9E7}" type="pres">
      <dgm:prSet presAssocID="{95CF0A7F-7F92-4F80-ADFC-969B40E447E9}" presName="rootConnector" presStyleLbl="node2" presStyleIdx="0" presStyleCnt="0"/>
      <dgm:spPr/>
      <dgm:t>
        <a:bodyPr/>
        <a:lstStyle/>
        <a:p>
          <a:endParaRPr lang="es-SV"/>
        </a:p>
      </dgm:t>
    </dgm:pt>
    <dgm:pt modelId="{A5260589-CA8D-44B8-B23A-E24AC2E1F04E}" type="pres">
      <dgm:prSet presAssocID="{95CF0A7F-7F92-4F80-ADFC-969B40E447E9}" presName="hierChild4" presStyleCnt="0"/>
      <dgm:spPr/>
    </dgm:pt>
    <dgm:pt modelId="{6832850B-B78D-4F77-AE46-3A644180D615}" type="pres">
      <dgm:prSet presAssocID="{95CF0A7F-7F92-4F80-ADFC-969B40E447E9}" presName="hierChild5" presStyleCnt="0"/>
      <dgm:spPr/>
    </dgm:pt>
    <dgm:pt modelId="{BC471428-9996-4E4F-80C7-4785718FE924}" type="pres">
      <dgm:prSet presAssocID="{CBE44CAB-57E1-443E-B68E-98958ACD13F9}" presName="Name96" presStyleLbl="parChTrans1D3" presStyleIdx="0" presStyleCnt="5"/>
      <dgm:spPr/>
      <dgm:t>
        <a:bodyPr/>
        <a:lstStyle/>
        <a:p>
          <a:endParaRPr lang="es-SV"/>
        </a:p>
      </dgm:t>
    </dgm:pt>
    <dgm:pt modelId="{ED31F7AD-A6A6-4CB5-9566-83EB62B0E3F5}" type="pres">
      <dgm:prSet presAssocID="{C800FF1A-45AD-436A-958E-4C702E188CA7}" presName="hierRoot3" presStyleCnt="0">
        <dgm:presLayoutVars>
          <dgm:hierBranch val="init"/>
        </dgm:presLayoutVars>
      </dgm:prSet>
      <dgm:spPr/>
    </dgm:pt>
    <dgm:pt modelId="{3DEA0E1B-7D33-449E-B09C-CA6F675A9E09}" type="pres">
      <dgm:prSet presAssocID="{C800FF1A-45AD-436A-958E-4C702E188CA7}" presName="rootComposite3" presStyleCnt="0"/>
      <dgm:spPr/>
    </dgm:pt>
    <dgm:pt modelId="{4CEC84AA-71C3-4E70-A2F6-DDE9F21FA9B1}" type="pres">
      <dgm:prSet presAssocID="{C800FF1A-45AD-436A-958E-4C702E188CA7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5472C87-456F-42FF-A3DD-38338763B6B4}" type="pres">
      <dgm:prSet presAssocID="{C800FF1A-45AD-436A-958E-4C702E188CA7}" presName="titleText3" presStyleLbl="fgAcc2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AC3FD368-0C74-440A-AC56-082149FD8599}" type="pres">
      <dgm:prSet presAssocID="{C800FF1A-45AD-436A-958E-4C702E188CA7}" presName="rootConnector3" presStyleLbl="asst2" presStyleIdx="0" presStyleCnt="0"/>
      <dgm:spPr/>
      <dgm:t>
        <a:bodyPr/>
        <a:lstStyle/>
        <a:p>
          <a:endParaRPr lang="es-SV"/>
        </a:p>
      </dgm:t>
    </dgm:pt>
    <dgm:pt modelId="{E377FEC4-98D9-41D8-AC01-970D1AE722E4}" type="pres">
      <dgm:prSet presAssocID="{C800FF1A-45AD-436A-958E-4C702E188CA7}" presName="hierChild6" presStyleCnt="0"/>
      <dgm:spPr/>
    </dgm:pt>
    <dgm:pt modelId="{6D544B56-B6DC-4975-A341-A897710522F0}" type="pres">
      <dgm:prSet presAssocID="{C800FF1A-45AD-436A-958E-4C702E188CA7}" presName="hierChild7" presStyleCnt="0"/>
      <dgm:spPr/>
    </dgm:pt>
    <dgm:pt modelId="{9D1C4CEE-60BF-4153-B289-144228399884}" type="pres">
      <dgm:prSet presAssocID="{C696666E-EB7E-4EA0-BAA0-F717E739D096}" presName="Name37" presStyleLbl="parChTrans1D2" presStyleIdx="1" presStyleCnt="3"/>
      <dgm:spPr/>
      <dgm:t>
        <a:bodyPr/>
        <a:lstStyle/>
        <a:p>
          <a:endParaRPr lang="es-SV"/>
        </a:p>
      </dgm:t>
    </dgm:pt>
    <dgm:pt modelId="{252384C1-8865-41A4-B378-92F177D2D67A}" type="pres">
      <dgm:prSet presAssocID="{B6BE0E65-01AC-4CE3-9DC9-02B657CC76B0}" presName="hierRoot2" presStyleCnt="0">
        <dgm:presLayoutVars>
          <dgm:hierBranch val="init"/>
        </dgm:presLayoutVars>
      </dgm:prSet>
      <dgm:spPr/>
    </dgm:pt>
    <dgm:pt modelId="{3A84045F-AFC1-47EB-A973-8333047B8369}" type="pres">
      <dgm:prSet presAssocID="{B6BE0E65-01AC-4CE3-9DC9-02B657CC76B0}" presName="rootComposite" presStyleCnt="0"/>
      <dgm:spPr/>
    </dgm:pt>
    <dgm:pt modelId="{E4249674-3E5E-4008-BF8D-43C6BE77E8DD}" type="pres">
      <dgm:prSet presAssocID="{B6BE0E65-01AC-4CE3-9DC9-02B657CC76B0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A553BC46-372F-4A3A-81F0-1257D0321830}" type="pres">
      <dgm:prSet presAssocID="{B6BE0E65-01AC-4CE3-9DC9-02B657CC76B0}" presName="titleText2" presStyleLbl="fgAcc1" presStyleIdx="1" presStyleCnt="3" custScaleY="7524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1C141A87-AF74-443D-A200-9F91B50F5E02}" type="pres">
      <dgm:prSet presAssocID="{B6BE0E65-01AC-4CE3-9DC9-02B657CC76B0}" presName="rootConnector" presStyleLbl="node2" presStyleIdx="0" presStyleCnt="0"/>
      <dgm:spPr/>
      <dgm:t>
        <a:bodyPr/>
        <a:lstStyle/>
        <a:p>
          <a:endParaRPr lang="es-SV"/>
        </a:p>
      </dgm:t>
    </dgm:pt>
    <dgm:pt modelId="{6D922ED3-C64A-4208-A124-E270580F73A0}" type="pres">
      <dgm:prSet presAssocID="{B6BE0E65-01AC-4CE3-9DC9-02B657CC76B0}" presName="hierChild4" presStyleCnt="0"/>
      <dgm:spPr/>
    </dgm:pt>
    <dgm:pt modelId="{899F1DAA-3714-4227-89D8-B6E3E16B7171}" type="pres">
      <dgm:prSet presAssocID="{B6BE0E65-01AC-4CE3-9DC9-02B657CC76B0}" presName="hierChild5" presStyleCnt="0"/>
      <dgm:spPr/>
    </dgm:pt>
    <dgm:pt modelId="{D71BB5CF-3F16-472A-AC0A-A50579B240FD}" type="pres">
      <dgm:prSet presAssocID="{D4BA8313-C7CC-446F-8CE7-DEC6C786A138}" presName="Name96" presStyleLbl="parChTrans1D3" presStyleIdx="1" presStyleCnt="5"/>
      <dgm:spPr/>
      <dgm:t>
        <a:bodyPr/>
        <a:lstStyle/>
        <a:p>
          <a:endParaRPr lang="es-SV"/>
        </a:p>
      </dgm:t>
    </dgm:pt>
    <dgm:pt modelId="{53B84EFD-0FC9-457E-9579-9F793A078A79}" type="pres">
      <dgm:prSet presAssocID="{463BA89A-40D5-4D41-9E95-A5DBE0DF4500}" presName="hierRoot3" presStyleCnt="0">
        <dgm:presLayoutVars>
          <dgm:hierBranch val="init"/>
        </dgm:presLayoutVars>
      </dgm:prSet>
      <dgm:spPr/>
    </dgm:pt>
    <dgm:pt modelId="{02C8FDF9-78E1-4FC3-B6EB-D984ED84E999}" type="pres">
      <dgm:prSet presAssocID="{463BA89A-40D5-4D41-9E95-A5DBE0DF4500}" presName="rootComposite3" presStyleCnt="0"/>
      <dgm:spPr/>
    </dgm:pt>
    <dgm:pt modelId="{39EF2CD4-9CBC-435C-B0E1-950A3EBFF151}" type="pres">
      <dgm:prSet presAssocID="{463BA89A-40D5-4D41-9E95-A5DBE0DF4500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6706AAA-56D2-41D5-B8F4-5FBCC2FC8CB6}" type="pres">
      <dgm:prSet presAssocID="{463BA89A-40D5-4D41-9E95-A5DBE0DF4500}" presName="titleText3" presStyleLbl="fgAcc2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AF70A1F2-EBEA-49FD-9624-C5C1750B0F4B}" type="pres">
      <dgm:prSet presAssocID="{463BA89A-40D5-4D41-9E95-A5DBE0DF4500}" presName="rootConnector3" presStyleLbl="asst2" presStyleIdx="0" presStyleCnt="0"/>
      <dgm:spPr/>
      <dgm:t>
        <a:bodyPr/>
        <a:lstStyle/>
        <a:p>
          <a:endParaRPr lang="es-SV"/>
        </a:p>
      </dgm:t>
    </dgm:pt>
    <dgm:pt modelId="{0FBE9723-5C14-46AB-91C5-5C76DC430C71}" type="pres">
      <dgm:prSet presAssocID="{463BA89A-40D5-4D41-9E95-A5DBE0DF4500}" presName="hierChild6" presStyleCnt="0"/>
      <dgm:spPr/>
    </dgm:pt>
    <dgm:pt modelId="{DA86AD5C-6421-4DDF-BB1A-B7A3E023EAE1}" type="pres">
      <dgm:prSet presAssocID="{463BA89A-40D5-4D41-9E95-A5DBE0DF4500}" presName="hierChild7" presStyleCnt="0"/>
      <dgm:spPr/>
    </dgm:pt>
    <dgm:pt modelId="{BF6ABEF6-0700-4277-A247-C6389E386CAC}" type="pres">
      <dgm:prSet presAssocID="{9E08B81B-CBCB-4D90-9B18-879BE2399F31}" presName="Name96" presStyleLbl="parChTrans1D3" presStyleIdx="2" presStyleCnt="5"/>
      <dgm:spPr/>
      <dgm:t>
        <a:bodyPr/>
        <a:lstStyle/>
        <a:p>
          <a:endParaRPr lang="es-SV"/>
        </a:p>
      </dgm:t>
    </dgm:pt>
    <dgm:pt modelId="{B168A44D-237E-4AAD-B3A6-476AC5C32679}" type="pres">
      <dgm:prSet presAssocID="{496E8467-E081-4122-8E95-00DAE8B924FE}" presName="hierRoot3" presStyleCnt="0">
        <dgm:presLayoutVars>
          <dgm:hierBranch val="init"/>
        </dgm:presLayoutVars>
      </dgm:prSet>
      <dgm:spPr/>
    </dgm:pt>
    <dgm:pt modelId="{C497CA25-4EDF-4DE7-A3A6-3441DFCED3D5}" type="pres">
      <dgm:prSet presAssocID="{496E8467-E081-4122-8E95-00DAE8B924FE}" presName="rootComposite3" presStyleCnt="0"/>
      <dgm:spPr/>
    </dgm:pt>
    <dgm:pt modelId="{19846150-CC72-4C6D-8B74-0604CF5A0394}" type="pres">
      <dgm:prSet presAssocID="{496E8467-E081-4122-8E95-00DAE8B924FE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723DFDF-E3B9-41C9-AA49-403FF8A73C44}" type="pres">
      <dgm:prSet presAssocID="{496E8467-E081-4122-8E95-00DAE8B924FE}" presName="titleText3" presStyleLbl="fgAcc2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BEA5F5B8-718A-452C-9CFA-BC5F8B6250CE}" type="pres">
      <dgm:prSet presAssocID="{496E8467-E081-4122-8E95-00DAE8B924FE}" presName="rootConnector3" presStyleLbl="asst2" presStyleIdx="0" presStyleCnt="0"/>
      <dgm:spPr/>
      <dgm:t>
        <a:bodyPr/>
        <a:lstStyle/>
        <a:p>
          <a:endParaRPr lang="es-SV"/>
        </a:p>
      </dgm:t>
    </dgm:pt>
    <dgm:pt modelId="{B4D63F1C-F454-41D4-8004-FF8AF8E6F0C7}" type="pres">
      <dgm:prSet presAssocID="{496E8467-E081-4122-8E95-00DAE8B924FE}" presName="hierChild6" presStyleCnt="0"/>
      <dgm:spPr/>
    </dgm:pt>
    <dgm:pt modelId="{42AC8A35-5E1D-44F4-B2D4-B89C184287CE}" type="pres">
      <dgm:prSet presAssocID="{496E8467-E081-4122-8E95-00DAE8B924FE}" presName="hierChild7" presStyleCnt="0"/>
      <dgm:spPr/>
    </dgm:pt>
    <dgm:pt modelId="{6B62CA32-EC1C-441E-B10D-33FC29C9BC4D}" type="pres">
      <dgm:prSet presAssocID="{2BDA9616-5A26-4329-AF0C-76A23E4ABFA9}" presName="Name37" presStyleLbl="parChTrans1D2" presStyleIdx="2" presStyleCnt="3"/>
      <dgm:spPr/>
      <dgm:t>
        <a:bodyPr/>
        <a:lstStyle/>
        <a:p>
          <a:endParaRPr lang="es-SV"/>
        </a:p>
      </dgm:t>
    </dgm:pt>
    <dgm:pt modelId="{B6F2689C-40BD-4A88-BFB6-B9508955BED7}" type="pres">
      <dgm:prSet presAssocID="{82BFD865-18E8-4BBC-B5A7-AB49874C9BBE}" presName="hierRoot2" presStyleCnt="0">
        <dgm:presLayoutVars>
          <dgm:hierBranch val="init"/>
        </dgm:presLayoutVars>
      </dgm:prSet>
      <dgm:spPr/>
    </dgm:pt>
    <dgm:pt modelId="{41B71AEF-F7A3-41D9-A82F-B7128AE4F482}" type="pres">
      <dgm:prSet presAssocID="{82BFD865-18E8-4BBC-B5A7-AB49874C9BBE}" presName="rootComposite" presStyleCnt="0"/>
      <dgm:spPr/>
    </dgm:pt>
    <dgm:pt modelId="{78CAA94B-9920-4C89-9538-36B9E32E567E}" type="pres">
      <dgm:prSet presAssocID="{82BFD865-18E8-4BBC-B5A7-AB49874C9BBE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D5961824-EC6B-4637-8AF1-3D3D250998CC}" type="pres">
      <dgm:prSet presAssocID="{82BFD865-18E8-4BBC-B5A7-AB49874C9BBE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141BC5F6-AD62-413F-BF32-512F22F3283C}" type="pres">
      <dgm:prSet presAssocID="{82BFD865-18E8-4BBC-B5A7-AB49874C9BBE}" presName="rootConnector" presStyleLbl="node2" presStyleIdx="0" presStyleCnt="0"/>
      <dgm:spPr/>
      <dgm:t>
        <a:bodyPr/>
        <a:lstStyle/>
        <a:p>
          <a:endParaRPr lang="es-SV"/>
        </a:p>
      </dgm:t>
    </dgm:pt>
    <dgm:pt modelId="{EF6FF8DC-7A43-4B14-8C83-10CDA221046E}" type="pres">
      <dgm:prSet presAssocID="{82BFD865-18E8-4BBC-B5A7-AB49874C9BBE}" presName="hierChild4" presStyleCnt="0"/>
      <dgm:spPr/>
    </dgm:pt>
    <dgm:pt modelId="{AC5177B7-69E9-4741-8D68-42C47229FFFE}" type="pres">
      <dgm:prSet presAssocID="{82BFD865-18E8-4BBC-B5A7-AB49874C9BBE}" presName="hierChild5" presStyleCnt="0"/>
      <dgm:spPr/>
    </dgm:pt>
    <dgm:pt modelId="{E51A3FB0-2E8C-4B34-AF05-2A2C402A0F71}" type="pres">
      <dgm:prSet presAssocID="{2F73D0B6-D46C-4932-B3C7-D6A24F8E2A37}" presName="Name96" presStyleLbl="parChTrans1D3" presStyleIdx="3" presStyleCnt="5"/>
      <dgm:spPr/>
      <dgm:t>
        <a:bodyPr/>
        <a:lstStyle/>
        <a:p>
          <a:endParaRPr lang="es-SV"/>
        </a:p>
      </dgm:t>
    </dgm:pt>
    <dgm:pt modelId="{38029F16-283A-4DCD-8EA2-DF01B772634F}" type="pres">
      <dgm:prSet presAssocID="{9BF700CC-2ED5-4758-AA0A-032C7A941B15}" presName="hierRoot3" presStyleCnt="0">
        <dgm:presLayoutVars>
          <dgm:hierBranch val="init"/>
        </dgm:presLayoutVars>
      </dgm:prSet>
      <dgm:spPr/>
    </dgm:pt>
    <dgm:pt modelId="{94411E0B-1DD0-4C09-BF9D-69AEBFCCB537}" type="pres">
      <dgm:prSet presAssocID="{9BF700CC-2ED5-4758-AA0A-032C7A941B15}" presName="rootComposite3" presStyleCnt="0"/>
      <dgm:spPr/>
    </dgm:pt>
    <dgm:pt modelId="{4FA00C76-D761-4C84-8BFE-BBF00F93D2D2}" type="pres">
      <dgm:prSet presAssocID="{9BF700CC-2ED5-4758-AA0A-032C7A941B15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ABBE36F-C82D-45C7-BCC4-4C3006C3EFE4}" type="pres">
      <dgm:prSet presAssocID="{9BF700CC-2ED5-4758-AA0A-032C7A941B15}" presName="titleText3" presStyleLbl="fgAcc2" presStyleIdx="3" presStyleCnt="5" custLinFactNeighborX="8052" custLinFactNeighborY="13319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2194329F-63E4-4839-8E60-1F98FDAC9710}" type="pres">
      <dgm:prSet presAssocID="{9BF700CC-2ED5-4758-AA0A-032C7A941B15}" presName="rootConnector3" presStyleLbl="asst2" presStyleIdx="0" presStyleCnt="0"/>
      <dgm:spPr/>
      <dgm:t>
        <a:bodyPr/>
        <a:lstStyle/>
        <a:p>
          <a:endParaRPr lang="es-SV"/>
        </a:p>
      </dgm:t>
    </dgm:pt>
    <dgm:pt modelId="{6846259B-755F-4939-8D03-C31BFFBA6FC6}" type="pres">
      <dgm:prSet presAssocID="{9BF700CC-2ED5-4758-AA0A-032C7A941B15}" presName="hierChild6" presStyleCnt="0"/>
      <dgm:spPr/>
    </dgm:pt>
    <dgm:pt modelId="{6A419EBA-E464-41B1-B7DE-9B1E168AACBB}" type="pres">
      <dgm:prSet presAssocID="{9BF700CC-2ED5-4758-AA0A-032C7A941B15}" presName="hierChild7" presStyleCnt="0"/>
      <dgm:spPr/>
    </dgm:pt>
    <dgm:pt modelId="{EEA25409-376F-4022-9121-D163C406BE3A}" type="pres">
      <dgm:prSet presAssocID="{21A564E1-4B55-4CF1-971B-85C98F4B9806}" presName="Name96" presStyleLbl="parChTrans1D3" presStyleIdx="4" presStyleCnt="5"/>
      <dgm:spPr/>
      <dgm:t>
        <a:bodyPr/>
        <a:lstStyle/>
        <a:p>
          <a:endParaRPr lang="es-SV"/>
        </a:p>
      </dgm:t>
    </dgm:pt>
    <dgm:pt modelId="{C32B7431-6FAF-43F9-8843-E4A8142269A1}" type="pres">
      <dgm:prSet presAssocID="{23815835-B329-4460-BC10-397C5209FD35}" presName="hierRoot3" presStyleCnt="0">
        <dgm:presLayoutVars>
          <dgm:hierBranch val="init"/>
        </dgm:presLayoutVars>
      </dgm:prSet>
      <dgm:spPr/>
    </dgm:pt>
    <dgm:pt modelId="{A9ADF63F-F147-484C-A2CD-3DAEC0712EE9}" type="pres">
      <dgm:prSet presAssocID="{23815835-B329-4460-BC10-397C5209FD35}" presName="rootComposite3" presStyleCnt="0"/>
      <dgm:spPr/>
    </dgm:pt>
    <dgm:pt modelId="{EA897779-144E-4749-9440-DA3A5204CB0B}" type="pres">
      <dgm:prSet presAssocID="{23815835-B329-4460-BC10-397C5209FD35}" presName="rootText3" presStyleLbl="asst1" presStyleIdx="4" presStyleCnt="5" custLinFactNeighborX="3160" custLinFactNeighborY="1276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8020FE4-FD3B-4F97-BB5F-C5FE4FAFD74C}" type="pres">
      <dgm:prSet presAssocID="{23815835-B329-4460-BC10-397C5209FD35}" presName="titleText3" presStyleLbl="fgAcc2" presStyleIdx="4" presStyleCnt="5" custLinFactNeighborX="16550" custLinFactNeighborY="5582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C860694-1AC9-46D8-BC28-07A5280D99D8}" type="pres">
      <dgm:prSet presAssocID="{23815835-B329-4460-BC10-397C5209FD35}" presName="rootConnector3" presStyleLbl="asst2" presStyleIdx="0" presStyleCnt="0"/>
      <dgm:spPr/>
      <dgm:t>
        <a:bodyPr/>
        <a:lstStyle/>
        <a:p>
          <a:endParaRPr lang="es-SV"/>
        </a:p>
      </dgm:t>
    </dgm:pt>
    <dgm:pt modelId="{318D47AB-B1CA-4D28-A5D8-127A374943D1}" type="pres">
      <dgm:prSet presAssocID="{23815835-B329-4460-BC10-397C5209FD35}" presName="hierChild6" presStyleCnt="0"/>
      <dgm:spPr/>
    </dgm:pt>
    <dgm:pt modelId="{043D16B0-F152-4389-8536-B4C977254545}" type="pres">
      <dgm:prSet presAssocID="{23815835-B329-4460-BC10-397C5209FD35}" presName="hierChild7" presStyleCnt="0"/>
      <dgm:spPr/>
    </dgm:pt>
    <dgm:pt modelId="{EFDFEE14-F0B0-481C-8789-B33318FF4C9F}" type="pres">
      <dgm:prSet presAssocID="{583085B4-C269-4416-9789-5CDF9202E0D9}" presName="hierChild3" presStyleCnt="0"/>
      <dgm:spPr/>
    </dgm:pt>
  </dgm:ptLst>
  <dgm:cxnLst>
    <dgm:cxn modelId="{D7C5746F-A419-4B87-B072-3914B930A5B0}" type="presOf" srcId="{B6BE0E65-01AC-4CE3-9DC9-02B657CC76B0}" destId="{1C141A87-AF74-443D-A200-9F91B50F5E02}" srcOrd="1" destOrd="0" presId="urn:microsoft.com/office/officeart/2008/layout/NameandTitleOrganizationalChart"/>
    <dgm:cxn modelId="{4148BE58-1957-4BD6-AC70-7C0A7D372A6E}" type="presOf" srcId="{B925BFE1-A4F4-4ED3-BC34-40FFF72FB866}" destId="{3E50AE71-B998-4C29-ACC4-AA130642D41B}" srcOrd="0" destOrd="0" presId="urn:microsoft.com/office/officeart/2008/layout/NameandTitleOrganizationalChart"/>
    <dgm:cxn modelId="{1DCB7ABF-2A70-4C0C-B3D0-DAD1A6036D90}" type="presOf" srcId="{9BF700CC-2ED5-4758-AA0A-032C7A941B15}" destId="{2194329F-63E4-4839-8E60-1F98FDAC9710}" srcOrd="1" destOrd="0" presId="urn:microsoft.com/office/officeart/2008/layout/NameandTitleOrganizationalChart"/>
    <dgm:cxn modelId="{BC5FC2E5-83CE-47AB-9F80-D47833F77886}" srcId="{E52691C5-C047-46C9-B9EE-65A4CBA3A0CF}" destId="{583085B4-C269-4416-9789-5CDF9202E0D9}" srcOrd="0" destOrd="0" parTransId="{057A7BBA-B280-4F02-8BFE-10CE8988224A}" sibTransId="{EF330EA7-6879-4ABC-8566-5981F4928B36}"/>
    <dgm:cxn modelId="{614683CD-FA50-4543-A94F-6382C8BEC257}" srcId="{B6BE0E65-01AC-4CE3-9DC9-02B657CC76B0}" destId="{463BA89A-40D5-4D41-9E95-A5DBE0DF4500}" srcOrd="0" destOrd="0" parTransId="{D4BA8313-C7CC-446F-8CE7-DEC6C786A138}" sibTransId="{D2A86BF0-84DB-4078-B8CE-6BB7BEBB387B}"/>
    <dgm:cxn modelId="{079C8E70-C686-46B6-AB11-EF59080591A6}" type="presOf" srcId="{E2001AEC-7A2D-4CCF-BC1D-72F131435ED2}" destId="{D5961824-EC6B-4637-8AF1-3D3D250998CC}" srcOrd="0" destOrd="0" presId="urn:microsoft.com/office/officeart/2008/layout/NameandTitleOrganizationalChart"/>
    <dgm:cxn modelId="{3E9B88DB-67B0-41D3-9997-95DDFB8F6FD7}" type="presOf" srcId="{95CF0A7F-7F92-4F80-ADFC-969B40E447E9}" destId="{6E82BDFD-F28B-42D4-9C06-0752AFCDF9E7}" srcOrd="1" destOrd="0" presId="urn:microsoft.com/office/officeart/2008/layout/NameandTitleOrganizationalChart"/>
    <dgm:cxn modelId="{D5157CED-C63F-4CA1-B616-2CA05A5B8762}" srcId="{583085B4-C269-4416-9789-5CDF9202E0D9}" destId="{95CF0A7F-7F92-4F80-ADFC-969B40E447E9}" srcOrd="0" destOrd="0" parTransId="{86050EC1-E23F-4AA0-BB0E-134EB55B6D82}" sibTransId="{B925BFE1-A4F4-4ED3-BC34-40FFF72FB866}"/>
    <dgm:cxn modelId="{77D42BA5-B5E9-46F4-B452-EE99A949543A}" srcId="{583085B4-C269-4416-9789-5CDF9202E0D9}" destId="{B6BE0E65-01AC-4CE3-9DC9-02B657CC76B0}" srcOrd="1" destOrd="0" parTransId="{C696666E-EB7E-4EA0-BAA0-F717E739D096}" sibTransId="{EB2CF933-8FDC-4483-8CD2-3F88AD04FB5E}"/>
    <dgm:cxn modelId="{5376DFBC-EAD8-4AD9-B90B-E5F2ED047C73}" type="presOf" srcId="{271409BF-D7E8-4BDB-8B2B-844857B0474A}" destId="{6ABBE36F-C82D-45C7-BCC4-4C3006C3EFE4}" srcOrd="0" destOrd="0" presId="urn:microsoft.com/office/officeart/2008/layout/NameandTitleOrganizationalChart"/>
    <dgm:cxn modelId="{0CBEC34D-FF9B-442C-9AC1-8902E30A5ADD}" type="presOf" srcId="{EF330EA7-6879-4ABC-8566-5981F4928B36}" destId="{500E8A0A-B5DD-467C-B874-D8CDAEBDE302}" srcOrd="0" destOrd="0" presId="urn:microsoft.com/office/officeart/2008/layout/NameandTitleOrganizationalChart"/>
    <dgm:cxn modelId="{E9054522-084B-43A0-BA60-3145729FF87F}" type="presOf" srcId="{C800FF1A-45AD-436A-958E-4C702E188CA7}" destId="{AC3FD368-0C74-440A-AC56-082149FD8599}" srcOrd="1" destOrd="0" presId="urn:microsoft.com/office/officeart/2008/layout/NameandTitleOrganizationalChart"/>
    <dgm:cxn modelId="{3C872373-0FB6-4B3C-9B98-5E998283C7A6}" type="presOf" srcId="{463BA89A-40D5-4D41-9E95-A5DBE0DF4500}" destId="{AF70A1F2-EBEA-49FD-9624-C5C1750B0F4B}" srcOrd="1" destOrd="0" presId="urn:microsoft.com/office/officeart/2008/layout/NameandTitleOrganizationalChart"/>
    <dgm:cxn modelId="{5E618871-0259-4184-8E4E-40D563F219BA}" type="presOf" srcId="{2BDA9616-5A26-4329-AF0C-76A23E4ABFA9}" destId="{6B62CA32-EC1C-441E-B10D-33FC29C9BC4D}" srcOrd="0" destOrd="0" presId="urn:microsoft.com/office/officeart/2008/layout/NameandTitleOrganizationalChart"/>
    <dgm:cxn modelId="{D9B221BD-658D-491B-91B6-BB7F962AB63E}" type="presOf" srcId="{C696666E-EB7E-4EA0-BAA0-F717E739D096}" destId="{9D1C4CEE-60BF-4153-B289-144228399884}" srcOrd="0" destOrd="0" presId="urn:microsoft.com/office/officeart/2008/layout/NameandTitleOrganizationalChart"/>
    <dgm:cxn modelId="{E00A1AF3-58E3-4618-9963-44285F77F39A}" srcId="{95CF0A7F-7F92-4F80-ADFC-969B40E447E9}" destId="{C800FF1A-45AD-436A-958E-4C702E188CA7}" srcOrd="0" destOrd="0" parTransId="{CBE44CAB-57E1-443E-B68E-98958ACD13F9}" sibTransId="{812449D4-A483-4C7C-925C-3F132771B3E8}"/>
    <dgm:cxn modelId="{9DB4653C-3B3B-4A58-98B6-9E463A50CFF9}" type="presOf" srcId="{CBE44CAB-57E1-443E-B68E-98958ACD13F9}" destId="{BC471428-9996-4E4F-80C7-4785718FE924}" srcOrd="0" destOrd="0" presId="urn:microsoft.com/office/officeart/2008/layout/NameandTitleOrganizationalChart"/>
    <dgm:cxn modelId="{3BB43475-D2B3-4CBF-B1A8-E702E4BDB4B7}" srcId="{B6BE0E65-01AC-4CE3-9DC9-02B657CC76B0}" destId="{496E8467-E081-4122-8E95-00DAE8B924FE}" srcOrd="1" destOrd="0" parTransId="{9E08B81B-CBCB-4D90-9B18-879BE2399F31}" sibTransId="{8E41CB27-E699-49A4-A858-4674E0C97B93}"/>
    <dgm:cxn modelId="{F1F6808F-1478-491E-ADCA-11B4696DF32E}" type="presOf" srcId="{E52691C5-C047-46C9-B9EE-65A4CBA3A0CF}" destId="{0484A1DC-B79F-46C8-A311-86CA13EB9CF9}" srcOrd="0" destOrd="0" presId="urn:microsoft.com/office/officeart/2008/layout/NameandTitleOrganizationalChart"/>
    <dgm:cxn modelId="{AF365DF5-088E-4E32-9144-DB42EB076253}" srcId="{583085B4-C269-4416-9789-5CDF9202E0D9}" destId="{82BFD865-18E8-4BBC-B5A7-AB49874C9BBE}" srcOrd="2" destOrd="0" parTransId="{2BDA9616-5A26-4329-AF0C-76A23E4ABFA9}" sibTransId="{E2001AEC-7A2D-4CCF-BC1D-72F131435ED2}"/>
    <dgm:cxn modelId="{F9CADE07-3FFF-4092-B9E5-6051F6059AEE}" type="presOf" srcId="{95CF0A7F-7F92-4F80-ADFC-969B40E447E9}" destId="{6AA6FD89-378B-4E7A-852A-81C7A687B331}" srcOrd="0" destOrd="0" presId="urn:microsoft.com/office/officeart/2008/layout/NameandTitleOrganizationalChart"/>
    <dgm:cxn modelId="{6A7841B4-5B54-42CF-8913-6852283589A1}" type="presOf" srcId="{82BFD865-18E8-4BBC-B5A7-AB49874C9BBE}" destId="{78CAA94B-9920-4C89-9538-36B9E32E567E}" srcOrd="0" destOrd="0" presId="urn:microsoft.com/office/officeart/2008/layout/NameandTitleOrganizationalChart"/>
    <dgm:cxn modelId="{965A3995-AE04-4AE0-8587-88A2AB6D8043}" type="presOf" srcId="{23815835-B329-4460-BC10-397C5209FD35}" destId="{EA897779-144E-4749-9440-DA3A5204CB0B}" srcOrd="0" destOrd="0" presId="urn:microsoft.com/office/officeart/2008/layout/NameandTitleOrganizationalChart"/>
    <dgm:cxn modelId="{8C9E93E3-6B1E-474A-BA69-7B0E74EBFFC8}" type="presOf" srcId="{8E41CB27-E699-49A4-A858-4674E0C97B93}" destId="{B723DFDF-E3B9-41C9-AA49-403FF8A73C44}" srcOrd="0" destOrd="0" presId="urn:microsoft.com/office/officeart/2008/layout/NameandTitleOrganizationalChart"/>
    <dgm:cxn modelId="{C4F7C146-500F-488B-98F6-B9CA197B1758}" type="presOf" srcId="{EB2CF933-8FDC-4483-8CD2-3F88AD04FB5E}" destId="{A553BC46-372F-4A3A-81F0-1257D0321830}" srcOrd="0" destOrd="0" presId="urn:microsoft.com/office/officeart/2008/layout/NameandTitleOrganizationalChart"/>
    <dgm:cxn modelId="{9F256EDA-0CB5-4EAF-8EA5-3EA449A02E66}" type="presOf" srcId="{D2A86BF0-84DB-4078-B8CE-6BB7BEBB387B}" destId="{B6706AAA-56D2-41D5-B8F4-5FBCC2FC8CB6}" srcOrd="0" destOrd="0" presId="urn:microsoft.com/office/officeart/2008/layout/NameandTitleOrganizationalChart"/>
    <dgm:cxn modelId="{7E7D4D16-F579-4FDC-AD4A-7C3069E7587F}" type="presOf" srcId="{9BF700CC-2ED5-4758-AA0A-032C7A941B15}" destId="{4FA00C76-D761-4C84-8BFE-BBF00F93D2D2}" srcOrd="0" destOrd="0" presId="urn:microsoft.com/office/officeart/2008/layout/NameandTitleOrganizationalChart"/>
    <dgm:cxn modelId="{B6AA1A17-0181-4960-8A71-55CA8E42C1B3}" type="presOf" srcId="{82BFD865-18E8-4BBC-B5A7-AB49874C9BBE}" destId="{141BC5F6-AD62-413F-BF32-512F22F3283C}" srcOrd="1" destOrd="0" presId="urn:microsoft.com/office/officeart/2008/layout/NameandTitleOrganizationalChart"/>
    <dgm:cxn modelId="{7A6EE9E0-C569-414A-9135-96321120771B}" srcId="{82BFD865-18E8-4BBC-B5A7-AB49874C9BBE}" destId="{23815835-B329-4460-BC10-397C5209FD35}" srcOrd="1" destOrd="0" parTransId="{21A564E1-4B55-4CF1-971B-85C98F4B9806}" sibTransId="{7792E76F-59E2-4E75-9E9A-DC4C66A3283E}"/>
    <dgm:cxn modelId="{4316EB74-E59F-4733-8C7E-9481DBFBC4C2}" type="presOf" srcId="{583085B4-C269-4416-9789-5CDF9202E0D9}" destId="{FFBA966D-2F21-4ECD-A667-F5A18F342879}" srcOrd="0" destOrd="0" presId="urn:microsoft.com/office/officeart/2008/layout/NameandTitleOrganizationalChart"/>
    <dgm:cxn modelId="{8CBC58C1-FC9E-4BA1-A7D9-3551A7CD7FDA}" type="presOf" srcId="{9E08B81B-CBCB-4D90-9B18-879BE2399F31}" destId="{BF6ABEF6-0700-4277-A247-C6389E386CAC}" srcOrd="0" destOrd="0" presId="urn:microsoft.com/office/officeart/2008/layout/NameandTitleOrganizationalChart"/>
    <dgm:cxn modelId="{293DB91D-88A5-4100-9AB3-5449D79FCDF0}" type="presOf" srcId="{C800FF1A-45AD-436A-958E-4C702E188CA7}" destId="{4CEC84AA-71C3-4E70-A2F6-DDE9F21FA9B1}" srcOrd="0" destOrd="0" presId="urn:microsoft.com/office/officeart/2008/layout/NameandTitleOrganizationalChart"/>
    <dgm:cxn modelId="{DF8F8C31-A168-40B5-8DB5-CB75A3C32A69}" type="presOf" srcId="{496E8467-E081-4122-8E95-00DAE8B924FE}" destId="{BEA5F5B8-718A-452C-9CFA-BC5F8B6250CE}" srcOrd="1" destOrd="0" presId="urn:microsoft.com/office/officeart/2008/layout/NameandTitleOrganizationalChart"/>
    <dgm:cxn modelId="{B8F0A87C-7A4D-4D46-BA4E-AB8CBF80CD85}" srcId="{82BFD865-18E8-4BBC-B5A7-AB49874C9BBE}" destId="{9BF700CC-2ED5-4758-AA0A-032C7A941B15}" srcOrd="0" destOrd="0" parTransId="{2F73D0B6-D46C-4932-B3C7-D6A24F8E2A37}" sibTransId="{271409BF-D7E8-4BDB-8B2B-844857B0474A}"/>
    <dgm:cxn modelId="{E498818C-A42A-470E-9B10-6AD131B04002}" type="presOf" srcId="{23815835-B329-4460-BC10-397C5209FD35}" destId="{3C860694-1AC9-46D8-BC28-07A5280D99D8}" srcOrd="1" destOrd="0" presId="urn:microsoft.com/office/officeart/2008/layout/NameandTitleOrganizationalChart"/>
    <dgm:cxn modelId="{AD646F6A-17B0-4F4A-BA7A-47644F68B05E}" type="presOf" srcId="{583085B4-C269-4416-9789-5CDF9202E0D9}" destId="{5B937A32-F0D1-4413-BE81-B415C6D38A06}" srcOrd="1" destOrd="0" presId="urn:microsoft.com/office/officeart/2008/layout/NameandTitleOrganizationalChart"/>
    <dgm:cxn modelId="{7AA971CD-5C3F-4F90-AE15-8F8D98125E53}" type="presOf" srcId="{86050EC1-E23F-4AA0-BB0E-134EB55B6D82}" destId="{9C8D887E-73F0-4C3D-8573-A1EDF81E7BDE}" srcOrd="0" destOrd="0" presId="urn:microsoft.com/office/officeart/2008/layout/NameandTitleOrganizationalChart"/>
    <dgm:cxn modelId="{5005B01A-E7F6-4E4F-9098-B53EED4D56E1}" type="presOf" srcId="{B6BE0E65-01AC-4CE3-9DC9-02B657CC76B0}" destId="{E4249674-3E5E-4008-BF8D-43C6BE77E8DD}" srcOrd="0" destOrd="0" presId="urn:microsoft.com/office/officeart/2008/layout/NameandTitleOrganizationalChart"/>
    <dgm:cxn modelId="{2207974D-77B0-4997-B3EA-5B7E88C7BC77}" type="presOf" srcId="{812449D4-A483-4C7C-925C-3F132771B3E8}" destId="{85472C87-456F-42FF-A3DD-38338763B6B4}" srcOrd="0" destOrd="0" presId="urn:microsoft.com/office/officeart/2008/layout/NameandTitleOrganizationalChart"/>
    <dgm:cxn modelId="{E19E53B0-AA6B-4124-AE18-77258D737FBD}" type="presOf" srcId="{D4BA8313-C7CC-446F-8CE7-DEC6C786A138}" destId="{D71BB5CF-3F16-472A-AC0A-A50579B240FD}" srcOrd="0" destOrd="0" presId="urn:microsoft.com/office/officeart/2008/layout/NameandTitleOrganizationalChart"/>
    <dgm:cxn modelId="{32980328-A38F-43AA-B112-50A936A9330D}" type="presOf" srcId="{7792E76F-59E2-4E75-9E9A-DC4C66A3283E}" destId="{08020FE4-FD3B-4F97-BB5F-C5FE4FAFD74C}" srcOrd="0" destOrd="0" presId="urn:microsoft.com/office/officeart/2008/layout/NameandTitleOrganizationalChart"/>
    <dgm:cxn modelId="{8F0C3FA5-3C71-4C46-A805-97EA09AFCE9E}" type="presOf" srcId="{496E8467-E081-4122-8E95-00DAE8B924FE}" destId="{19846150-CC72-4C6D-8B74-0604CF5A0394}" srcOrd="0" destOrd="0" presId="urn:microsoft.com/office/officeart/2008/layout/NameandTitleOrganizationalChart"/>
    <dgm:cxn modelId="{1152270F-D015-4D2E-B877-502E7F17FA3D}" type="presOf" srcId="{21A564E1-4B55-4CF1-971B-85C98F4B9806}" destId="{EEA25409-376F-4022-9121-D163C406BE3A}" srcOrd="0" destOrd="0" presId="urn:microsoft.com/office/officeart/2008/layout/NameandTitleOrganizationalChart"/>
    <dgm:cxn modelId="{34D49197-8D8C-4EB8-A299-0178AE46E749}" type="presOf" srcId="{2F73D0B6-D46C-4932-B3C7-D6A24F8E2A37}" destId="{E51A3FB0-2E8C-4B34-AF05-2A2C402A0F71}" srcOrd="0" destOrd="0" presId="urn:microsoft.com/office/officeart/2008/layout/NameandTitleOrganizationalChart"/>
    <dgm:cxn modelId="{7B18C8E6-2F2A-4D4C-BB0B-1856E4599AA0}" type="presOf" srcId="{463BA89A-40D5-4D41-9E95-A5DBE0DF4500}" destId="{39EF2CD4-9CBC-435C-B0E1-950A3EBFF151}" srcOrd="0" destOrd="0" presId="urn:microsoft.com/office/officeart/2008/layout/NameandTitleOrganizationalChart"/>
    <dgm:cxn modelId="{405C70CA-BA59-4165-915B-1D9F11A71D9F}" type="presParOf" srcId="{0484A1DC-B79F-46C8-A311-86CA13EB9CF9}" destId="{D8EF9D38-B399-4A06-84AC-9FEF15E85324}" srcOrd="0" destOrd="0" presId="urn:microsoft.com/office/officeart/2008/layout/NameandTitleOrganizationalChart"/>
    <dgm:cxn modelId="{05768480-C585-405C-92D8-F543330E8A72}" type="presParOf" srcId="{D8EF9D38-B399-4A06-84AC-9FEF15E85324}" destId="{1EB1A567-224B-4283-ABE1-6C56BB44BCED}" srcOrd="0" destOrd="0" presId="urn:microsoft.com/office/officeart/2008/layout/NameandTitleOrganizationalChart"/>
    <dgm:cxn modelId="{A72E8726-FB4A-47F8-B9AB-27212656D7F1}" type="presParOf" srcId="{1EB1A567-224B-4283-ABE1-6C56BB44BCED}" destId="{FFBA966D-2F21-4ECD-A667-F5A18F342879}" srcOrd="0" destOrd="0" presId="urn:microsoft.com/office/officeart/2008/layout/NameandTitleOrganizationalChart"/>
    <dgm:cxn modelId="{51F3830D-94F8-480D-901C-4BD1A0E8F6CE}" type="presParOf" srcId="{1EB1A567-224B-4283-ABE1-6C56BB44BCED}" destId="{500E8A0A-B5DD-467C-B874-D8CDAEBDE302}" srcOrd="1" destOrd="0" presId="urn:microsoft.com/office/officeart/2008/layout/NameandTitleOrganizationalChart"/>
    <dgm:cxn modelId="{5D92328B-D685-4963-8C06-8BE49D85FA3C}" type="presParOf" srcId="{1EB1A567-224B-4283-ABE1-6C56BB44BCED}" destId="{5B937A32-F0D1-4413-BE81-B415C6D38A06}" srcOrd="2" destOrd="0" presId="urn:microsoft.com/office/officeart/2008/layout/NameandTitleOrganizationalChart"/>
    <dgm:cxn modelId="{718BCD19-8F2C-4BD4-836E-1630908CC709}" type="presParOf" srcId="{D8EF9D38-B399-4A06-84AC-9FEF15E85324}" destId="{CA48D1A2-3967-48DB-82D3-39B312103B7A}" srcOrd="1" destOrd="0" presId="urn:microsoft.com/office/officeart/2008/layout/NameandTitleOrganizationalChart"/>
    <dgm:cxn modelId="{F0B453B6-4ED8-4F6E-87B4-1F42BC016704}" type="presParOf" srcId="{CA48D1A2-3967-48DB-82D3-39B312103B7A}" destId="{9C8D887E-73F0-4C3D-8573-A1EDF81E7BDE}" srcOrd="0" destOrd="0" presId="urn:microsoft.com/office/officeart/2008/layout/NameandTitleOrganizationalChart"/>
    <dgm:cxn modelId="{CA562AA1-EA7B-44F1-B378-B4DB57BA1658}" type="presParOf" srcId="{CA48D1A2-3967-48DB-82D3-39B312103B7A}" destId="{6BCC02F5-9B9B-412A-BBD1-040DA8EDB3C5}" srcOrd="1" destOrd="0" presId="urn:microsoft.com/office/officeart/2008/layout/NameandTitleOrganizationalChart"/>
    <dgm:cxn modelId="{CB3CEAF7-B5F6-45D9-8787-B73ABA23FDE2}" type="presParOf" srcId="{6BCC02F5-9B9B-412A-BBD1-040DA8EDB3C5}" destId="{D43558BA-B2A3-47DB-A4E8-82A68D6262B6}" srcOrd="0" destOrd="0" presId="urn:microsoft.com/office/officeart/2008/layout/NameandTitleOrganizationalChart"/>
    <dgm:cxn modelId="{FFEF59E8-93F5-444E-BC02-AFBAC8CCE3C8}" type="presParOf" srcId="{D43558BA-B2A3-47DB-A4E8-82A68D6262B6}" destId="{6AA6FD89-378B-4E7A-852A-81C7A687B331}" srcOrd="0" destOrd="0" presId="urn:microsoft.com/office/officeart/2008/layout/NameandTitleOrganizationalChart"/>
    <dgm:cxn modelId="{0E98F025-B37E-4256-9291-188460442E0D}" type="presParOf" srcId="{D43558BA-B2A3-47DB-A4E8-82A68D6262B6}" destId="{3E50AE71-B998-4C29-ACC4-AA130642D41B}" srcOrd="1" destOrd="0" presId="urn:microsoft.com/office/officeart/2008/layout/NameandTitleOrganizationalChart"/>
    <dgm:cxn modelId="{7FD7DB94-55F4-4259-8537-7F223839A70C}" type="presParOf" srcId="{D43558BA-B2A3-47DB-A4E8-82A68D6262B6}" destId="{6E82BDFD-F28B-42D4-9C06-0752AFCDF9E7}" srcOrd="2" destOrd="0" presId="urn:microsoft.com/office/officeart/2008/layout/NameandTitleOrganizationalChart"/>
    <dgm:cxn modelId="{E932483D-436C-44CA-BA94-AFD7F426AE6C}" type="presParOf" srcId="{6BCC02F5-9B9B-412A-BBD1-040DA8EDB3C5}" destId="{A5260589-CA8D-44B8-B23A-E24AC2E1F04E}" srcOrd="1" destOrd="0" presId="urn:microsoft.com/office/officeart/2008/layout/NameandTitleOrganizationalChart"/>
    <dgm:cxn modelId="{D8457BF0-07F0-4933-8403-DFFB2225A308}" type="presParOf" srcId="{6BCC02F5-9B9B-412A-BBD1-040DA8EDB3C5}" destId="{6832850B-B78D-4F77-AE46-3A644180D615}" srcOrd="2" destOrd="0" presId="urn:microsoft.com/office/officeart/2008/layout/NameandTitleOrganizationalChart"/>
    <dgm:cxn modelId="{0537645B-03F9-4E7D-BDFC-4230D5524948}" type="presParOf" srcId="{6832850B-B78D-4F77-AE46-3A644180D615}" destId="{BC471428-9996-4E4F-80C7-4785718FE924}" srcOrd="0" destOrd="0" presId="urn:microsoft.com/office/officeart/2008/layout/NameandTitleOrganizationalChart"/>
    <dgm:cxn modelId="{5C3CDFA1-6CEB-4C30-B49A-0FF392F1B15B}" type="presParOf" srcId="{6832850B-B78D-4F77-AE46-3A644180D615}" destId="{ED31F7AD-A6A6-4CB5-9566-83EB62B0E3F5}" srcOrd="1" destOrd="0" presId="urn:microsoft.com/office/officeart/2008/layout/NameandTitleOrganizationalChart"/>
    <dgm:cxn modelId="{511F419C-B105-4F41-A421-33A21C9E1B7F}" type="presParOf" srcId="{ED31F7AD-A6A6-4CB5-9566-83EB62B0E3F5}" destId="{3DEA0E1B-7D33-449E-B09C-CA6F675A9E09}" srcOrd="0" destOrd="0" presId="urn:microsoft.com/office/officeart/2008/layout/NameandTitleOrganizationalChart"/>
    <dgm:cxn modelId="{022D9BDD-A833-4763-A308-AED2458A25D5}" type="presParOf" srcId="{3DEA0E1B-7D33-449E-B09C-CA6F675A9E09}" destId="{4CEC84AA-71C3-4E70-A2F6-DDE9F21FA9B1}" srcOrd="0" destOrd="0" presId="urn:microsoft.com/office/officeart/2008/layout/NameandTitleOrganizationalChart"/>
    <dgm:cxn modelId="{DFB30ECD-3948-4756-AC62-2C8E16996A7D}" type="presParOf" srcId="{3DEA0E1B-7D33-449E-B09C-CA6F675A9E09}" destId="{85472C87-456F-42FF-A3DD-38338763B6B4}" srcOrd="1" destOrd="0" presId="urn:microsoft.com/office/officeart/2008/layout/NameandTitleOrganizationalChart"/>
    <dgm:cxn modelId="{F81C428C-BA01-4489-80E5-9BB33E9C654F}" type="presParOf" srcId="{3DEA0E1B-7D33-449E-B09C-CA6F675A9E09}" destId="{AC3FD368-0C74-440A-AC56-082149FD8599}" srcOrd="2" destOrd="0" presId="urn:microsoft.com/office/officeart/2008/layout/NameandTitleOrganizationalChart"/>
    <dgm:cxn modelId="{2FF906E5-ACA8-4817-BFC9-D9C89C075307}" type="presParOf" srcId="{ED31F7AD-A6A6-4CB5-9566-83EB62B0E3F5}" destId="{E377FEC4-98D9-41D8-AC01-970D1AE722E4}" srcOrd="1" destOrd="0" presId="urn:microsoft.com/office/officeart/2008/layout/NameandTitleOrganizationalChart"/>
    <dgm:cxn modelId="{2C8BBF5A-F1F1-4435-9AC8-4DA7484416D7}" type="presParOf" srcId="{ED31F7AD-A6A6-4CB5-9566-83EB62B0E3F5}" destId="{6D544B56-B6DC-4975-A341-A897710522F0}" srcOrd="2" destOrd="0" presId="urn:microsoft.com/office/officeart/2008/layout/NameandTitleOrganizationalChart"/>
    <dgm:cxn modelId="{F2D541D3-676C-40C0-9624-EFACCF326882}" type="presParOf" srcId="{CA48D1A2-3967-48DB-82D3-39B312103B7A}" destId="{9D1C4CEE-60BF-4153-B289-144228399884}" srcOrd="2" destOrd="0" presId="urn:microsoft.com/office/officeart/2008/layout/NameandTitleOrganizationalChart"/>
    <dgm:cxn modelId="{533F5DE6-76EC-4795-91FC-62F7E8D3D09E}" type="presParOf" srcId="{CA48D1A2-3967-48DB-82D3-39B312103B7A}" destId="{252384C1-8865-41A4-B378-92F177D2D67A}" srcOrd="3" destOrd="0" presId="urn:microsoft.com/office/officeart/2008/layout/NameandTitleOrganizationalChart"/>
    <dgm:cxn modelId="{A12E9781-CAE8-4835-9FBD-1F27DCE8D9F5}" type="presParOf" srcId="{252384C1-8865-41A4-B378-92F177D2D67A}" destId="{3A84045F-AFC1-47EB-A973-8333047B8369}" srcOrd="0" destOrd="0" presId="urn:microsoft.com/office/officeart/2008/layout/NameandTitleOrganizationalChart"/>
    <dgm:cxn modelId="{C0DBF59A-AEBB-4F2A-915B-C922372374F1}" type="presParOf" srcId="{3A84045F-AFC1-47EB-A973-8333047B8369}" destId="{E4249674-3E5E-4008-BF8D-43C6BE77E8DD}" srcOrd="0" destOrd="0" presId="urn:microsoft.com/office/officeart/2008/layout/NameandTitleOrganizationalChart"/>
    <dgm:cxn modelId="{60F81F1B-126D-4C8C-BD19-5BDEEDEE57F3}" type="presParOf" srcId="{3A84045F-AFC1-47EB-A973-8333047B8369}" destId="{A553BC46-372F-4A3A-81F0-1257D0321830}" srcOrd="1" destOrd="0" presId="urn:microsoft.com/office/officeart/2008/layout/NameandTitleOrganizationalChart"/>
    <dgm:cxn modelId="{6628B63D-DDE0-4C64-9425-CE8C02E0EDC2}" type="presParOf" srcId="{3A84045F-AFC1-47EB-A973-8333047B8369}" destId="{1C141A87-AF74-443D-A200-9F91B50F5E02}" srcOrd="2" destOrd="0" presId="urn:microsoft.com/office/officeart/2008/layout/NameandTitleOrganizationalChart"/>
    <dgm:cxn modelId="{7E4D89EB-C9A2-493B-B291-E9BB747F05BF}" type="presParOf" srcId="{252384C1-8865-41A4-B378-92F177D2D67A}" destId="{6D922ED3-C64A-4208-A124-E270580F73A0}" srcOrd="1" destOrd="0" presId="urn:microsoft.com/office/officeart/2008/layout/NameandTitleOrganizationalChart"/>
    <dgm:cxn modelId="{AA6594CC-8B86-41E9-9445-EC4F1E35A9A5}" type="presParOf" srcId="{252384C1-8865-41A4-B378-92F177D2D67A}" destId="{899F1DAA-3714-4227-89D8-B6E3E16B7171}" srcOrd="2" destOrd="0" presId="urn:microsoft.com/office/officeart/2008/layout/NameandTitleOrganizationalChart"/>
    <dgm:cxn modelId="{B541679C-9ED8-425B-ABD1-6E343868FF81}" type="presParOf" srcId="{899F1DAA-3714-4227-89D8-B6E3E16B7171}" destId="{D71BB5CF-3F16-472A-AC0A-A50579B240FD}" srcOrd="0" destOrd="0" presId="urn:microsoft.com/office/officeart/2008/layout/NameandTitleOrganizationalChart"/>
    <dgm:cxn modelId="{7A2B784E-AFC8-4599-96D4-AB8A0C7EC0DA}" type="presParOf" srcId="{899F1DAA-3714-4227-89D8-B6E3E16B7171}" destId="{53B84EFD-0FC9-457E-9579-9F793A078A79}" srcOrd="1" destOrd="0" presId="urn:microsoft.com/office/officeart/2008/layout/NameandTitleOrganizationalChart"/>
    <dgm:cxn modelId="{D1366679-D884-48E5-A7B5-155951A73DB2}" type="presParOf" srcId="{53B84EFD-0FC9-457E-9579-9F793A078A79}" destId="{02C8FDF9-78E1-4FC3-B6EB-D984ED84E999}" srcOrd="0" destOrd="0" presId="urn:microsoft.com/office/officeart/2008/layout/NameandTitleOrganizationalChart"/>
    <dgm:cxn modelId="{E5CDD48D-CE40-4B7C-81BC-9ADAC6098D76}" type="presParOf" srcId="{02C8FDF9-78E1-4FC3-B6EB-D984ED84E999}" destId="{39EF2CD4-9CBC-435C-B0E1-950A3EBFF151}" srcOrd="0" destOrd="0" presId="urn:microsoft.com/office/officeart/2008/layout/NameandTitleOrganizationalChart"/>
    <dgm:cxn modelId="{7B749830-8453-438E-8677-449594ABF224}" type="presParOf" srcId="{02C8FDF9-78E1-4FC3-B6EB-D984ED84E999}" destId="{B6706AAA-56D2-41D5-B8F4-5FBCC2FC8CB6}" srcOrd="1" destOrd="0" presId="urn:microsoft.com/office/officeart/2008/layout/NameandTitleOrganizationalChart"/>
    <dgm:cxn modelId="{09F2BE19-A9BF-4EBF-8246-37B19F009910}" type="presParOf" srcId="{02C8FDF9-78E1-4FC3-B6EB-D984ED84E999}" destId="{AF70A1F2-EBEA-49FD-9624-C5C1750B0F4B}" srcOrd="2" destOrd="0" presId="urn:microsoft.com/office/officeart/2008/layout/NameandTitleOrganizationalChart"/>
    <dgm:cxn modelId="{CBEF7908-9D58-4222-A005-F38F3A0568C4}" type="presParOf" srcId="{53B84EFD-0FC9-457E-9579-9F793A078A79}" destId="{0FBE9723-5C14-46AB-91C5-5C76DC430C71}" srcOrd="1" destOrd="0" presId="urn:microsoft.com/office/officeart/2008/layout/NameandTitleOrganizationalChart"/>
    <dgm:cxn modelId="{5A06B9C7-4655-4EE7-9583-0B759F8C022A}" type="presParOf" srcId="{53B84EFD-0FC9-457E-9579-9F793A078A79}" destId="{DA86AD5C-6421-4DDF-BB1A-B7A3E023EAE1}" srcOrd="2" destOrd="0" presId="urn:microsoft.com/office/officeart/2008/layout/NameandTitleOrganizationalChart"/>
    <dgm:cxn modelId="{11CE9CEB-5D8B-49C3-BD0E-43EA23C109C9}" type="presParOf" srcId="{899F1DAA-3714-4227-89D8-B6E3E16B7171}" destId="{BF6ABEF6-0700-4277-A247-C6389E386CAC}" srcOrd="2" destOrd="0" presId="urn:microsoft.com/office/officeart/2008/layout/NameandTitleOrganizationalChart"/>
    <dgm:cxn modelId="{59CCB9AE-F006-42DD-AA47-DEFF45CB514F}" type="presParOf" srcId="{899F1DAA-3714-4227-89D8-B6E3E16B7171}" destId="{B168A44D-237E-4AAD-B3A6-476AC5C32679}" srcOrd="3" destOrd="0" presId="urn:microsoft.com/office/officeart/2008/layout/NameandTitleOrganizationalChart"/>
    <dgm:cxn modelId="{AC7E0ACB-A898-4D76-8F1F-7D2BE5E80421}" type="presParOf" srcId="{B168A44D-237E-4AAD-B3A6-476AC5C32679}" destId="{C497CA25-4EDF-4DE7-A3A6-3441DFCED3D5}" srcOrd="0" destOrd="0" presId="urn:microsoft.com/office/officeart/2008/layout/NameandTitleOrganizationalChart"/>
    <dgm:cxn modelId="{690D9C21-407E-4F2F-AE32-C1CC08EC5504}" type="presParOf" srcId="{C497CA25-4EDF-4DE7-A3A6-3441DFCED3D5}" destId="{19846150-CC72-4C6D-8B74-0604CF5A0394}" srcOrd="0" destOrd="0" presId="urn:microsoft.com/office/officeart/2008/layout/NameandTitleOrganizationalChart"/>
    <dgm:cxn modelId="{F6F2FEFD-3F36-41A8-8750-2FBA253C7009}" type="presParOf" srcId="{C497CA25-4EDF-4DE7-A3A6-3441DFCED3D5}" destId="{B723DFDF-E3B9-41C9-AA49-403FF8A73C44}" srcOrd="1" destOrd="0" presId="urn:microsoft.com/office/officeart/2008/layout/NameandTitleOrganizationalChart"/>
    <dgm:cxn modelId="{5CE3C8CA-DBA5-43B4-AB85-6D17E4E82A71}" type="presParOf" srcId="{C497CA25-4EDF-4DE7-A3A6-3441DFCED3D5}" destId="{BEA5F5B8-718A-452C-9CFA-BC5F8B6250CE}" srcOrd="2" destOrd="0" presId="urn:microsoft.com/office/officeart/2008/layout/NameandTitleOrganizationalChart"/>
    <dgm:cxn modelId="{76BA9AD7-9C04-45D4-A9E4-AD9839D20A50}" type="presParOf" srcId="{B168A44D-237E-4AAD-B3A6-476AC5C32679}" destId="{B4D63F1C-F454-41D4-8004-FF8AF8E6F0C7}" srcOrd="1" destOrd="0" presId="urn:microsoft.com/office/officeart/2008/layout/NameandTitleOrganizationalChart"/>
    <dgm:cxn modelId="{C48F4170-7B0D-42CF-926B-D64801BB54BF}" type="presParOf" srcId="{B168A44D-237E-4AAD-B3A6-476AC5C32679}" destId="{42AC8A35-5E1D-44F4-B2D4-B89C184287CE}" srcOrd="2" destOrd="0" presId="urn:microsoft.com/office/officeart/2008/layout/NameandTitleOrganizationalChart"/>
    <dgm:cxn modelId="{DB0F0EDB-4024-4896-AAC4-5DA7CFD748FA}" type="presParOf" srcId="{CA48D1A2-3967-48DB-82D3-39B312103B7A}" destId="{6B62CA32-EC1C-441E-B10D-33FC29C9BC4D}" srcOrd="4" destOrd="0" presId="urn:microsoft.com/office/officeart/2008/layout/NameandTitleOrganizationalChart"/>
    <dgm:cxn modelId="{EA76C2BE-9CBA-4FFD-AD40-60EE0CBD0DB3}" type="presParOf" srcId="{CA48D1A2-3967-48DB-82D3-39B312103B7A}" destId="{B6F2689C-40BD-4A88-BFB6-B9508955BED7}" srcOrd="5" destOrd="0" presId="urn:microsoft.com/office/officeart/2008/layout/NameandTitleOrganizationalChart"/>
    <dgm:cxn modelId="{F13E4955-DD3C-4032-B8DD-9C6483948EA1}" type="presParOf" srcId="{B6F2689C-40BD-4A88-BFB6-B9508955BED7}" destId="{41B71AEF-F7A3-41D9-A82F-B7128AE4F482}" srcOrd="0" destOrd="0" presId="urn:microsoft.com/office/officeart/2008/layout/NameandTitleOrganizationalChart"/>
    <dgm:cxn modelId="{0D45E017-9DDC-40B2-9C57-4A2313901782}" type="presParOf" srcId="{41B71AEF-F7A3-41D9-A82F-B7128AE4F482}" destId="{78CAA94B-9920-4C89-9538-36B9E32E567E}" srcOrd="0" destOrd="0" presId="urn:microsoft.com/office/officeart/2008/layout/NameandTitleOrganizationalChart"/>
    <dgm:cxn modelId="{E6EC6547-F07F-46B4-A059-76842F86BB54}" type="presParOf" srcId="{41B71AEF-F7A3-41D9-A82F-B7128AE4F482}" destId="{D5961824-EC6B-4637-8AF1-3D3D250998CC}" srcOrd="1" destOrd="0" presId="urn:microsoft.com/office/officeart/2008/layout/NameandTitleOrganizationalChart"/>
    <dgm:cxn modelId="{88A413E7-9E0D-48C8-B807-D450260478E9}" type="presParOf" srcId="{41B71AEF-F7A3-41D9-A82F-B7128AE4F482}" destId="{141BC5F6-AD62-413F-BF32-512F22F3283C}" srcOrd="2" destOrd="0" presId="urn:microsoft.com/office/officeart/2008/layout/NameandTitleOrganizationalChart"/>
    <dgm:cxn modelId="{F5E2D924-1797-48E5-BBBA-DBC34B5F7ED9}" type="presParOf" srcId="{B6F2689C-40BD-4A88-BFB6-B9508955BED7}" destId="{EF6FF8DC-7A43-4B14-8C83-10CDA221046E}" srcOrd="1" destOrd="0" presId="urn:microsoft.com/office/officeart/2008/layout/NameandTitleOrganizationalChart"/>
    <dgm:cxn modelId="{EB55EEDE-A7DF-4BBA-8BE7-7B282D809275}" type="presParOf" srcId="{B6F2689C-40BD-4A88-BFB6-B9508955BED7}" destId="{AC5177B7-69E9-4741-8D68-42C47229FFFE}" srcOrd="2" destOrd="0" presId="urn:microsoft.com/office/officeart/2008/layout/NameandTitleOrganizationalChart"/>
    <dgm:cxn modelId="{B0F162B4-BD0C-4B38-94CC-09A9D5293470}" type="presParOf" srcId="{AC5177B7-69E9-4741-8D68-42C47229FFFE}" destId="{E51A3FB0-2E8C-4B34-AF05-2A2C402A0F71}" srcOrd="0" destOrd="0" presId="urn:microsoft.com/office/officeart/2008/layout/NameandTitleOrganizationalChart"/>
    <dgm:cxn modelId="{595AA612-5B09-420B-A7F6-8FE31307F8B9}" type="presParOf" srcId="{AC5177B7-69E9-4741-8D68-42C47229FFFE}" destId="{38029F16-283A-4DCD-8EA2-DF01B772634F}" srcOrd="1" destOrd="0" presId="urn:microsoft.com/office/officeart/2008/layout/NameandTitleOrganizationalChart"/>
    <dgm:cxn modelId="{F72F9E68-ABF1-4DB8-B986-64B3526C5329}" type="presParOf" srcId="{38029F16-283A-4DCD-8EA2-DF01B772634F}" destId="{94411E0B-1DD0-4C09-BF9D-69AEBFCCB537}" srcOrd="0" destOrd="0" presId="urn:microsoft.com/office/officeart/2008/layout/NameandTitleOrganizationalChart"/>
    <dgm:cxn modelId="{89FFD0A2-E693-4818-B970-51E3173A78FD}" type="presParOf" srcId="{94411E0B-1DD0-4C09-BF9D-69AEBFCCB537}" destId="{4FA00C76-D761-4C84-8BFE-BBF00F93D2D2}" srcOrd="0" destOrd="0" presId="urn:microsoft.com/office/officeart/2008/layout/NameandTitleOrganizationalChart"/>
    <dgm:cxn modelId="{5FF8EBF9-771F-43B4-A835-FBE428D0196F}" type="presParOf" srcId="{94411E0B-1DD0-4C09-BF9D-69AEBFCCB537}" destId="{6ABBE36F-C82D-45C7-BCC4-4C3006C3EFE4}" srcOrd="1" destOrd="0" presId="urn:microsoft.com/office/officeart/2008/layout/NameandTitleOrganizationalChart"/>
    <dgm:cxn modelId="{A8D20885-AD0C-4C47-87F0-474F67A2F7A6}" type="presParOf" srcId="{94411E0B-1DD0-4C09-BF9D-69AEBFCCB537}" destId="{2194329F-63E4-4839-8E60-1F98FDAC9710}" srcOrd="2" destOrd="0" presId="urn:microsoft.com/office/officeart/2008/layout/NameandTitleOrganizationalChart"/>
    <dgm:cxn modelId="{0AEC75C5-C010-4831-A521-685C01584D8C}" type="presParOf" srcId="{38029F16-283A-4DCD-8EA2-DF01B772634F}" destId="{6846259B-755F-4939-8D03-C31BFFBA6FC6}" srcOrd="1" destOrd="0" presId="urn:microsoft.com/office/officeart/2008/layout/NameandTitleOrganizationalChart"/>
    <dgm:cxn modelId="{851C1E77-010C-43DF-A0EC-CA8522FFEB26}" type="presParOf" srcId="{38029F16-283A-4DCD-8EA2-DF01B772634F}" destId="{6A419EBA-E464-41B1-B7DE-9B1E168AACBB}" srcOrd="2" destOrd="0" presId="urn:microsoft.com/office/officeart/2008/layout/NameandTitleOrganizationalChart"/>
    <dgm:cxn modelId="{563D2B51-67D8-48DC-851B-8CF837ED6C3E}" type="presParOf" srcId="{AC5177B7-69E9-4741-8D68-42C47229FFFE}" destId="{EEA25409-376F-4022-9121-D163C406BE3A}" srcOrd="2" destOrd="0" presId="urn:microsoft.com/office/officeart/2008/layout/NameandTitleOrganizationalChart"/>
    <dgm:cxn modelId="{DF7665DB-A8E0-47E5-B3D4-11E98D9D5A8E}" type="presParOf" srcId="{AC5177B7-69E9-4741-8D68-42C47229FFFE}" destId="{C32B7431-6FAF-43F9-8843-E4A8142269A1}" srcOrd="3" destOrd="0" presId="urn:microsoft.com/office/officeart/2008/layout/NameandTitleOrganizationalChart"/>
    <dgm:cxn modelId="{B136CC28-6DE2-44C9-945C-108FCA3A9E4E}" type="presParOf" srcId="{C32B7431-6FAF-43F9-8843-E4A8142269A1}" destId="{A9ADF63F-F147-484C-A2CD-3DAEC0712EE9}" srcOrd="0" destOrd="0" presId="urn:microsoft.com/office/officeart/2008/layout/NameandTitleOrganizationalChart"/>
    <dgm:cxn modelId="{8522889A-72C1-4F67-BA49-0BEDC7A7DAB3}" type="presParOf" srcId="{A9ADF63F-F147-484C-A2CD-3DAEC0712EE9}" destId="{EA897779-144E-4749-9440-DA3A5204CB0B}" srcOrd="0" destOrd="0" presId="urn:microsoft.com/office/officeart/2008/layout/NameandTitleOrganizationalChart"/>
    <dgm:cxn modelId="{51720726-6A6C-4875-B461-58E0C207AD8E}" type="presParOf" srcId="{A9ADF63F-F147-484C-A2CD-3DAEC0712EE9}" destId="{08020FE4-FD3B-4F97-BB5F-C5FE4FAFD74C}" srcOrd="1" destOrd="0" presId="urn:microsoft.com/office/officeart/2008/layout/NameandTitleOrganizationalChart"/>
    <dgm:cxn modelId="{77B0B43A-8A97-4FF9-8CC3-FA0EC98C57E3}" type="presParOf" srcId="{A9ADF63F-F147-484C-A2CD-3DAEC0712EE9}" destId="{3C860694-1AC9-46D8-BC28-07A5280D99D8}" srcOrd="2" destOrd="0" presId="urn:microsoft.com/office/officeart/2008/layout/NameandTitleOrganizationalChart"/>
    <dgm:cxn modelId="{CDBE0549-8D63-4B77-95A4-62CFE2F6093A}" type="presParOf" srcId="{C32B7431-6FAF-43F9-8843-E4A8142269A1}" destId="{318D47AB-B1CA-4D28-A5D8-127A374943D1}" srcOrd="1" destOrd="0" presId="urn:microsoft.com/office/officeart/2008/layout/NameandTitleOrganizationalChart"/>
    <dgm:cxn modelId="{8D64D606-EE16-4AF3-9E26-E6AED3326CB5}" type="presParOf" srcId="{C32B7431-6FAF-43F9-8843-E4A8142269A1}" destId="{043D16B0-F152-4389-8536-B4C977254545}" srcOrd="2" destOrd="0" presId="urn:microsoft.com/office/officeart/2008/layout/NameandTitleOrganizationalChart"/>
    <dgm:cxn modelId="{F37FBA39-2B04-4B43-9FD1-643D0F51820A}" type="presParOf" srcId="{D8EF9D38-B399-4A06-84AC-9FEF15E85324}" destId="{EFDFEE14-F0B0-481C-8789-B33318FF4C9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E2E55D76-8C68-4A0C-9061-0032A346BAE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68706371-2D19-42B0-9FD1-6B77802D3C53}">
      <dgm:prSet phldrT="[Texto]"/>
      <dgm:spPr/>
      <dgm:t>
        <a:bodyPr/>
        <a:lstStyle/>
        <a:p>
          <a:r>
            <a:rPr lang="es-SV" dirty="0" smtClean="0"/>
            <a:t>Coordinador de Centros de Amigos del Turista y Comités de Desarrollo Turístico</a:t>
          </a:r>
          <a:endParaRPr lang="es-SV" dirty="0"/>
        </a:p>
      </dgm:t>
    </dgm:pt>
    <dgm:pt modelId="{92E8ECEB-0031-414F-9F04-6AAF6CEC7ED6}" type="parTrans" cxnId="{41266D33-7356-437E-A5BF-2BE4272436D1}">
      <dgm:prSet/>
      <dgm:spPr/>
      <dgm:t>
        <a:bodyPr/>
        <a:lstStyle/>
        <a:p>
          <a:endParaRPr lang="es-SV"/>
        </a:p>
      </dgm:t>
    </dgm:pt>
    <dgm:pt modelId="{46539562-AF1B-4B87-B32E-B76EDF7008D6}" type="sibTrans" cxnId="{41266D33-7356-437E-A5BF-2BE4272436D1}">
      <dgm:prSet/>
      <dgm:spPr/>
      <dgm:t>
        <a:bodyPr/>
        <a:lstStyle/>
        <a:p>
          <a:pPr algn="ctr"/>
          <a:endParaRPr lang="es-SV" dirty="0"/>
        </a:p>
      </dgm:t>
    </dgm:pt>
    <dgm:pt modelId="{31944CCD-C149-4450-92CE-888EDCFFC8BA}">
      <dgm:prSet phldrT="[Texto]"/>
      <dgm:spPr/>
      <dgm:t>
        <a:bodyPr/>
        <a:lstStyle/>
        <a:p>
          <a:r>
            <a:rPr lang="es-SV" dirty="0" smtClean="0"/>
            <a:t>CAT La Palma</a:t>
          </a:r>
          <a:endParaRPr lang="es-SV" dirty="0"/>
        </a:p>
      </dgm:t>
    </dgm:pt>
    <dgm:pt modelId="{667BF753-2450-477B-AAE2-4A597064A951}" type="parTrans" cxnId="{0DBCC4CB-86EF-4457-AD6C-A0F725183E1F}">
      <dgm:prSet/>
      <dgm:spPr/>
      <dgm:t>
        <a:bodyPr/>
        <a:lstStyle/>
        <a:p>
          <a:endParaRPr lang="es-SV"/>
        </a:p>
      </dgm:t>
    </dgm:pt>
    <dgm:pt modelId="{0F87C7E2-1598-414B-8FDC-7E1616DF5522}" type="sibTrans" cxnId="{0DBCC4CB-86EF-4457-AD6C-A0F725183E1F}">
      <dgm:prSet/>
      <dgm:spPr/>
      <dgm:t>
        <a:bodyPr/>
        <a:lstStyle/>
        <a:p>
          <a:endParaRPr lang="es-SV" dirty="0"/>
        </a:p>
      </dgm:t>
    </dgm:pt>
    <dgm:pt modelId="{E179CEB4-3D14-4A82-B43D-46DEDC67182D}">
      <dgm:prSet phldrT="[Texto]"/>
      <dgm:spPr/>
      <dgm:t>
        <a:bodyPr/>
        <a:lstStyle/>
        <a:p>
          <a:r>
            <a:rPr lang="es-SV" dirty="0" smtClean="0"/>
            <a:t>CAT Suchitoto</a:t>
          </a:r>
          <a:endParaRPr lang="es-SV" dirty="0"/>
        </a:p>
      </dgm:t>
    </dgm:pt>
    <dgm:pt modelId="{A23DFA0C-0118-46EE-BCBB-8E3B8F3D45C4}" type="parTrans" cxnId="{315CBB41-C876-415C-9C5F-D02553586EA1}">
      <dgm:prSet/>
      <dgm:spPr/>
      <dgm:t>
        <a:bodyPr/>
        <a:lstStyle/>
        <a:p>
          <a:endParaRPr lang="es-SV"/>
        </a:p>
      </dgm:t>
    </dgm:pt>
    <dgm:pt modelId="{ABEADB26-9AD8-419A-BD45-AAE6E7DA8A3C}" type="sibTrans" cxnId="{315CBB41-C876-415C-9C5F-D02553586EA1}">
      <dgm:prSet/>
      <dgm:spPr/>
      <dgm:t>
        <a:bodyPr/>
        <a:lstStyle/>
        <a:p>
          <a:endParaRPr lang="es-SV" dirty="0" smtClean="0"/>
        </a:p>
      </dgm:t>
    </dgm:pt>
    <dgm:pt modelId="{7F6CA406-1B62-4013-A730-EAE50C6D779D}">
      <dgm:prSet/>
      <dgm:spPr/>
      <dgm:t>
        <a:bodyPr/>
        <a:lstStyle/>
        <a:p>
          <a:r>
            <a:rPr lang="es-SV" dirty="0" smtClean="0"/>
            <a:t>CAT La Libertad</a:t>
          </a:r>
          <a:endParaRPr lang="es-SV" dirty="0"/>
        </a:p>
      </dgm:t>
    </dgm:pt>
    <dgm:pt modelId="{65721A7A-0776-4514-9793-B7A220D04C1E}" type="parTrans" cxnId="{60093BE7-5425-4864-AE67-817621AEFB8A}">
      <dgm:prSet/>
      <dgm:spPr/>
      <dgm:t>
        <a:bodyPr/>
        <a:lstStyle/>
        <a:p>
          <a:endParaRPr lang="es-SV"/>
        </a:p>
      </dgm:t>
    </dgm:pt>
    <dgm:pt modelId="{DFE601F1-6743-438E-A8C3-447EA6E037A1}" type="sibTrans" cxnId="{60093BE7-5425-4864-AE67-817621AEFB8A}">
      <dgm:prSet/>
      <dgm:spPr/>
      <dgm:t>
        <a:bodyPr/>
        <a:lstStyle/>
        <a:p>
          <a:endParaRPr lang="es-SV" dirty="0"/>
        </a:p>
      </dgm:t>
    </dgm:pt>
    <dgm:pt modelId="{B0624AF8-AC4E-4332-AE98-58FCCA4BA64A}">
      <dgm:prSet/>
      <dgm:spPr/>
      <dgm:t>
        <a:bodyPr/>
        <a:lstStyle/>
        <a:p>
          <a:r>
            <a:rPr lang="es-SV" dirty="0" smtClean="0"/>
            <a:t>CAT Ruta de Las Flores </a:t>
          </a:r>
          <a:endParaRPr lang="es-SV" dirty="0"/>
        </a:p>
      </dgm:t>
    </dgm:pt>
    <dgm:pt modelId="{7DDFAD97-8F95-41E0-8344-BE9DB3B3D4F5}" type="parTrans" cxnId="{DA34B433-3EEA-43D1-869D-3E2C6D88C724}">
      <dgm:prSet/>
      <dgm:spPr/>
      <dgm:t>
        <a:bodyPr/>
        <a:lstStyle/>
        <a:p>
          <a:endParaRPr lang="es-SV"/>
        </a:p>
      </dgm:t>
    </dgm:pt>
    <dgm:pt modelId="{077F7F6C-9469-4EA9-A42C-04C3943C5621}" type="sibTrans" cxnId="{DA34B433-3EEA-43D1-869D-3E2C6D88C724}">
      <dgm:prSet/>
      <dgm:spPr/>
      <dgm:t>
        <a:bodyPr/>
        <a:lstStyle/>
        <a:p>
          <a:endParaRPr lang="es-SV" dirty="0"/>
        </a:p>
      </dgm:t>
    </dgm:pt>
    <dgm:pt modelId="{2AD1680E-0E91-4AA9-935D-639BE1271429}">
      <dgm:prSet/>
      <dgm:spPr/>
      <dgm:t>
        <a:bodyPr/>
        <a:lstStyle/>
        <a:p>
          <a:r>
            <a:rPr lang="es-SV" dirty="0" smtClean="0"/>
            <a:t>CAT La Unión</a:t>
          </a:r>
          <a:endParaRPr lang="es-SV" dirty="0"/>
        </a:p>
      </dgm:t>
    </dgm:pt>
    <dgm:pt modelId="{10C22257-05CB-4930-A01F-E7968ACE173F}" type="parTrans" cxnId="{573384C2-92E4-49A2-8A88-4B089C51C70B}">
      <dgm:prSet/>
      <dgm:spPr/>
      <dgm:t>
        <a:bodyPr/>
        <a:lstStyle/>
        <a:p>
          <a:endParaRPr lang="es-SV"/>
        </a:p>
      </dgm:t>
    </dgm:pt>
    <dgm:pt modelId="{C99FF4AE-6090-4E28-81B9-5A1B5D518099}" type="sibTrans" cxnId="{573384C2-92E4-49A2-8A88-4B089C51C70B}">
      <dgm:prSet/>
      <dgm:spPr/>
      <dgm:t>
        <a:bodyPr/>
        <a:lstStyle/>
        <a:p>
          <a:endParaRPr lang="es-SV" dirty="0"/>
        </a:p>
      </dgm:t>
    </dgm:pt>
    <dgm:pt modelId="{E6585C65-91D0-4A76-BD25-23725B01F190}">
      <dgm:prSet/>
      <dgm:spPr/>
      <dgm:t>
        <a:bodyPr/>
        <a:lstStyle/>
        <a:p>
          <a:r>
            <a:rPr lang="es-SV" dirty="0" smtClean="0"/>
            <a:t>CAT Ruta de Paz</a:t>
          </a:r>
          <a:endParaRPr lang="es-SV" dirty="0"/>
        </a:p>
      </dgm:t>
    </dgm:pt>
    <dgm:pt modelId="{CBEAC80D-CF82-4ABF-86BB-B938F2D116C4}" type="parTrans" cxnId="{6EB1DB18-DC8A-41FE-9354-032146544263}">
      <dgm:prSet/>
      <dgm:spPr/>
      <dgm:t>
        <a:bodyPr/>
        <a:lstStyle/>
        <a:p>
          <a:endParaRPr lang="es-SV"/>
        </a:p>
      </dgm:t>
    </dgm:pt>
    <dgm:pt modelId="{E44CF4E9-781D-4265-B6AE-CBDCCB49D52E}" type="sibTrans" cxnId="{6EB1DB18-DC8A-41FE-9354-032146544263}">
      <dgm:prSet/>
      <dgm:spPr/>
      <dgm:t>
        <a:bodyPr/>
        <a:lstStyle/>
        <a:p>
          <a:endParaRPr lang="es-SV" dirty="0"/>
        </a:p>
      </dgm:t>
    </dgm:pt>
    <dgm:pt modelId="{34D472A6-84D3-4F9F-A297-E3CC4982ED7B}" type="pres">
      <dgm:prSet presAssocID="{E2E55D76-8C68-4A0C-9061-0032A346BAE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C5C96234-8D0A-4051-B32A-5C461B6B1029}" type="pres">
      <dgm:prSet presAssocID="{68706371-2D19-42B0-9FD1-6B77802D3C53}" presName="hierRoot1" presStyleCnt="0">
        <dgm:presLayoutVars>
          <dgm:hierBranch val="init"/>
        </dgm:presLayoutVars>
      </dgm:prSet>
      <dgm:spPr/>
    </dgm:pt>
    <dgm:pt modelId="{6A234FF2-CC99-4029-96B8-8B07B664E30B}" type="pres">
      <dgm:prSet presAssocID="{68706371-2D19-42B0-9FD1-6B77802D3C53}" presName="rootComposite1" presStyleCnt="0"/>
      <dgm:spPr/>
    </dgm:pt>
    <dgm:pt modelId="{C946F462-FC10-4978-90AC-2327DE60132F}" type="pres">
      <dgm:prSet presAssocID="{68706371-2D19-42B0-9FD1-6B77802D3C53}" presName="rootText1" presStyleLbl="node0" presStyleIdx="0" presStyleCnt="1" custScaleX="155501" custScaleY="204209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7235F6A-C89A-4221-84C2-0E7738296698}" type="pres">
      <dgm:prSet presAssocID="{68706371-2D19-42B0-9FD1-6B77802D3C53}" presName="titleText1" presStyleLbl="fgAcc0" presStyleIdx="0" presStyleCnt="1" custScaleX="145613" custScaleY="72479" custLinFactY="32077" custLinFactNeighborX="37239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2D46594-E81E-4FE4-996B-ADED72D698C0}" type="pres">
      <dgm:prSet presAssocID="{68706371-2D19-42B0-9FD1-6B77802D3C53}" presName="rootConnector1" presStyleLbl="node1" presStyleIdx="0" presStyleCnt="6"/>
      <dgm:spPr/>
      <dgm:t>
        <a:bodyPr/>
        <a:lstStyle/>
        <a:p>
          <a:endParaRPr lang="es-SV"/>
        </a:p>
      </dgm:t>
    </dgm:pt>
    <dgm:pt modelId="{0127D7A7-BCE4-48ED-966D-3493BEE30D41}" type="pres">
      <dgm:prSet presAssocID="{68706371-2D19-42B0-9FD1-6B77802D3C53}" presName="hierChild2" presStyleCnt="0"/>
      <dgm:spPr/>
    </dgm:pt>
    <dgm:pt modelId="{1DD59DA2-4C97-468B-A6B0-BB528C0340B3}" type="pres">
      <dgm:prSet presAssocID="{667BF753-2450-477B-AAE2-4A597064A951}" presName="Name37" presStyleLbl="parChTrans1D2" presStyleIdx="0" presStyleCnt="6"/>
      <dgm:spPr/>
      <dgm:t>
        <a:bodyPr/>
        <a:lstStyle/>
        <a:p>
          <a:endParaRPr lang="es-SV"/>
        </a:p>
      </dgm:t>
    </dgm:pt>
    <dgm:pt modelId="{C84D0638-9996-466D-BC63-1984E5168BAF}" type="pres">
      <dgm:prSet presAssocID="{31944CCD-C149-4450-92CE-888EDCFFC8BA}" presName="hierRoot2" presStyleCnt="0">
        <dgm:presLayoutVars>
          <dgm:hierBranch val="init"/>
        </dgm:presLayoutVars>
      </dgm:prSet>
      <dgm:spPr/>
    </dgm:pt>
    <dgm:pt modelId="{092E24D6-FCAD-4AF0-B9C1-EBE06D63A6C7}" type="pres">
      <dgm:prSet presAssocID="{31944CCD-C149-4450-92CE-888EDCFFC8BA}" presName="rootComposite" presStyleCnt="0"/>
      <dgm:spPr/>
    </dgm:pt>
    <dgm:pt modelId="{78E43B5C-4077-42EC-A125-DB33CA7C2C94}" type="pres">
      <dgm:prSet presAssocID="{31944CCD-C149-4450-92CE-888EDCFFC8BA}" presName="rootText" presStyleLbl="node1" presStyleIdx="0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CD902861-C149-437C-AAA8-87FA3B0BBE32}" type="pres">
      <dgm:prSet presAssocID="{31944CCD-C149-4450-92CE-888EDCFFC8BA}" presName="titleText2" presStyleLbl="fgAcc1" presStyleIdx="0" presStyleCnt="6" custFlipVert="1" custScaleX="125612" custScaleY="98231" custLinFactNeighborX="-2865" custLinFactNeighborY="-278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DE1A434E-6CC2-45D3-BD69-3A2DACE27F16}" type="pres">
      <dgm:prSet presAssocID="{31944CCD-C149-4450-92CE-888EDCFFC8BA}" presName="rootConnector" presStyleLbl="node2" presStyleIdx="0" presStyleCnt="0"/>
      <dgm:spPr/>
      <dgm:t>
        <a:bodyPr/>
        <a:lstStyle/>
        <a:p>
          <a:endParaRPr lang="es-SV"/>
        </a:p>
      </dgm:t>
    </dgm:pt>
    <dgm:pt modelId="{40E6CEF3-5582-4E3F-99C7-D6CE4E2E82B0}" type="pres">
      <dgm:prSet presAssocID="{31944CCD-C149-4450-92CE-888EDCFFC8BA}" presName="hierChild4" presStyleCnt="0"/>
      <dgm:spPr/>
    </dgm:pt>
    <dgm:pt modelId="{29566314-3E70-4FF8-B255-5A071BD4EB87}" type="pres">
      <dgm:prSet presAssocID="{31944CCD-C149-4450-92CE-888EDCFFC8BA}" presName="hierChild5" presStyleCnt="0"/>
      <dgm:spPr/>
    </dgm:pt>
    <dgm:pt modelId="{D101A55E-46C3-41A6-BC7F-1390732D8D7A}" type="pres">
      <dgm:prSet presAssocID="{A23DFA0C-0118-46EE-BCBB-8E3B8F3D45C4}" presName="Name37" presStyleLbl="parChTrans1D2" presStyleIdx="1" presStyleCnt="6"/>
      <dgm:spPr/>
      <dgm:t>
        <a:bodyPr/>
        <a:lstStyle/>
        <a:p>
          <a:endParaRPr lang="es-SV"/>
        </a:p>
      </dgm:t>
    </dgm:pt>
    <dgm:pt modelId="{58AF8D75-EBFB-4551-B626-F5D62C77A721}" type="pres">
      <dgm:prSet presAssocID="{E179CEB4-3D14-4A82-B43D-46DEDC67182D}" presName="hierRoot2" presStyleCnt="0">
        <dgm:presLayoutVars>
          <dgm:hierBranch val="init"/>
        </dgm:presLayoutVars>
      </dgm:prSet>
      <dgm:spPr/>
    </dgm:pt>
    <dgm:pt modelId="{86682FA3-FCF1-4043-B79F-C8418E7EE273}" type="pres">
      <dgm:prSet presAssocID="{E179CEB4-3D14-4A82-B43D-46DEDC67182D}" presName="rootComposite" presStyleCnt="0"/>
      <dgm:spPr/>
    </dgm:pt>
    <dgm:pt modelId="{277CCEE3-5A19-4FAF-85C0-391630E0D89D}" type="pres">
      <dgm:prSet presAssocID="{E179CEB4-3D14-4A82-B43D-46DEDC67182D}" presName="rootText" presStyleLbl="node1" presStyleIdx="1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EB6B2D45-B07F-4D2E-AA5D-1F27852E16CE}" type="pres">
      <dgm:prSet presAssocID="{E179CEB4-3D14-4A82-B43D-46DEDC67182D}" presName="titleText2" presStyleLbl="fgAcc1" presStyleIdx="1" presStyleCnt="6" custScaleX="128002" custScaleY="104078" custLinFactNeighborX="8174" custLinFactNeighborY="782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8887A516-2187-44AD-A81B-CB18B90281E5}" type="pres">
      <dgm:prSet presAssocID="{E179CEB4-3D14-4A82-B43D-46DEDC67182D}" presName="rootConnector" presStyleLbl="node2" presStyleIdx="0" presStyleCnt="0"/>
      <dgm:spPr/>
      <dgm:t>
        <a:bodyPr/>
        <a:lstStyle/>
        <a:p>
          <a:endParaRPr lang="es-SV"/>
        </a:p>
      </dgm:t>
    </dgm:pt>
    <dgm:pt modelId="{260C9043-D73A-4969-BC0E-97A6B5199D07}" type="pres">
      <dgm:prSet presAssocID="{E179CEB4-3D14-4A82-B43D-46DEDC67182D}" presName="hierChild4" presStyleCnt="0"/>
      <dgm:spPr/>
    </dgm:pt>
    <dgm:pt modelId="{C58837D8-216F-45AF-99DF-06182674AB83}" type="pres">
      <dgm:prSet presAssocID="{E179CEB4-3D14-4A82-B43D-46DEDC67182D}" presName="hierChild5" presStyleCnt="0"/>
      <dgm:spPr/>
    </dgm:pt>
    <dgm:pt modelId="{D5153E59-B206-4407-912B-B92138D2D74A}" type="pres">
      <dgm:prSet presAssocID="{65721A7A-0776-4514-9793-B7A220D04C1E}" presName="Name37" presStyleLbl="parChTrans1D2" presStyleIdx="2" presStyleCnt="6"/>
      <dgm:spPr/>
      <dgm:t>
        <a:bodyPr/>
        <a:lstStyle/>
        <a:p>
          <a:endParaRPr lang="es-SV"/>
        </a:p>
      </dgm:t>
    </dgm:pt>
    <dgm:pt modelId="{8762020E-578A-48C4-9F71-618A308C162B}" type="pres">
      <dgm:prSet presAssocID="{7F6CA406-1B62-4013-A730-EAE50C6D779D}" presName="hierRoot2" presStyleCnt="0">
        <dgm:presLayoutVars>
          <dgm:hierBranch val="init"/>
        </dgm:presLayoutVars>
      </dgm:prSet>
      <dgm:spPr/>
    </dgm:pt>
    <dgm:pt modelId="{7E69949C-FB0E-4C00-8C36-5E8D648266D4}" type="pres">
      <dgm:prSet presAssocID="{7F6CA406-1B62-4013-A730-EAE50C6D779D}" presName="rootComposite" presStyleCnt="0"/>
      <dgm:spPr/>
    </dgm:pt>
    <dgm:pt modelId="{9DAA5EF4-804D-4766-B16F-5B36B587FC7A}" type="pres">
      <dgm:prSet presAssocID="{7F6CA406-1B62-4013-A730-EAE50C6D779D}" presName="rootText" presStyleLbl="node1" presStyleIdx="2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E2EAFC8F-D4B6-4493-A250-131D934909C6}" type="pres">
      <dgm:prSet presAssocID="{7F6CA406-1B62-4013-A730-EAE50C6D779D}" presName="titleText2" presStyleLbl="fgAcc1" presStyleIdx="2" presStyleCnt="6" custFlipVert="1" custScaleX="131360" custScaleY="97425" custLinFactNeighborX="10326" custLinFactNeighborY="-3187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F47A005C-8DFB-49E9-9D3F-D9D5E6660E4E}" type="pres">
      <dgm:prSet presAssocID="{7F6CA406-1B62-4013-A730-EAE50C6D779D}" presName="rootConnector" presStyleLbl="node2" presStyleIdx="0" presStyleCnt="0"/>
      <dgm:spPr/>
      <dgm:t>
        <a:bodyPr/>
        <a:lstStyle/>
        <a:p>
          <a:endParaRPr lang="es-SV"/>
        </a:p>
      </dgm:t>
    </dgm:pt>
    <dgm:pt modelId="{0FB7CD3D-54EE-4C60-AEAA-B72EB9ACD478}" type="pres">
      <dgm:prSet presAssocID="{7F6CA406-1B62-4013-A730-EAE50C6D779D}" presName="hierChild4" presStyleCnt="0"/>
      <dgm:spPr/>
    </dgm:pt>
    <dgm:pt modelId="{4B9E2551-AD4F-48CE-9318-6289409A2ECB}" type="pres">
      <dgm:prSet presAssocID="{7F6CA406-1B62-4013-A730-EAE50C6D779D}" presName="hierChild5" presStyleCnt="0"/>
      <dgm:spPr/>
    </dgm:pt>
    <dgm:pt modelId="{F23C46D8-E17A-43C2-8CEC-B3DC6F4707CC}" type="pres">
      <dgm:prSet presAssocID="{7DDFAD97-8F95-41E0-8344-BE9DB3B3D4F5}" presName="Name37" presStyleLbl="parChTrans1D2" presStyleIdx="3" presStyleCnt="6"/>
      <dgm:spPr/>
      <dgm:t>
        <a:bodyPr/>
        <a:lstStyle/>
        <a:p>
          <a:endParaRPr lang="es-SV"/>
        </a:p>
      </dgm:t>
    </dgm:pt>
    <dgm:pt modelId="{0A58F8EB-3435-42E3-B0C3-D9DA7A7A82FD}" type="pres">
      <dgm:prSet presAssocID="{B0624AF8-AC4E-4332-AE98-58FCCA4BA64A}" presName="hierRoot2" presStyleCnt="0">
        <dgm:presLayoutVars>
          <dgm:hierBranch val="init"/>
        </dgm:presLayoutVars>
      </dgm:prSet>
      <dgm:spPr/>
    </dgm:pt>
    <dgm:pt modelId="{5047C541-20B4-47DA-83A8-EA267CF0526C}" type="pres">
      <dgm:prSet presAssocID="{B0624AF8-AC4E-4332-AE98-58FCCA4BA64A}" presName="rootComposite" presStyleCnt="0"/>
      <dgm:spPr/>
    </dgm:pt>
    <dgm:pt modelId="{C26D3015-C7FC-41BF-BA53-0B8A14C5179D}" type="pres">
      <dgm:prSet presAssocID="{B0624AF8-AC4E-4332-AE98-58FCCA4BA64A}" presName="rootText" presStyleLbl="node1" presStyleIdx="3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655D23C0-BD3F-4037-86AC-895CF218420C}" type="pres">
      <dgm:prSet presAssocID="{B0624AF8-AC4E-4332-AE98-58FCCA4BA64A}" presName="titleText2" presStyleLbl="fgAcc1" presStyleIdx="3" presStyleCnt="6" custScaleX="124605" custScaleY="78498" custLinFactNeighborX="5741" custLinFactNeighborY="-12650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A24C04B-8BF0-4D18-BEF9-85161F6D032D}" type="pres">
      <dgm:prSet presAssocID="{B0624AF8-AC4E-4332-AE98-58FCCA4BA64A}" presName="rootConnector" presStyleLbl="node2" presStyleIdx="0" presStyleCnt="0"/>
      <dgm:spPr/>
      <dgm:t>
        <a:bodyPr/>
        <a:lstStyle/>
        <a:p>
          <a:endParaRPr lang="es-SV"/>
        </a:p>
      </dgm:t>
    </dgm:pt>
    <dgm:pt modelId="{A4BC2ACD-386A-4EC1-BD6E-F501B3A48B0F}" type="pres">
      <dgm:prSet presAssocID="{B0624AF8-AC4E-4332-AE98-58FCCA4BA64A}" presName="hierChild4" presStyleCnt="0"/>
      <dgm:spPr/>
    </dgm:pt>
    <dgm:pt modelId="{F6AFFD2C-A822-43D6-9798-963C4A45E6FD}" type="pres">
      <dgm:prSet presAssocID="{B0624AF8-AC4E-4332-AE98-58FCCA4BA64A}" presName="hierChild5" presStyleCnt="0"/>
      <dgm:spPr/>
    </dgm:pt>
    <dgm:pt modelId="{7803EDC2-43CA-41DE-A4C4-DDE0F9DEDD5B}" type="pres">
      <dgm:prSet presAssocID="{10C22257-05CB-4930-A01F-E7968ACE173F}" presName="Name37" presStyleLbl="parChTrans1D2" presStyleIdx="4" presStyleCnt="6"/>
      <dgm:spPr/>
      <dgm:t>
        <a:bodyPr/>
        <a:lstStyle/>
        <a:p>
          <a:endParaRPr lang="es-SV"/>
        </a:p>
      </dgm:t>
    </dgm:pt>
    <dgm:pt modelId="{28C88A07-5746-4C77-BB98-0934B8068834}" type="pres">
      <dgm:prSet presAssocID="{2AD1680E-0E91-4AA9-935D-639BE1271429}" presName="hierRoot2" presStyleCnt="0">
        <dgm:presLayoutVars>
          <dgm:hierBranch val="init"/>
        </dgm:presLayoutVars>
      </dgm:prSet>
      <dgm:spPr/>
    </dgm:pt>
    <dgm:pt modelId="{9DF53F9F-E082-45A2-B4C3-E4AA0FA03B8C}" type="pres">
      <dgm:prSet presAssocID="{2AD1680E-0E91-4AA9-935D-639BE1271429}" presName="rootComposite" presStyleCnt="0"/>
      <dgm:spPr/>
    </dgm:pt>
    <dgm:pt modelId="{993D5769-CE59-459D-BF41-2B5D65DD39EE}" type="pres">
      <dgm:prSet presAssocID="{2AD1680E-0E91-4AA9-935D-639BE1271429}" presName="rootText" presStyleLbl="node1" presStyleIdx="4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7E9F5E0E-A015-4A7B-B498-2747260DA807}" type="pres">
      <dgm:prSet presAssocID="{2AD1680E-0E91-4AA9-935D-639BE1271429}" presName="titleText2" presStyleLbl="fgAcc1" presStyleIdx="4" presStyleCnt="6" custScaleX="130418" custScaleY="66859" custLinFactNeighborX="2642" custLinFactNeighborY="1513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5275FF6-042B-4438-B554-27CA363922D7}" type="pres">
      <dgm:prSet presAssocID="{2AD1680E-0E91-4AA9-935D-639BE1271429}" presName="rootConnector" presStyleLbl="node2" presStyleIdx="0" presStyleCnt="0"/>
      <dgm:spPr/>
      <dgm:t>
        <a:bodyPr/>
        <a:lstStyle/>
        <a:p>
          <a:endParaRPr lang="es-SV"/>
        </a:p>
      </dgm:t>
    </dgm:pt>
    <dgm:pt modelId="{5EBAB883-7E47-4611-931A-F77EE50401FF}" type="pres">
      <dgm:prSet presAssocID="{2AD1680E-0E91-4AA9-935D-639BE1271429}" presName="hierChild4" presStyleCnt="0"/>
      <dgm:spPr/>
    </dgm:pt>
    <dgm:pt modelId="{163F4C61-50CF-41C4-8421-AF4FACEC2AA1}" type="pres">
      <dgm:prSet presAssocID="{2AD1680E-0E91-4AA9-935D-639BE1271429}" presName="hierChild5" presStyleCnt="0"/>
      <dgm:spPr/>
    </dgm:pt>
    <dgm:pt modelId="{327520A6-3A4C-4F9B-A404-35BF49C09737}" type="pres">
      <dgm:prSet presAssocID="{CBEAC80D-CF82-4ABF-86BB-B938F2D116C4}" presName="Name37" presStyleLbl="parChTrans1D2" presStyleIdx="5" presStyleCnt="6"/>
      <dgm:spPr/>
      <dgm:t>
        <a:bodyPr/>
        <a:lstStyle/>
        <a:p>
          <a:endParaRPr lang="es-SV"/>
        </a:p>
      </dgm:t>
    </dgm:pt>
    <dgm:pt modelId="{55406BDB-38A9-4CCD-9AB5-47EE4595905C}" type="pres">
      <dgm:prSet presAssocID="{E6585C65-91D0-4A76-BD25-23725B01F190}" presName="hierRoot2" presStyleCnt="0">
        <dgm:presLayoutVars>
          <dgm:hierBranch val="init"/>
        </dgm:presLayoutVars>
      </dgm:prSet>
      <dgm:spPr/>
    </dgm:pt>
    <dgm:pt modelId="{45F84995-DA04-4713-90A6-D5C09F540AFF}" type="pres">
      <dgm:prSet presAssocID="{E6585C65-91D0-4A76-BD25-23725B01F190}" presName="rootComposite" presStyleCnt="0"/>
      <dgm:spPr/>
    </dgm:pt>
    <dgm:pt modelId="{391CF035-A1EA-45D1-BD20-4EA59B50A370}" type="pres">
      <dgm:prSet presAssocID="{E6585C65-91D0-4A76-BD25-23725B01F190}" presName="rootText" presStyleLbl="node1" presStyleIdx="5" presStyleCnt="6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7CF1FC15-3728-41A2-8107-23F0727A5814}" type="pres">
      <dgm:prSet presAssocID="{E6585C65-91D0-4A76-BD25-23725B01F190}" presName="titleText2" presStyleLbl="fgAcc1" presStyleIdx="5" presStyleCnt="6" custFlipVert="1" custScaleX="131809" custScaleY="64157" custLinFactNeighborX="10779" custLinFactNeighborY="-4642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C4B2D5FF-177C-4093-9D14-87A55AF12B59}" type="pres">
      <dgm:prSet presAssocID="{E6585C65-91D0-4A76-BD25-23725B01F190}" presName="rootConnector" presStyleLbl="node2" presStyleIdx="0" presStyleCnt="0"/>
      <dgm:spPr/>
      <dgm:t>
        <a:bodyPr/>
        <a:lstStyle/>
        <a:p>
          <a:endParaRPr lang="es-SV"/>
        </a:p>
      </dgm:t>
    </dgm:pt>
    <dgm:pt modelId="{EEFF6447-7052-4DEC-B511-85E8643EC05C}" type="pres">
      <dgm:prSet presAssocID="{E6585C65-91D0-4A76-BD25-23725B01F190}" presName="hierChild4" presStyleCnt="0"/>
      <dgm:spPr/>
    </dgm:pt>
    <dgm:pt modelId="{11048AF6-F315-4D27-A180-703EFFA474A2}" type="pres">
      <dgm:prSet presAssocID="{E6585C65-91D0-4A76-BD25-23725B01F190}" presName="hierChild5" presStyleCnt="0"/>
      <dgm:spPr/>
    </dgm:pt>
    <dgm:pt modelId="{93638FF8-BF6D-4AE0-A37A-51FD1D05877C}" type="pres">
      <dgm:prSet presAssocID="{68706371-2D19-42B0-9FD1-6B77802D3C53}" presName="hierChild3" presStyleCnt="0"/>
      <dgm:spPr/>
    </dgm:pt>
  </dgm:ptLst>
  <dgm:cxnLst>
    <dgm:cxn modelId="{40B1BFAC-9783-4F3B-BDFC-396E9584EE37}" type="presOf" srcId="{31944CCD-C149-4450-92CE-888EDCFFC8BA}" destId="{78E43B5C-4077-42EC-A125-DB33CA7C2C94}" srcOrd="0" destOrd="0" presId="urn:microsoft.com/office/officeart/2008/layout/NameandTitleOrganizationalChart"/>
    <dgm:cxn modelId="{41266D33-7356-437E-A5BF-2BE4272436D1}" srcId="{E2E55D76-8C68-4A0C-9061-0032A346BAE9}" destId="{68706371-2D19-42B0-9FD1-6B77802D3C53}" srcOrd="0" destOrd="0" parTransId="{92E8ECEB-0031-414F-9F04-6AAF6CEC7ED6}" sibTransId="{46539562-AF1B-4B87-B32E-B76EDF7008D6}"/>
    <dgm:cxn modelId="{0CBBB7CD-913D-413A-BAAE-F897047DF274}" type="presOf" srcId="{2AD1680E-0E91-4AA9-935D-639BE1271429}" destId="{75275FF6-042B-4438-B554-27CA363922D7}" srcOrd="1" destOrd="0" presId="urn:microsoft.com/office/officeart/2008/layout/NameandTitleOrganizationalChart"/>
    <dgm:cxn modelId="{108807EC-E690-4B6A-B3CE-ECCF73E3AB0A}" type="presOf" srcId="{7DDFAD97-8F95-41E0-8344-BE9DB3B3D4F5}" destId="{F23C46D8-E17A-43C2-8CEC-B3DC6F4707CC}" srcOrd="0" destOrd="0" presId="urn:microsoft.com/office/officeart/2008/layout/NameandTitleOrganizationalChart"/>
    <dgm:cxn modelId="{E8D71E90-7A5C-46B8-BFCD-51E7AD7F7C7D}" type="presOf" srcId="{7F6CA406-1B62-4013-A730-EAE50C6D779D}" destId="{F47A005C-8DFB-49E9-9D3F-D9D5E6660E4E}" srcOrd="1" destOrd="0" presId="urn:microsoft.com/office/officeart/2008/layout/NameandTitleOrganizationalChart"/>
    <dgm:cxn modelId="{6EB1DB18-DC8A-41FE-9354-032146544263}" srcId="{68706371-2D19-42B0-9FD1-6B77802D3C53}" destId="{E6585C65-91D0-4A76-BD25-23725B01F190}" srcOrd="5" destOrd="0" parTransId="{CBEAC80D-CF82-4ABF-86BB-B938F2D116C4}" sibTransId="{E44CF4E9-781D-4265-B6AE-CBDCCB49D52E}"/>
    <dgm:cxn modelId="{93A099AA-C2E1-4EBD-A89A-5CB30AB6F18A}" type="presOf" srcId="{46539562-AF1B-4B87-B32E-B76EDF7008D6}" destId="{F7235F6A-C89A-4221-84C2-0E7738296698}" srcOrd="0" destOrd="0" presId="urn:microsoft.com/office/officeart/2008/layout/NameandTitleOrganizationalChart"/>
    <dgm:cxn modelId="{0DBCC4CB-86EF-4457-AD6C-A0F725183E1F}" srcId="{68706371-2D19-42B0-9FD1-6B77802D3C53}" destId="{31944CCD-C149-4450-92CE-888EDCFFC8BA}" srcOrd="0" destOrd="0" parTransId="{667BF753-2450-477B-AAE2-4A597064A951}" sibTransId="{0F87C7E2-1598-414B-8FDC-7E1616DF5522}"/>
    <dgm:cxn modelId="{58FAC52A-6C49-4A6D-B431-82EC753E3E5E}" type="presOf" srcId="{667BF753-2450-477B-AAE2-4A597064A951}" destId="{1DD59DA2-4C97-468B-A6B0-BB528C0340B3}" srcOrd="0" destOrd="0" presId="urn:microsoft.com/office/officeart/2008/layout/NameandTitleOrganizationalChart"/>
    <dgm:cxn modelId="{60093BE7-5425-4864-AE67-817621AEFB8A}" srcId="{68706371-2D19-42B0-9FD1-6B77802D3C53}" destId="{7F6CA406-1B62-4013-A730-EAE50C6D779D}" srcOrd="2" destOrd="0" parTransId="{65721A7A-0776-4514-9793-B7A220D04C1E}" sibTransId="{DFE601F1-6743-438E-A8C3-447EA6E037A1}"/>
    <dgm:cxn modelId="{A514CB38-EC3A-45F9-957D-6F0AD0D525A9}" type="presOf" srcId="{E2E55D76-8C68-4A0C-9061-0032A346BAE9}" destId="{34D472A6-84D3-4F9F-A297-E3CC4982ED7B}" srcOrd="0" destOrd="0" presId="urn:microsoft.com/office/officeart/2008/layout/NameandTitleOrganizationalChart"/>
    <dgm:cxn modelId="{BE9D4537-4DFF-4CCE-857A-F6B00F9DFBF3}" type="presOf" srcId="{077F7F6C-9469-4EA9-A42C-04C3943C5621}" destId="{655D23C0-BD3F-4037-86AC-895CF218420C}" srcOrd="0" destOrd="0" presId="urn:microsoft.com/office/officeart/2008/layout/NameandTitleOrganizationalChart"/>
    <dgm:cxn modelId="{489E9CF0-C4AF-4477-BC63-A03A4A4D70B2}" type="presOf" srcId="{DFE601F1-6743-438E-A8C3-447EA6E037A1}" destId="{E2EAFC8F-D4B6-4493-A250-131D934909C6}" srcOrd="0" destOrd="0" presId="urn:microsoft.com/office/officeart/2008/layout/NameandTitleOrganizationalChart"/>
    <dgm:cxn modelId="{FB0215B3-1D38-4405-8C39-12A876027766}" type="presOf" srcId="{E6585C65-91D0-4A76-BD25-23725B01F190}" destId="{C4B2D5FF-177C-4093-9D14-87A55AF12B59}" srcOrd="1" destOrd="0" presId="urn:microsoft.com/office/officeart/2008/layout/NameandTitleOrganizationalChart"/>
    <dgm:cxn modelId="{573384C2-92E4-49A2-8A88-4B089C51C70B}" srcId="{68706371-2D19-42B0-9FD1-6B77802D3C53}" destId="{2AD1680E-0E91-4AA9-935D-639BE1271429}" srcOrd="4" destOrd="0" parTransId="{10C22257-05CB-4930-A01F-E7968ACE173F}" sibTransId="{C99FF4AE-6090-4E28-81B9-5A1B5D518099}"/>
    <dgm:cxn modelId="{0427742F-142A-4F8A-94DA-31672B6B6A9C}" type="presOf" srcId="{C99FF4AE-6090-4E28-81B9-5A1B5D518099}" destId="{7E9F5E0E-A015-4A7B-B498-2747260DA807}" srcOrd="0" destOrd="0" presId="urn:microsoft.com/office/officeart/2008/layout/NameandTitleOrganizationalChart"/>
    <dgm:cxn modelId="{28E53976-6B4D-4C3E-B23A-B4CEA471E328}" type="presOf" srcId="{A23DFA0C-0118-46EE-BCBB-8E3B8F3D45C4}" destId="{D101A55E-46C3-41A6-BC7F-1390732D8D7A}" srcOrd="0" destOrd="0" presId="urn:microsoft.com/office/officeart/2008/layout/NameandTitleOrganizationalChart"/>
    <dgm:cxn modelId="{F1BB1624-65A5-4A52-ACC9-E3786679FE90}" type="presOf" srcId="{E6585C65-91D0-4A76-BD25-23725B01F190}" destId="{391CF035-A1EA-45D1-BD20-4EA59B50A370}" srcOrd="0" destOrd="0" presId="urn:microsoft.com/office/officeart/2008/layout/NameandTitleOrganizationalChart"/>
    <dgm:cxn modelId="{B266AA0E-7828-46CF-A9A7-7D9172C21D81}" type="presOf" srcId="{B0624AF8-AC4E-4332-AE98-58FCCA4BA64A}" destId="{7A24C04B-8BF0-4D18-BEF9-85161F6D032D}" srcOrd="1" destOrd="0" presId="urn:microsoft.com/office/officeart/2008/layout/NameandTitleOrganizationalChart"/>
    <dgm:cxn modelId="{08D9CE7F-C9FB-44DA-A503-BCAB7F45C7E3}" type="presOf" srcId="{E179CEB4-3D14-4A82-B43D-46DEDC67182D}" destId="{277CCEE3-5A19-4FAF-85C0-391630E0D89D}" srcOrd="0" destOrd="0" presId="urn:microsoft.com/office/officeart/2008/layout/NameandTitleOrganizationalChart"/>
    <dgm:cxn modelId="{57B879A0-F6AC-4326-916C-F2514B9A594B}" type="presOf" srcId="{0F87C7E2-1598-414B-8FDC-7E1616DF5522}" destId="{CD902861-C149-437C-AAA8-87FA3B0BBE32}" srcOrd="0" destOrd="0" presId="urn:microsoft.com/office/officeart/2008/layout/NameandTitleOrganizationalChart"/>
    <dgm:cxn modelId="{8BA9864B-2265-4B21-B2E4-A43155629E8F}" type="presOf" srcId="{E179CEB4-3D14-4A82-B43D-46DEDC67182D}" destId="{8887A516-2187-44AD-A81B-CB18B90281E5}" srcOrd="1" destOrd="0" presId="urn:microsoft.com/office/officeart/2008/layout/NameandTitleOrganizationalChart"/>
    <dgm:cxn modelId="{23FC5E5A-E9CD-44AC-8CE4-F408E58D10A9}" type="presOf" srcId="{ABEADB26-9AD8-419A-BD45-AAE6E7DA8A3C}" destId="{EB6B2D45-B07F-4D2E-AA5D-1F27852E16CE}" srcOrd="0" destOrd="0" presId="urn:microsoft.com/office/officeart/2008/layout/NameandTitleOrganizationalChart"/>
    <dgm:cxn modelId="{413ACBD1-D861-4E76-939E-FD77064A2C49}" type="presOf" srcId="{E44CF4E9-781D-4265-B6AE-CBDCCB49D52E}" destId="{7CF1FC15-3728-41A2-8107-23F0727A5814}" srcOrd="0" destOrd="0" presId="urn:microsoft.com/office/officeart/2008/layout/NameandTitleOrganizationalChart"/>
    <dgm:cxn modelId="{CC6E906E-91D7-4AFD-BA0B-E3C0570A21A0}" type="presOf" srcId="{10C22257-05CB-4930-A01F-E7968ACE173F}" destId="{7803EDC2-43CA-41DE-A4C4-DDE0F9DEDD5B}" srcOrd="0" destOrd="0" presId="urn:microsoft.com/office/officeart/2008/layout/NameandTitleOrganizationalChart"/>
    <dgm:cxn modelId="{FFCDB712-5268-4888-A822-7D8EFA6AD8A2}" type="presOf" srcId="{68706371-2D19-42B0-9FD1-6B77802D3C53}" destId="{52D46594-E81E-4FE4-996B-ADED72D698C0}" srcOrd="1" destOrd="0" presId="urn:microsoft.com/office/officeart/2008/layout/NameandTitleOrganizationalChart"/>
    <dgm:cxn modelId="{FA8E016F-8753-4EA3-A795-39D055AC5A0C}" type="presOf" srcId="{65721A7A-0776-4514-9793-B7A220D04C1E}" destId="{D5153E59-B206-4407-912B-B92138D2D74A}" srcOrd="0" destOrd="0" presId="urn:microsoft.com/office/officeart/2008/layout/NameandTitleOrganizationalChart"/>
    <dgm:cxn modelId="{23CA2275-5E33-4ECE-A2E7-8166484D0CDF}" type="presOf" srcId="{31944CCD-C149-4450-92CE-888EDCFFC8BA}" destId="{DE1A434E-6CC2-45D3-BD69-3A2DACE27F16}" srcOrd="1" destOrd="0" presId="urn:microsoft.com/office/officeart/2008/layout/NameandTitleOrganizationalChart"/>
    <dgm:cxn modelId="{01E5B5D5-2216-4C17-928E-C3460A1DD0A9}" type="presOf" srcId="{68706371-2D19-42B0-9FD1-6B77802D3C53}" destId="{C946F462-FC10-4978-90AC-2327DE60132F}" srcOrd="0" destOrd="0" presId="urn:microsoft.com/office/officeart/2008/layout/NameandTitleOrganizationalChart"/>
    <dgm:cxn modelId="{C31EF72A-C0E8-4C3F-89EA-108D0DB5877A}" type="presOf" srcId="{CBEAC80D-CF82-4ABF-86BB-B938F2D116C4}" destId="{327520A6-3A4C-4F9B-A404-35BF49C09737}" srcOrd="0" destOrd="0" presId="urn:microsoft.com/office/officeart/2008/layout/NameandTitleOrganizationalChart"/>
    <dgm:cxn modelId="{DA34B433-3EEA-43D1-869D-3E2C6D88C724}" srcId="{68706371-2D19-42B0-9FD1-6B77802D3C53}" destId="{B0624AF8-AC4E-4332-AE98-58FCCA4BA64A}" srcOrd="3" destOrd="0" parTransId="{7DDFAD97-8F95-41E0-8344-BE9DB3B3D4F5}" sibTransId="{077F7F6C-9469-4EA9-A42C-04C3943C5621}"/>
    <dgm:cxn modelId="{38B26B1E-DFA1-49F1-A2EC-073664D91FF4}" type="presOf" srcId="{2AD1680E-0E91-4AA9-935D-639BE1271429}" destId="{993D5769-CE59-459D-BF41-2B5D65DD39EE}" srcOrd="0" destOrd="0" presId="urn:microsoft.com/office/officeart/2008/layout/NameandTitleOrganizationalChart"/>
    <dgm:cxn modelId="{315CBB41-C876-415C-9C5F-D02553586EA1}" srcId="{68706371-2D19-42B0-9FD1-6B77802D3C53}" destId="{E179CEB4-3D14-4A82-B43D-46DEDC67182D}" srcOrd="1" destOrd="0" parTransId="{A23DFA0C-0118-46EE-BCBB-8E3B8F3D45C4}" sibTransId="{ABEADB26-9AD8-419A-BD45-AAE6E7DA8A3C}"/>
    <dgm:cxn modelId="{C1C150A8-8632-49B2-A788-122528D889C5}" type="presOf" srcId="{7F6CA406-1B62-4013-A730-EAE50C6D779D}" destId="{9DAA5EF4-804D-4766-B16F-5B36B587FC7A}" srcOrd="0" destOrd="0" presId="urn:microsoft.com/office/officeart/2008/layout/NameandTitleOrganizationalChart"/>
    <dgm:cxn modelId="{93BAF629-652D-41F9-9EBB-B1D72941EDDA}" type="presOf" srcId="{B0624AF8-AC4E-4332-AE98-58FCCA4BA64A}" destId="{C26D3015-C7FC-41BF-BA53-0B8A14C5179D}" srcOrd="0" destOrd="0" presId="urn:microsoft.com/office/officeart/2008/layout/NameandTitleOrganizationalChart"/>
    <dgm:cxn modelId="{70AB9549-7782-499F-9E22-8D5D87B347F7}" type="presParOf" srcId="{34D472A6-84D3-4F9F-A297-E3CC4982ED7B}" destId="{C5C96234-8D0A-4051-B32A-5C461B6B1029}" srcOrd="0" destOrd="0" presId="urn:microsoft.com/office/officeart/2008/layout/NameandTitleOrganizationalChart"/>
    <dgm:cxn modelId="{0E9C596C-16B1-423B-9D41-4329C992513F}" type="presParOf" srcId="{C5C96234-8D0A-4051-B32A-5C461B6B1029}" destId="{6A234FF2-CC99-4029-96B8-8B07B664E30B}" srcOrd="0" destOrd="0" presId="urn:microsoft.com/office/officeart/2008/layout/NameandTitleOrganizationalChart"/>
    <dgm:cxn modelId="{60FF5FAE-3418-4E57-B93B-B5F50054C12F}" type="presParOf" srcId="{6A234FF2-CC99-4029-96B8-8B07B664E30B}" destId="{C946F462-FC10-4978-90AC-2327DE60132F}" srcOrd="0" destOrd="0" presId="urn:microsoft.com/office/officeart/2008/layout/NameandTitleOrganizationalChart"/>
    <dgm:cxn modelId="{772AF9A1-D5FC-45F8-89C4-0CDA1810CDD5}" type="presParOf" srcId="{6A234FF2-CC99-4029-96B8-8B07B664E30B}" destId="{F7235F6A-C89A-4221-84C2-0E7738296698}" srcOrd="1" destOrd="0" presId="urn:microsoft.com/office/officeart/2008/layout/NameandTitleOrganizationalChart"/>
    <dgm:cxn modelId="{9D9E079D-C64B-4869-A107-85FD2CA2CAEC}" type="presParOf" srcId="{6A234FF2-CC99-4029-96B8-8B07B664E30B}" destId="{52D46594-E81E-4FE4-996B-ADED72D698C0}" srcOrd="2" destOrd="0" presId="urn:microsoft.com/office/officeart/2008/layout/NameandTitleOrganizationalChart"/>
    <dgm:cxn modelId="{8B31B9A8-5831-43EF-8DA6-8E48CECB28E8}" type="presParOf" srcId="{C5C96234-8D0A-4051-B32A-5C461B6B1029}" destId="{0127D7A7-BCE4-48ED-966D-3493BEE30D41}" srcOrd="1" destOrd="0" presId="urn:microsoft.com/office/officeart/2008/layout/NameandTitleOrganizationalChart"/>
    <dgm:cxn modelId="{FEFA5CF8-AFEC-4690-A52D-49365B3D1A95}" type="presParOf" srcId="{0127D7A7-BCE4-48ED-966D-3493BEE30D41}" destId="{1DD59DA2-4C97-468B-A6B0-BB528C0340B3}" srcOrd="0" destOrd="0" presId="urn:microsoft.com/office/officeart/2008/layout/NameandTitleOrganizationalChart"/>
    <dgm:cxn modelId="{91F60FF9-2285-452E-9481-E4E887A24F2A}" type="presParOf" srcId="{0127D7A7-BCE4-48ED-966D-3493BEE30D41}" destId="{C84D0638-9996-466D-BC63-1984E5168BAF}" srcOrd="1" destOrd="0" presId="urn:microsoft.com/office/officeart/2008/layout/NameandTitleOrganizationalChart"/>
    <dgm:cxn modelId="{6AC49DEE-8AE8-49AA-A8B7-7DD1852C6E23}" type="presParOf" srcId="{C84D0638-9996-466D-BC63-1984E5168BAF}" destId="{092E24D6-FCAD-4AF0-B9C1-EBE06D63A6C7}" srcOrd="0" destOrd="0" presId="urn:microsoft.com/office/officeart/2008/layout/NameandTitleOrganizationalChart"/>
    <dgm:cxn modelId="{B7C8A98A-CE63-41E3-8C0D-C7610FA60A3B}" type="presParOf" srcId="{092E24D6-FCAD-4AF0-B9C1-EBE06D63A6C7}" destId="{78E43B5C-4077-42EC-A125-DB33CA7C2C94}" srcOrd="0" destOrd="0" presId="urn:microsoft.com/office/officeart/2008/layout/NameandTitleOrganizationalChart"/>
    <dgm:cxn modelId="{A9359FB4-2429-4E20-8058-5277CFBF734B}" type="presParOf" srcId="{092E24D6-FCAD-4AF0-B9C1-EBE06D63A6C7}" destId="{CD902861-C149-437C-AAA8-87FA3B0BBE32}" srcOrd="1" destOrd="0" presId="urn:microsoft.com/office/officeart/2008/layout/NameandTitleOrganizationalChart"/>
    <dgm:cxn modelId="{7FCE3049-E768-42E8-BC16-FE46CC3A6074}" type="presParOf" srcId="{092E24D6-FCAD-4AF0-B9C1-EBE06D63A6C7}" destId="{DE1A434E-6CC2-45D3-BD69-3A2DACE27F16}" srcOrd="2" destOrd="0" presId="urn:microsoft.com/office/officeart/2008/layout/NameandTitleOrganizationalChart"/>
    <dgm:cxn modelId="{F781195A-9781-4155-BF8D-641A28C2676D}" type="presParOf" srcId="{C84D0638-9996-466D-BC63-1984E5168BAF}" destId="{40E6CEF3-5582-4E3F-99C7-D6CE4E2E82B0}" srcOrd="1" destOrd="0" presId="urn:microsoft.com/office/officeart/2008/layout/NameandTitleOrganizationalChart"/>
    <dgm:cxn modelId="{79229E99-423B-4225-952B-3B481B554772}" type="presParOf" srcId="{C84D0638-9996-466D-BC63-1984E5168BAF}" destId="{29566314-3E70-4FF8-B255-5A071BD4EB87}" srcOrd="2" destOrd="0" presId="urn:microsoft.com/office/officeart/2008/layout/NameandTitleOrganizationalChart"/>
    <dgm:cxn modelId="{E4002869-ED7A-4609-9451-3D322371797D}" type="presParOf" srcId="{0127D7A7-BCE4-48ED-966D-3493BEE30D41}" destId="{D101A55E-46C3-41A6-BC7F-1390732D8D7A}" srcOrd="2" destOrd="0" presId="urn:microsoft.com/office/officeart/2008/layout/NameandTitleOrganizationalChart"/>
    <dgm:cxn modelId="{E7029A8A-9DF9-4429-92EA-D5C1000E86E7}" type="presParOf" srcId="{0127D7A7-BCE4-48ED-966D-3493BEE30D41}" destId="{58AF8D75-EBFB-4551-B626-F5D62C77A721}" srcOrd="3" destOrd="0" presId="urn:microsoft.com/office/officeart/2008/layout/NameandTitleOrganizationalChart"/>
    <dgm:cxn modelId="{CFB8BA3E-1FFB-41ED-9C43-08C4D068F5C2}" type="presParOf" srcId="{58AF8D75-EBFB-4551-B626-F5D62C77A721}" destId="{86682FA3-FCF1-4043-B79F-C8418E7EE273}" srcOrd="0" destOrd="0" presId="urn:microsoft.com/office/officeart/2008/layout/NameandTitleOrganizationalChart"/>
    <dgm:cxn modelId="{8AEB2A9A-91A2-44F9-B73A-1A10120232E9}" type="presParOf" srcId="{86682FA3-FCF1-4043-B79F-C8418E7EE273}" destId="{277CCEE3-5A19-4FAF-85C0-391630E0D89D}" srcOrd="0" destOrd="0" presId="urn:microsoft.com/office/officeart/2008/layout/NameandTitleOrganizationalChart"/>
    <dgm:cxn modelId="{7E9F31A2-ED84-45CA-A72E-98F21677001D}" type="presParOf" srcId="{86682FA3-FCF1-4043-B79F-C8418E7EE273}" destId="{EB6B2D45-B07F-4D2E-AA5D-1F27852E16CE}" srcOrd="1" destOrd="0" presId="urn:microsoft.com/office/officeart/2008/layout/NameandTitleOrganizationalChart"/>
    <dgm:cxn modelId="{E32C2CAF-27CC-4B7B-9AA4-135FDC759324}" type="presParOf" srcId="{86682FA3-FCF1-4043-B79F-C8418E7EE273}" destId="{8887A516-2187-44AD-A81B-CB18B90281E5}" srcOrd="2" destOrd="0" presId="urn:microsoft.com/office/officeart/2008/layout/NameandTitleOrganizationalChart"/>
    <dgm:cxn modelId="{770A0FE8-D91B-4C22-B5F1-78D2B2AFD47A}" type="presParOf" srcId="{58AF8D75-EBFB-4551-B626-F5D62C77A721}" destId="{260C9043-D73A-4969-BC0E-97A6B5199D07}" srcOrd="1" destOrd="0" presId="urn:microsoft.com/office/officeart/2008/layout/NameandTitleOrganizationalChart"/>
    <dgm:cxn modelId="{BE9C84E1-7D2C-4362-9DC3-49FF73F5353C}" type="presParOf" srcId="{58AF8D75-EBFB-4551-B626-F5D62C77A721}" destId="{C58837D8-216F-45AF-99DF-06182674AB83}" srcOrd="2" destOrd="0" presId="urn:microsoft.com/office/officeart/2008/layout/NameandTitleOrganizationalChart"/>
    <dgm:cxn modelId="{CECB8F25-73F7-413B-AC12-2BB8F27B3E10}" type="presParOf" srcId="{0127D7A7-BCE4-48ED-966D-3493BEE30D41}" destId="{D5153E59-B206-4407-912B-B92138D2D74A}" srcOrd="4" destOrd="0" presId="urn:microsoft.com/office/officeart/2008/layout/NameandTitleOrganizationalChart"/>
    <dgm:cxn modelId="{6A34AC1A-1853-45BD-9C1B-2892D3516E83}" type="presParOf" srcId="{0127D7A7-BCE4-48ED-966D-3493BEE30D41}" destId="{8762020E-578A-48C4-9F71-618A308C162B}" srcOrd="5" destOrd="0" presId="urn:microsoft.com/office/officeart/2008/layout/NameandTitleOrganizationalChart"/>
    <dgm:cxn modelId="{00AD3011-A516-4873-9299-3B704F19AE5D}" type="presParOf" srcId="{8762020E-578A-48C4-9F71-618A308C162B}" destId="{7E69949C-FB0E-4C00-8C36-5E8D648266D4}" srcOrd="0" destOrd="0" presId="urn:microsoft.com/office/officeart/2008/layout/NameandTitleOrganizationalChart"/>
    <dgm:cxn modelId="{D9D3160D-9497-44FC-860D-38CF6FA1CB23}" type="presParOf" srcId="{7E69949C-FB0E-4C00-8C36-5E8D648266D4}" destId="{9DAA5EF4-804D-4766-B16F-5B36B587FC7A}" srcOrd="0" destOrd="0" presId="urn:microsoft.com/office/officeart/2008/layout/NameandTitleOrganizationalChart"/>
    <dgm:cxn modelId="{59D8073A-D63D-43BB-B6F8-17432807B986}" type="presParOf" srcId="{7E69949C-FB0E-4C00-8C36-5E8D648266D4}" destId="{E2EAFC8F-D4B6-4493-A250-131D934909C6}" srcOrd="1" destOrd="0" presId="urn:microsoft.com/office/officeart/2008/layout/NameandTitleOrganizationalChart"/>
    <dgm:cxn modelId="{F10EF78E-B22B-47D6-B2AE-79325A45851B}" type="presParOf" srcId="{7E69949C-FB0E-4C00-8C36-5E8D648266D4}" destId="{F47A005C-8DFB-49E9-9D3F-D9D5E6660E4E}" srcOrd="2" destOrd="0" presId="urn:microsoft.com/office/officeart/2008/layout/NameandTitleOrganizationalChart"/>
    <dgm:cxn modelId="{B9DBFCC7-335B-4659-BA36-77167B8BC6B7}" type="presParOf" srcId="{8762020E-578A-48C4-9F71-618A308C162B}" destId="{0FB7CD3D-54EE-4C60-AEAA-B72EB9ACD478}" srcOrd="1" destOrd="0" presId="urn:microsoft.com/office/officeart/2008/layout/NameandTitleOrganizationalChart"/>
    <dgm:cxn modelId="{DCC9F251-2235-4BE8-9430-E483815A289C}" type="presParOf" srcId="{8762020E-578A-48C4-9F71-618A308C162B}" destId="{4B9E2551-AD4F-48CE-9318-6289409A2ECB}" srcOrd="2" destOrd="0" presId="urn:microsoft.com/office/officeart/2008/layout/NameandTitleOrganizationalChart"/>
    <dgm:cxn modelId="{479D6E35-F757-45EA-A3DA-FE8398E90D94}" type="presParOf" srcId="{0127D7A7-BCE4-48ED-966D-3493BEE30D41}" destId="{F23C46D8-E17A-43C2-8CEC-B3DC6F4707CC}" srcOrd="6" destOrd="0" presId="urn:microsoft.com/office/officeart/2008/layout/NameandTitleOrganizationalChart"/>
    <dgm:cxn modelId="{C7A6B89E-75DC-4322-A563-64C8D8BF78BE}" type="presParOf" srcId="{0127D7A7-BCE4-48ED-966D-3493BEE30D41}" destId="{0A58F8EB-3435-42E3-B0C3-D9DA7A7A82FD}" srcOrd="7" destOrd="0" presId="urn:microsoft.com/office/officeart/2008/layout/NameandTitleOrganizationalChart"/>
    <dgm:cxn modelId="{62087C14-5412-4B50-8927-4690A0190AB0}" type="presParOf" srcId="{0A58F8EB-3435-42E3-B0C3-D9DA7A7A82FD}" destId="{5047C541-20B4-47DA-83A8-EA267CF0526C}" srcOrd="0" destOrd="0" presId="urn:microsoft.com/office/officeart/2008/layout/NameandTitleOrganizationalChart"/>
    <dgm:cxn modelId="{0AD159AD-328A-4732-8882-0A183D382727}" type="presParOf" srcId="{5047C541-20B4-47DA-83A8-EA267CF0526C}" destId="{C26D3015-C7FC-41BF-BA53-0B8A14C5179D}" srcOrd="0" destOrd="0" presId="urn:microsoft.com/office/officeart/2008/layout/NameandTitleOrganizationalChart"/>
    <dgm:cxn modelId="{2608F751-198D-4305-B753-BDD80746D9EB}" type="presParOf" srcId="{5047C541-20B4-47DA-83A8-EA267CF0526C}" destId="{655D23C0-BD3F-4037-86AC-895CF218420C}" srcOrd="1" destOrd="0" presId="urn:microsoft.com/office/officeart/2008/layout/NameandTitleOrganizationalChart"/>
    <dgm:cxn modelId="{1C9AFEE6-8239-4A51-813E-D16B5D6ABF77}" type="presParOf" srcId="{5047C541-20B4-47DA-83A8-EA267CF0526C}" destId="{7A24C04B-8BF0-4D18-BEF9-85161F6D032D}" srcOrd="2" destOrd="0" presId="urn:microsoft.com/office/officeart/2008/layout/NameandTitleOrganizationalChart"/>
    <dgm:cxn modelId="{6AE76529-81AF-4B77-BD88-AA9E260E9AE8}" type="presParOf" srcId="{0A58F8EB-3435-42E3-B0C3-D9DA7A7A82FD}" destId="{A4BC2ACD-386A-4EC1-BD6E-F501B3A48B0F}" srcOrd="1" destOrd="0" presId="urn:microsoft.com/office/officeart/2008/layout/NameandTitleOrganizationalChart"/>
    <dgm:cxn modelId="{6BE3D06D-4AC7-4042-9AA0-61BDC8574499}" type="presParOf" srcId="{0A58F8EB-3435-42E3-B0C3-D9DA7A7A82FD}" destId="{F6AFFD2C-A822-43D6-9798-963C4A45E6FD}" srcOrd="2" destOrd="0" presId="urn:microsoft.com/office/officeart/2008/layout/NameandTitleOrganizationalChart"/>
    <dgm:cxn modelId="{1E3B1148-579B-4D15-B479-D6A7D16C5534}" type="presParOf" srcId="{0127D7A7-BCE4-48ED-966D-3493BEE30D41}" destId="{7803EDC2-43CA-41DE-A4C4-DDE0F9DEDD5B}" srcOrd="8" destOrd="0" presId="urn:microsoft.com/office/officeart/2008/layout/NameandTitleOrganizationalChart"/>
    <dgm:cxn modelId="{C3300159-BC5C-41B7-8261-1DF48944D91D}" type="presParOf" srcId="{0127D7A7-BCE4-48ED-966D-3493BEE30D41}" destId="{28C88A07-5746-4C77-BB98-0934B8068834}" srcOrd="9" destOrd="0" presId="urn:microsoft.com/office/officeart/2008/layout/NameandTitleOrganizationalChart"/>
    <dgm:cxn modelId="{AB332E9D-61B6-47C0-AF76-E7DD9B4977BB}" type="presParOf" srcId="{28C88A07-5746-4C77-BB98-0934B8068834}" destId="{9DF53F9F-E082-45A2-B4C3-E4AA0FA03B8C}" srcOrd="0" destOrd="0" presId="urn:microsoft.com/office/officeart/2008/layout/NameandTitleOrganizationalChart"/>
    <dgm:cxn modelId="{A3F7858A-B748-43DA-90A9-0796DE423AB8}" type="presParOf" srcId="{9DF53F9F-E082-45A2-B4C3-E4AA0FA03B8C}" destId="{993D5769-CE59-459D-BF41-2B5D65DD39EE}" srcOrd="0" destOrd="0" presId="urn:microsoft.com/office/officeart/2008/layout/NameandTitleOrganizationalChart"/>
    <dgm:cxn modelId="{3D739B74-D169-44D3-98F3-317DBE32F19E}" type="presParOf" srcId="{9DF53F9F-E082-45A2-B4C3-E4AA0FA03B8C}" destId="{7E9F5E0E-A015-4A7B-B498-2747260DA807}" srcOrd="1" destOrd="0" presId="urn:microsoft.com/office/officeart/2008/layout/NameandTitleOrganizationalChart"/>
    <dgm:cxn modelId="{64B7A799-0DAC-4775-AADC-84E748435C79}" type="presParOf" srcId="{9DF53F9F-E082-45A2-B4C3-E4AA0FA03B8C}" destId="{75275FF6-042B-4438-B554-27CA363922D7}" srcOrd="2" destOrd="0" presId="urn:microsoft.com/office/officeart/2008/layout/NameandTitleOrganizationalChart"/>
    <dgm:cxn modelId="{D833E337-1F08-4F36-927A-7DB7CFA0FB69}" type="presParOf" srcId="{28C88A07-5746-4C77-BB98-0934B8068834}" destId="{5EBAB883-7E47-4611-931A-F77EE50401FF}" srcOrd="1" destOrd="0" presId="urn:microsoft.com/office/officeart/2008/layout/NameandTitleOrganizationalChart"/>
    <dgm:cxn modelId="{71426F0F-D1C5-4759-B7B9-CB8EF23D7829}" type="presParOf" srcId="{28C88A07-5746-4C77-BB98-0934B8068834}" destId="{163F4C61-50CF-41C4-8421-AF4FACEC2AA1}" srcOrd="2" destOrd="0" presId="urn:microsoft.com/office/officeart/2008/layout/NameandTitleOrganizationalChart"/>
    <dgm:cxn modelId="{9A9ACD17-FE21-47F6-B8EC-7B669184AC28}" type="presParOf" srcId="{0127D7A7-BCE4-48ED-966D-3493BEE30D41}" destId="{327520A6-3A4C-4F9B-A404-35BF49C09737}" srcOrd="10" destOrd="0" presId="urn:microsoft.com/office/officeart/2008/layout/NameandTitleOrganizationalChart"/>
    <dgm:cxn modelId="{CE14CFDE-7803-4CB3-9712-C12286511236}" type="presParOf" srcId="{0127D7A7-BCE4-48ED-966D-3493BEE30D41}" destId="{55406BDB-38A9-4CCD-9AB5-47EE4595905C}" srcOrd="11" destOrd="0" presId="urn:microsoft.com/office/officeart/2008/layout/NameandTitleOrganizationalChart"/>
    <dgm:cxn modelId="{0D74EEEB-F472-4C41-946A-B8D42AB631DB}" type="presParOf" srcId="{55406BDB-38A9-4CCD-9AB5-47EE4595905C}" destId="{45F84995-DA04-4713-90A6-D5C09F540AFF}" srcOrd="0" destOrd="0" presId="urn:microsoft.com/office/officeart/2008/layout/NameandTitleOrganizationalChart"/>
    <dgm:cxn modelId="{E47E3A24-ABEB-47BA-92A8-4B4A9D3C0566}" type="presParOf" srcId="{45F84995-DA04-4713-90A6-D5C09F540AFF}" destId="{391CF035-A1EA-45D1-BD20-4EA59B50A370}" srcOrd="0" destOrd="0" presId="urn:microsoft.com/office/officeart/2008/layout/NameandTitleOrganizationalChart"/>
    <dgm:cxn modelId="{D27C7716-9D8A-4BE6-8CC7-006FD4E1E6FF}" type="presParOf" srcId="{45F84995-DA04-4713-90A6-D5C09F540AFF}" destId="{7CF1FC15-3728-41A2-8107-23F0727A5814}" srcOrd="1" destOrd="0" presId="urn:microsoft.com/office/officeart/2008/layout/NameandTitleOrganizationalChart"/>
    <dgm:cxn modelId="{0FDDCB80-6F96-430A-A43E-EE88561FD784}" type="presParOf" srcId="{45F84995-DA04-4713-90A6-D5C09F540AFF}" destId="{C4B2D5FF-177C-4093-9D14-87A55AF12B59}" srcOrd="2" destOrd="0" presId="urn:microsoft.com/office/officeart/2008/layout/NameandTitleOrganizationalChart"/>
    <dgm:cxn modelId="{02737D53-2149-416C-AD7B-21C891237F3A}" type="presParOf" srcId="{55406BDB-38A9-4CCD-9AB5-47EE4595905C}" destId="{EEFF6447-7052-4DEC-B511-85E8643EC05C}" srcOrd="1" destOrd="0" presId="urn:microsoft.com/office/officeart/2008/layout/NameandTitleOrganizationalChart"/>
    <dgm:cxn modelId="{390B0C51-1872-413A-A45F-9BB17C15DAFA}" type="presParOf" srcId="{55406BDB-38A9-4CCD-9AB5-47EE4595905C}" destId="{11048AF6-F315-4D27-A180-703EFFA474A2}" srcOrd="2" destOrd="0" presId="urn:microsoft.com/office/officeart/2008/layout/NameandTitleOrganizationalChart"/>
    <dgm:cxn modelId="{DCAF7E9F-5975-4D8F-9EF0-41C9E4B01A8B}" type="presParOf" srcId="{C5C96234-8D0A-4051-B32A-5C461B6B1029}" destId="{93638FF8-BF6D-4AE0-A37A-51FD1D05877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590B44-1DF5-4B1F-941E-3F99840524D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030C6463-7E57-45A6-A0A2-FD18C8A0DCCD}">
      <dgm:prSet phldrT="[Texto]"/>
      <dgm:spPr/>
      <dgm:t>
        <a:bodyPr/>
        <a:lstStyle/>
        <a:p>
          <a:r>
            <a:rPr lang="es-SV" dirty="0" smtClean="0"/>
            <a:t>Auditor Interno</a:t>
          </a:r>
          <a:endParaRPr lang="es-SV" dirty="0"/>
        </a:p>
      </dgm:t>
    </dgm:pt>
    <dgm:pt modelId="{17C1DAAF-EDD3-4E05-8844-7BA6CB99974F}" type="parTrans" cxnId="{670B8A69-0298-4EC3-9169-2395683EC6C9}">
      <dgm:prSet/>
      <dgm:spPr/>
      <dgm:t>
        <a:bodyPr/>
        <a:lstStyle/>
        <a:p>
          <a:endParaRPr lang="es-SV"/>
        </a:p>
      </dgm:t>
    </dgm:pt>
    <dgm:pt modelId="{2B3E41DD-5C43-4462-903D-DCCEF3549133}" type="sibTrans" cxnId="{670B8A69-0298-4EC3-9169-2395683EC6C9}">
      <dgm:prSet/>
      <dgm:spPr/>
      <dgm:t>
        <a:bodyPr/>
        <a:lstStyle/>
        <a:p>
          <a:endParaRPr lang="es-SV" dirty="0"/>
        </a:p>
      </dgm:t>
    </dgm:pt>
    <dgm:pt modelId="{D766A519-CA0E-47DA-B406-B890EAE5CAC8}">
      <dgm:prSet phldrT="[Texto]"/>
      <dgm:spPr/>
      <dgm:t>
        <a:bodyPr/>
        <a:lstStyle/>
        <a:p>
          <a:r>
            <a:rPr lang="es-SV" dirty="0" smtClean="0"/>
            <a:t>Técnico en Auditoria Interna</a:t>
          </a:r>
          <a:endParaRPr lang="es-SV" dirty="0"/>
        </a:p>
      </dgm:t>
    </dgm:pt>
    <dgm:pt modelId="{8D8E5338-BB8E-4E3C-8430-A1E222D7F59E}" type="parTrans" cxnId="{81D0AE92-4A05-416B-8989-AA3152243870}">
      <dgm:prSet/>
      <dgm:spPr/>
      <dgm:t>
        <a:bodyPr/>
        <a:lstStyle/>
        <a:p>
          <a:endParaRPr lang="es-SV"/>
        </a:p>
      </dgm:t>
    </dgm:pt>
    <dgm:pt modelId="{650E7157-53B9-442C-A19B-3BFBA60CBF59}" type="sibTrans" cxnId="{81D0AE92-4A05-416B-8989-AA3152243870}">
      <dgm:prSet/>
      <dgm:spPr/>
      <dgm:t>
        <a:bodyPr/>
        <a:lstStyle/>
        <a:p>
          <a:endParaRPr lang="es-SV" dirty="0"/>
        </a:p>
      </dgm:t>
    </dgm:pt>
    <dgm:pt modelId="{FCDFE9F5-ACC1-480A-99C9-FA5FA115F9BE}" type="pres">
      <dgm:prSet presAssocID="{F1590B44-1DF5-4B1F-941E-3F99840524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0BBB2F67-2DDB-427F-8205-2391349ABAF0}" type="pres">
      <dgm:prSet presAssocID="{030C6463-7E57-45A6-A0A2-FD18C8A0DCCD}" presName="hierRoot1" presStyleCnt="0">
        <dgm:presLayoutVars>
          <dgm:hierBranch val="init"/>
        </dgm:presLayoutVars>
      </dgm:prSet>
      <dgm:spPr/>
    </dgm:pt>
    <dgm:pt modelId="{DE379B38-66DE-41DF-B33C-C6BAF7219F34}" type="pres">
      <dgm:prSet presAssocID="{030C6463-7E57-45A6-A0A2-FD18C8A0DCCD}" presName="rootComposite1" presStyleCnt="0"/>
      <dgm:spPr/>
    </dgm:pt>
    <dgm:pt modelId="{54DE8B87-903D-4989-A533-5157342AA8AB}" type="pres">
      <dgm:prSet presAssocID="{030C6463-7E57-45A6-A0A2-FD18C8A0DCCD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923BCAC-AB43-4584-AB0C-4C49E9D35D52}" type="pres">
      <dgm:prSet presAssocID="{030C6463-7E57-45A6-A0A2-FD18C8A0DCCD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4045ECC-E9E1-4C77-845C-B42A906B4A27}" type="pres">
      <dgm:prSet presAssocID="{030C6463-7E57-45A6-A0A2-FD18C8A0DCCD}" presName="rootConnector1" presStyleLbl="node1" presStyleIdx="0" presStyleCnt="1"/>
      <dgm:spPr/>
      <dgm:t>
        <a:bodyPr/>
        <a:lstStyle/>
        <a:p>
          <a:endParaRPr lang="es-SV"/>
        </a:p>
      </dgm:t>
    </dgm:pt>
    <dgm:pt modelId="{99ECFAF1-7B5E-4270-8FF0-58BFDCCA52EF}" type="pres">
      <dgm:prSet presAssocID="{030C6463-7E57-45A6-A0A2-FD18C8A0DCCD}" presName="hierChild2" presStyleCnt="0"/>
      <dgm:spPr/>
    </dgm:pt>
    <dgm:pt modelId="{E6060476-61C5-41FD-9F88-F6C6BBE8F0BE}" type="pres">
      <dgm:prSet presAssocID="{8D8E5338-BB8E-4E3C-8430-A1E222D7F59E}" presName="Name37" presStyleLbl="parChTrans1D2" presStyleIdx="0" presStyleCnt="1"/>
      <dgm:spPr/>
      <dgm:t>
        <a:bodyPr/>
        <a:lstStyle/>
        <a:p>
          <a:endParaRPr lang="es-SV"/>
        </a:p>
      </dgm:t>
    </dgm:pt>
    <dgm:pt modelId="{09C5EFEF-7576-412B-A2B8-634BAB8A6720}" type="pres">
      <dgm:prSet presAssocID="{D766A519-CA0E-47DA-B406-B890EAE5CAC8}" presName="hierRoot2" presStyleCnt="0">
        <dgm:presLayoutVars>
          <dgm:hierBranch val="init"/>
        </dgm:presLayoutVars>
      </dgm:prSet>
      <dgm:spPr/>
    </dgm:pt>
    <dgm:pt modelId="{9CB76394-EE6A-42B1-8BF6-B5472F9CAE87}" type="pres">
      <dgm:prSet presAssocID="{D766A519-CA0E-47DA-B406-B890EAE5CAC8}" presName="rootComposite" presStyleCnt="0"/>
      <dgm:spPr/>
    </dgm:pt>
    <dgm:pt modelId="{9A09B381-8F34-4E55-867F-592E9F74F144}" type="pres">
      <dgm:prSet presAssocID="{D766A519-CA0E-47DA-B406-B890EAE5CAC8}" presName="rootText" presStyleLbl="node1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C4A29F4E-E305-4990-B0D7-17523C55B960}" type="pres">
      <dgm:prSet presAssocID="{D766A519-CA0E-47DA-B406-B890EAE5CAC8}" presName="titleText2" presStyleLbl="fgAcc1" presStyleIdx="0" presStyleCnt="1" custScaleX="76808" custScaleY="57992" custLinFactNeighborX="10877" custLinFactNeighborY="3815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347B740-B157-422A-9066-6FB56F91C88F}" type="pres">
      <dgm:prSet presAssocID="{D766A519-CA0E-47DA-B406-B890EAE5CAC8}" presName="rootConnector" presStyleLbl="node2" presStyleIdx="0" presStyleCnt="0"/>
      <dgm:spPr/>
      <dgm:t>
        <a:bodyPr/>
        <a:lstStyle/>
        <a:p>
          <a:endParaRPr lang="es-SV"/>
        </a:p>
      </dgm:t>
    </dgm:pt>
    <dgm:pt modelId="{8ECDE961-7506-4B72-B6F2-217172FE77F0}" type="pres">
      <dgm:prSet presAssocID="{D766A519-CA0E-47DA-B406-B890EAE5CAC8}" presName="hierChild4" presStyleCnt="0"/>
      <dgm:spPr/>
    </dgm:pt>
    <dgm:pt modelId="{5958DCAF-31CB-4C92-A492-4543ED932A78}" type="pres">
      <dgm:prSet presAssocID="{D766A519-CA0E-47DA-B406-B890EAE5CAC8}" presName="hierChild5" presStyleCnt="0"/>
      <dgm:spPr/>
    </dgm:pt>
    <dgm:pt modelId="{41FE5AAD-20D2-44A1-B22A-7FFEE44CAB84}" type="pres">
      <dgm:prSet presAssocID="{030C6463-7E57-45A6-A0A2-FD18C8A0DCCD}" presName="hierChild3" presStyleCnt="0"/>
      <dgm:spPr/>
    </dgm:pt>
  </dgm:ptLst>
  <dgm:cxnLst>
    <dgm:cxn modelId="{05185DAF-3302-4700-8969-E6515620506C}" type="presOf" srcId="{8D8E5338-BB8E-4E3C-8430-A1E222D7F59E}" destId="{E6060476-61C5-41FD-9F88-F6C6BBE8F0BE}" srcOrd="0" destOrd="0" presId="urn:microsoft.com/office/officeart/2008/layout/NameandTitleOrganizationalChart"/>
    <dgm:cxn modelId="{B7301A50-1C93-4444-B6D1-8BDFB15FC74B}" type="presOf" srcId="{030C6463-7E57-45A6-A0A2-FD18C8A0DCCD}" destId="{54DE8B87-903D-4989-A533-5157342AA8AB}" srcOrd="0" destOrd="0" presId="urn:microsoft.com/office/officeart/2008/layout/NameandTitleOrganizationalChart"/>
    <dgm:cxn modelId="{B37CB99A-B3B6-4C75-A3CF-7ADBD33977E8}" type="presOf" srcId="{D766A519-CA0E-47DA-B406-B890EAE5CAC8}" destId="{6347B740-B157-422A-9066-6FB56F91C88F}" srcOrd="1" destOrd="0" presId="urn:microsoft.com/office/officeart/2008/layout/NameandTitleOrganizationalChart"/>
    <dgm:cxn modelId="{1CA37219-EFFF-4292-BB4F-856C2E7E1BCE}" type="presOf" srcId="{2B3E41DD-5C43-4462-903D-DCCEF3549133}" destId="{F923BCAC-AB43-4584-AB0C-4C49E9D35D52}" srcOrd="0" destOrd="0" presId="urn:microsoft.com/office/officeart/2008/layout/NameandTitleOrganizationalChart"/>
    <dgm:cxn modelId="{49E82E15-3AFE-477B-85D8-2FE5C20E45A7}" type="presOf" srcId="{650E7157-53B9-442C-A19B-3BFBA60CBF59}" destId="{C4A29F4E-E305-4990-B0D7-17523C55B960}" srcOrd="0" destOrd="0" presId="urn:microsoft.com/office/officeart/2008/layout/NameandTitleOrganizationalChart"/>
    <dgm:cxn modelId="{6A490643-7FE8-4BAF-9D31-EC33ED7299E0}" type="presOf" srcId="{030C6463-7E57-45A6-A0A2-FD18C8A0DCCD}" destId="{74045ECC-E9E1-4C77-845C-B42A906B4A27}" srcOrd="1" destOrd="0" presId="urn:microsoft.com/office/officeart/2008/layout/NameandTitleOrganizationalChart"/>
    <dgm:cxn modelId="{81D0AE92-4A05-416B-8989-AA3152243870}" srcId="{030C6463-7E57-45A6-A0A2-FD18C8A0DCCD}" destId="{D766A519-CA0E-47DA-B406-B890EAE5CAC8}" srcOrd="0" destOrd="0" parTransId="{8D8E5338-BB8E-4E3C-8430-A1E222D7F59E}" sibTransId="{650E7157-53B9-442C-A19B-3BFBA60CBF59}"/>
    <dgm:cxn modelId="{AE4B7D80-2408-4806-97AE-043A9A0E6012}" type="presOf" srcId="{D766A519-CA0E-47DA-B406-B890EAE5CAC8}" destId="{9A09B381-8F34-4E55-867F-592E9F74F144}" srcOrd="0" destOrd="0" presId="urn:microsoft.com/office/officeart/2008/layout/NameandTitleOrganizationalChart"/>
    <dgm:cxn modelId="{EAA0F855-DCBC-4EB2-9083-732C072661BA}" type="presOf" srcId="{F1590B44-1DF5-4B1F-941E-3F99840524D5}" destId="{FCDFE9F5-ACC1-480A-99C9-FA5FA115F9BE}" srcOrd="0" destOrd="0" presId="urn:microsoft.com/office/officeart/2008/layout/NameandTitleOrganizationalChart"/>
    <dgm:cxn modelId="{670B8A69-0298-4EC3-9169-2395683EC6C9}" srcId="{F1590B44-1DF5-4B1F-941E-3F99840524D5}" destId="{030C6463-7E57-45A6-A0A2-FD18C8A0DCCD}" srcOrd="0" destOrd="0" parTransId="{17C1DAAF-EDD3-4E05-8844-7BA6CB99974F}" sibTransId="{2B3E41DD-5C43-4462-903D-DCCEF3549133}"/>
    <dgm:cxn modelId="{A8068F7D-0322-480A-B6A9-673D0934C82F}" type="presParOf" srcId="{FCDFE9F5-ACC1-480A-99C9-FA5FA115F9BE}" destId="{0BBB2F67-2DDB-427F-8205-2391349ABAF0}" srcOrd="0" destOrd="0" presId="urn:microsoft.com/office/officeart/2008/layout/NameandTitleOrganizationalChart"/>
    <dgm:cxn modelId="{F7BB088B-9014-4748-959B-6B34061C5E07}" type="presParOf" srcId="{0BBB2F67-2DDB-427F-8205-2391349ABAF0}" destId="{DE379B38-66DE-41DF-B33C-C6BAF7219F34}" srcOrd="0" destOrd="0" presId="urn:microsoft.com/office/officeart/2008/layout/NameandTitleOrganizationalChart"/>
    <dgm:cxn modelId="{8094A8E5-E5A7-4532-8EF3-EEDC6C751A28}" type="presParOf" srcId="{DE379B38-66DE-41DF-B33C-C6BAF7219F34}" destId="{54DE8B87-903D-4989-A533-5157342AA8AB}" srcOrd="0" destOrd="0" presId="urn:microsoft.com/office/officeart/2008/layout/NameandTitleOrganizationalChart"/>
    <dgm:cxn modelId="{2B2ECD69-578B-4727-A815-F02EEB741C18}" type="presParOf" srcId="{DE379B38-66DE-41DF-B33C-C6BAF7219F34}" destId="{F923BCAC-AB43-4584-AB0C-4C49E9D35D52}" srcOrd="1" destOrd="0" presId="urn:microsoft.com/office/officeart/2008/layout/NameandTitleOrganizationalChart"/>
    <dgm:cxn modelId="{66E9034A-C220-4B94-91E6-9397351260ED}" type="presParOf" srcId="{DE379B38-66DE-41DF-B33C-C6BAF7219F34}" destId="{74045ECC-E9E1-4C77-845C-B42A906B4A27}" srcOrd="2" destOrd="0" presId="urn:microsoft.com/office/officeart/2008/layout/NameandTitleOrganizationalChart"/>
    <dgm:cxn modelId="{BC06D047-EB84-4A22-B522-2732A5BFB630}" type="presParOf" srcId="{0BBB2F67-2DDB-427F-8205-2391349ABAF0}" destId="{99ECFAF1-7B5E-4270-8FF0-58BFDCCA52EF}" srcOrd="1" destOrd="0" presId="urn:microsoft.com/office/officeart/2008/layout/NameandTitleOrganizationalChart"/>
    <dgm:cxn modelId="{C30B629B-8199-4409-8D5A-78DE6F465623}" type="presParOf" srcId="{99ECFAF1-7B5E-4270-8FF0-58BFDCCA52EF}" destId="{E6060476-61C5-41FD-9F88-F6C6BBE8F0BE}" srcOrd="0" destOrd="0" presId="urn:microsoft.com/office/officeart/2008/layout/NameandTitleOrganizationalChart"/>
    <dgm:cxn modelId="{042664FA-3994-46FB-8FB3-2118F4692966}" type="presParOf" srcId="{99ECFAF1-7B5E-4270-8FF0-58BFDCCA52EF}" destId="{09C5EFEF-7576-412B-A2B8-634BAB8A6720}" srcOrd="1" destOrd="0" presId="urn:microsoft.com/office/officeart/2008/layout/NameandTitleOrganizationalChart"/>
    <dgm:cxn modelId="{0225C57E-3926-4DB7-98F3-12AAFE0EB4CB}" type="presParOf" srcId="{09C5EFEF-7576-412B-A2B8-634BAB8A6720}" destId="{9CB76394-EE6A-42B1-8BF6-B5472F9CAE87}" srcOrd="0" destOrd="0" presId="urn:microsoft.com/office/officeart/2008/layout/NameandTitleOrganizationalChart"/>
    <dgm:cxn modelId="{ACCB9AC0-7798-43CE-A763-B9AEFDA17E20}" type="presParOf" srcId="{9CB76394-EE6A-42B1-8BF6-B5472F9CAE87}" destId="{9A09B381-8F34-4E55-867F-592E9F74F144}" srcOrd="0" destOrd="0" presId="urn:microsoft.com/office/officeart/2008/layout/NameandTitleOrganizationalChart"/>
    <dgm:cxn modelId="{A27F9BF2-BD35-4381-B32F-32D7FE64F9B3}" type="presParOf" srcId="{9CB76394-EE6A-42B1-8BF6-B5472F9CAE87}" destId="{C4A29F4E-E305-4990-B0D7-17523C55B960}" srcOrd="1" destOrd="0" presId="urn:microsoft.com/office/officeart/2008/layout/NameandTitleOrganizationalChart"/>
    <dgm:cxn modelId="{D3CA6234-5F8C-43FB-A0EB-13E10358F230}" type="presParOf" srcId="{9CB76394-EE6A-42B1-8BF6-B5472F9CAE87}" destId="{6347B740-B157-422A-9066-6FB56F91C88F}" srcOrd="2" destOrd="0" presId="urn:microsoft.com/office/officeart/2008/layout/NameandTitleOrganizationalChart"/>
    <dgm:cxn modelId="{3759ABF4-A280-446E-B0CD-7073CEB1D68E}" type="presParOf" srcId="{09C5EFEF-7576-412B-A2B8-634BAB8A6720}" destId="{8ECDE961-7506-4B72-B6F2-217172FE77F0}" srcOrd="1" destOrd="0" presId="urn:microsoft.com/office/officeart/2008/layout/NameandTitleOrganizationalChart"/>
    <dgm:cxn modelId="{A2A9135C-BC4A-4046-A23C-BA32461B7424}" type="presParOf" srcId="{09C5EFEF-7576-412B-A2B8-634BAB8A6720}" destId="{5958DCAF-31CB-4C92-A492-4543ED932A78}" srcOrd="2" destOrd="0" presId="urn:microsoft.com/office/officeart/2008/layout/NameandTitleOrganizationalChart"/>
    <dgm:cxn modelId="{E1968FA9-78AF-4F35-974F-CA7ECDA7C075}" type="presParOf" srcId="{0BBB2F67-2DDB-427F-8205-2391349ABAF0}" destId="{41FE5AAD-20D2-44A1-B22A-7FFEE44CAB8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30786D-0317-494F-8982-9212FDC61784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D0242B28-DB76-40F8-A0E9-0F50BB2589BF}">
      <dgm:prSet phldrT="[Texto]"/>
      <dgm:spPr/>
      <dgm:t>
        <a:bodyPr/>
        <a:lstStyle/>
        <a:p>
          <a:r>
            <a:rPr lang="es-SV" dirty="0" smtClean="0"/>
            <a:t>Gerencia General</a:t>
          </a:r>
          <a:endParaRPr lang="es-SV" dirty="0"/>
        </a:p>
      </dgm:t>
    </dgm:pt>
    <dgm:pt modelId="{5DD63148-865D-43B8-8570-D252A3F8DD97}" type="parTrans" cxnId="{CE02BF09-A753-49D4-A385-538FF8E77C7C}">
      <dgm:prSet/>
      <dgm:spPr/>
      <dgm:t>
        <a:bodyPr/>
        <a:lstStyle/>
        <a:p>
          <a:endParaRPr lang="es-SV"/>
        </a:p>
      </dgm:t>
    </dgm:pt>
    <dgm:pt modelId="{40B5A79B-DF26-4CE8-ACE1-F2E08DF4DBE1}" type="sibTrans" cxnId="{CE02BF09-A753-49D4-A385-538FF8E77C7C}">
      <dgm:prSet/>
      <dgm:spPr/>
      <dgm:t>
        <a:bodyPr/>
        <a:lstStyle/>
        <a:p>
          <a:endParaRPr lang="es-SV" dirty="0"/>
        </a:p>
      </dgm:t>
    </dgm:pt>
    <dgm:pt modelId="{E9AD0101-EECE-4046-BB55-74E18DEE67FC}" type="asst">
      <dgm:prSet/>
      <dgm:spPr/>
      <dgm:t>
        <a:bodyPr/>
        <a:lstStyle/>
        <a:p>
          <a:r>
            <a:rPr lang="es-SV" dirty="0" smtClean="0"/>
            <a:t>Unidad Jurídica</a:t>
          </a:r>
          <a:endParaRPr lang="es-SV" dirty="0"/>
        </a:p>
      </dgm:t>
    </dgm:pt>
    <dgm:pt modelId="{D9451246-6E00-4C7B-A0BE-9F75ACE76914}" type="parTrans" cxnId="{FC7C9F71-823B-4E75-8D3B-9959BD60B6D7}">
      <dgm:prSet/>
      <dgm:spPr/>
      <dgm:t>
        <a:bodyPr/>
        <a:lstStyle/>
        <a:p>
          <a:endParaRPr lang="es-SV"/>
        </a:p>
      </dgm:t>
    </dgm:pt>
    <dgm:pt modelId="{AF3473C7-EF38-4BD8-9B71-664BD8FD00FD}" type="sibTrans" cxnId="{FC7C9F71-823B-4E75-8D3B-9959BD60B6D7}">
      <dgm:prSet/>
      <dgm:spPr/>
      <dgm:t>
        <a:bodyPr/>
        <a:lstStyle/>
        <a:p>
          <a:endParaRPr lang="es-SV" dirty="0"/>
        </a:p>
      </dgm:t>
    </dgm:pt>
    <dgm:pt modelId="{13754C23-ABB0-4F95-94EF-7840AADBC244}" type="asst">
      <dgm:prSet/>
      <dgm:spPr/>
      <dgm:t>
        <a:bodyPr/>
        <a:lstStyle/>
        <a:p>
          <a:r>
            <a:rPr lang="es-SV" dirty="0" smtClean="0"/>
            <a:t>Unidad de Comunicaciones y RRPP</a:t>
          </a:r>
          <a:endParaRPr lang="es-SV" dirty="0"/>
        </a:p>
      </dgm:t>
    </dgm:pt>
    <dgm:pt modelId="{47324517-E1F4-4618-AB10-6C8D3CEFCCE8}" type="parTrans" cxnId="{890B0DD0-9E2B-4AF1-8050-5BBC249DAF46}">
      <dgm:prSet/>
      <dgm:spPr/>
      <dgm:t>
        <a:bodyPr/>
        <a:lstStyle/>
        <a:p>
          <a:endParaRPr lang="es-SV"/>
        </a:p>
      </dgm:t>
    </dgm:pt>
    <dgm:pt modelId="{2F7DBF4B-CA0B-41AE-BBC7-48CD6A735EC0}" type="sibTrans" cxnId="{890B0DD0-9E2B-4AF1-8050-5BBC249DAF46}">
      <dgm:prSet/>
      <dgm:spPr/>
      <dgm:t>
        <a:bodyPr/>
        <a:lstStyle/>
        <a:p>
          <a:endParaRPr lang="es-SV" dirty="0"/>
        </a:p>
      </dgm:t>
    </dgm:pt>
    <dgm:pt modelId="{6F817670-8AAB-4233-BAC6-E47410E59DFC}" type="asst">
      <dgm:prSet/>
      <dgm:spPr/>
      <dgm:t>
        <a:bodyPr/>
        <a:lstStyle/>
        <a:p>
          <a:r>
            <a:rPr lang="es-SV" dirty="0" smtClean="0"/>
            <a:t>Unidad Ambiental</a:t>
          </a:r>
          <a:endParaRPr lang="es-SV" dirty="0"/>
        </a:p>
      </dgm:t>
    </dgm:pt>
    <dgm:pt modelId="{D16FC6EE-F229-4A4B-BC94-090F06452811}" type="parTrans" cxnId="{4FAB232F-082B-4BB0-8162-1B4E5B8B84B5}">
      <dgm:prSet/>
      <dgm:spPr/>
      <dgm:t>
        <a:bodyPr/>
        <a:lstStyle/>
        <a:p>
          <a:endParaRPr lang="es-SV"/>
        </a:p>
      </dgm:t>
    </dgm:pt>
    <dgm:pt modelId="{749C11FA-2AEB-4E9C-9990-A7FBE5681078}" type="sibTrans" cxnId="{4FAB232F-082B-4BB0-8162-1B4E5B8B84B5}">
      <dgm:prSet/>
      <dgm:spPr/>
      <dgm:t>
        <a:bodyPr/>
        <a:lstStyle/>
        <a:p>
          <a:endParaRPr lang="es-SV" dirty="0"/>
        </a:p>
      </dgm:t>
    </dgm:pt>
    <dgm:pt modelId="{577857AA-6FF0-40B8-99A1-EF92FAC66BD5}" type="asst">
      <dgm:prSet/>
      <dgm:spPr/>
      <dgm:t>
        <a:bodyPr/>
        <a:lstStyle/>
        <a:p>
          <a:r>
            <a:rPr lang="es-SV" dirty="0" smtClean="0"/>
            <a:t>UACI</a:t>
          </a:r>
          <a:endParaRPr lang="es-SV" dirty="0"/>
        </a:p>
      </dgm:t>
    </dgm:pt>
    <dgm:pt modelId="{D30CF798-2E53-42DD-B10C-1EA39FE4E126}" type="parTrans" cxnId="{832526E9-FF9E-4908-823C-977A40A6183B}">
      <dgm:prSet/>
      <dgm:spPr/>
      <dgm:t>
        <a:bodyPr/>
        <a:lstStyle/>
        <a:p>
          <a:endParaRPr lang="es-SV"/>
        </a:p>
      </dgm:t>
    </dgm:pt>
    <dgm:pt modelId="{9D2DD9BA-040E-45EA-A554-E1E0CA9EA951}" type="sibTrans" cxnId="{832526E9-FF9E-4908-823C-977A40A6183B}">
      <dgm:prSet/>
      <dgm:spPr/>
      <dgm:t>
        <a:bodyPr/>
        <a:lstStyle/>
        <a:p>
          <a:endParaRPr lang="es-SV" dirty="0"/>
        </a:p>
      </dgm:t>
    </dgm:pt>
    <dgm:pt modelId="{5086D0E9-D502-46F8-A384-32A88D25873E}" type="asst">
      <dgm:prSet/>
      <dgm:spPr/>
      <dgm:t>
        <a:bodyPr/>
        <a:lstStyle/>
        <a:p>
          <a:r>
            <a:rPr lang="es-SV" dirty="0" smtClean="0"/>
            <a:t>Unidad de Acceso A la Información Pública</a:t>
          </a:r>
          <a:endParaRPr lang="es-SV" dirty="0"/>
        </a:p>
      </dgm:t>
    </dgm:pt>
    <dgm:pt modelId="{1A76D77A-BD61-4ABE-A1C0-AE096EA30251}" type="parTrans" cxnId="{E4C22708-2871-47EC-9FB9-CD422893E48F}">
      <dgm:prSet/>
      <dgm:spPr/>
      <dgm:t>
        <a:bodyPr/>
        <a:lstStyle/>
        <a:p>
          <a:endParaRPr lang="es-SV"/>
        </a:p>
      </dgm:t>
    </dgm:pt>
    <dgm:pt modelId="{B43068DF-5813-4BE6-B95A-0C2DFA44FE53}" type="sibTrans" cxnId="{E4C22708-2871-47EC-9FB9-CD422893E48F}">
      <dgm:prSet/>
      <dgm:spPr/>
      <dgm:t>
        <a:bodyPr/>
        <a:lstStyle/>
        <a:p>
          <a:endParaRPr lang="es-SV" dirty="0"/>
        </a:p>
      </dgm:t>
    </dgm:pt>
    <dgm:pt modelId="{25D39E72-742F-46D6-A287-8605CC5B736F}">
      <dgm:prSet/>
      <dgm:spPr/>
      <dgm:t>
        <a:bodyPr/>
        <a:lstStyle/>
        <a:p>
          <a:r>
            <a:rPr lang="es-SV" dirty="0" smtClean="0"/>
            <a:t>Secretaria Ejecutiva</a:t>
          </a:r>
          <a:endParaRPr lang="es-SV" dirty="0"/>
        </a:p>
      </dgm:t>
    </dgm:pt>
    <dgm:pt modelId="{DF04D0FF-2FD5-441D-AFD6-CC2E3F4C7AAD}" type="parTrans" cxnId="{105E56E5-0A3E-49E5-83B9-7F932457CE76}">
      <dgm:prSet/>
      <dgm:spPr/>
      <dgm:t>
        <a:bodyPr/>
        <a:lstStyle/>
        <a:p>
          <a:endParaRPr lang="es-SV"/>
        </a:p>
      </dgm:t>
    </dgm:pt>
    <dgm:pt modelId="{8A316A14-3130-4989-B26E-9F9E8C82E267}" type="sibTrans" cxnId="{105E56E5-0A3E-49E5-83B9-7F932457CE76}">
      <dgm:prSet/>
      <dgm:spPr/>
      <dgm:t>
        <a:bodyPr/>
        <a:lstStyle/>
        <a:p>
          <a:endParaRPr lang="es-SV" dirty="0"/>
        </a:p>
      </dgm:t>
    </dgm:pt>
    <dgm:pt modelId="{A077796A-FAB9-49AA-A1E3-D559AD606045}" type="pres">
      <dgm:prSet presAssocID="{7330786D-0317-494F-8982-9212FDC617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B930C4F6-955C-49DD-95FA-DB80C9370B97}" type="pres">
      <dgm:prSet presAssocID="{D0242B28-DB76-40F8-A0E9-0F50BB2589BF}" presName="hierRoot1" presStyleCnt="0">
        <dgm:presLayoutVars>
          <dgm:hierBranch val="r"/>
        </dgm:presLayoutVars>
      </dgm:prSet>
      <dgm:spPr/>
    </dgm:pt>
    <dgm:pt modelId="{A14911F5-5133-4127-BDAC-D21378F41E10}" type="pres">
      <dgm:prSet presAssocID="{D0242B28-DB76-40F8-A0E9-0F50BB2589BF}" presName="rootComposite1" presStyleCnt="0"/>
      <dgm:spPr/>
    </dgm:pt>
    <dgm:pt modelId="{6C52BE6C-42E0-455F-BC58-228895802AEC}" type="pres">
      <dgm:prSet presAssocID="{D0242B28-DB76-40F8-A0E9-0F50BB2589BF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49A8F18B-8579-4F04-A521-5C79D285F157}" type="pres">
      <dgm:prSet presAssocID="{D0242B28-DB76-40F8-A0E9-0F50BB2589BF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C5E80D0C-3B37-4405-BCE7-A1E907893791}" type="pres">
      <dgm:prSet presAssocID="{D0242B28-DB76-40F8-A0E9-0F50BB2589BF}" presName="rootConnector1" presStyleLbl="node1" presStyleIdx="0" presStyleCnt="1"/>
      <dgm:spPr/>
      <dgm:t>
        <a:bodyPr/>
        <a:lstStyle/>
        <a:p>
          <a:endParaRPr lang="es-SV"/>
        </a:p>
      </dgm:t>
    </dgm:pt>
    <dgm:pt modelId="{9276B2F6-321E-4199-8515-97B54C273759}" type="pres">
      <dgm:prSet presAssocID="{D0242B28-DB76-40F8-A0E9-0F50BB2589BF}" presName="hierChild2" presStyleCnt="0"/>
      <dgm:spPr/>
    </dgm:pt>
    <dgm:pt modelId="{CAB993DD-0E0A-419A-8B42-4CF681BEC4F0}" type="pres">
      <dgm:prSet presAssocID="{DF04D0FF-2FD5-441D-AFD6-CC2E3F4C7AAD}" presName="Name44" presStyleLbl="parChTrans1D2" presStyleIdx="0" presStyleCnt="6"/>
      <dgm:spPr/>
      <dgm:t>
        <a:bodyPr/>
        <a:lstStyle/>
        <a:p>
          <a:endParaRPr lang="es-SV"/>
        </a:p>
      </dgm:t>
    </dgm:pt>
    <dgm:pt modelId="{FBD7CBCA-780E-47CC-B5F0-B4435A9B9B6D}" type="pres">
      <dgm:prSet presAssocID="{25D39E72-742F-46D6-A287-8605CC5B736F}" presName="hierRoot2" presStyleCnt="0">
        <dgm:presLayoutVars>
          <dgm:hierBranch val="init"/>
        </dgm:presLayoutVars>
      </dgm:prSet>
      <dgm:spPr/>
    </dgm:pt>
    <dgm:pt modelId="{1E8CE162-D8B6-4342-8040-7F1F26083606}" type="pres">
      <dgm:prSet presAssocID="{25D39E72-742F-46D6-A287-8605CC5B736F}" presName="rootComposite" presStyleCnt="0"/>
      <dgm:spPr/>
    </dgm:pt>
    <dgm:pt modelId="{A6626670-FC46-470D-8079-1C128324A44F}" type="pres">
      <dgm:prSet presAssocID="{25D39E72-742F-46D6-A287-8605CC5B736F}" presName="rootText" presStyleLbl="node1" presStyleIdx="0" presStyleCnt="1" custLinFactNeighborX="-17118" custLinFactNeighborY="-879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D27972DE-97D3-44AE-9129-595E3E91505A}" type="pres">
      <dgm:prSet presAssocID="{25D39E72-742F-46D6-A287-8605CC5B736F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68038351-36A5-4768-AA16-EBC4A5A13577}" type="pres">
      <dgm:prSet presAssocID="{25D39E72-742F-46D6-A287-8605CC5B736F}" presName="rootConnector" presStyleLbl="node2" presStyleIdx="0" presStyleCnt="0"/>
      <dgm:spPr/>
      <dgm:t>
        <a:bodyPr/>
        <a:lstStyle/>
        <a:p>
          <a:endParaRPr lang="es-SV"/>
        </a:p>
      </dgm:t>
    </dgm:pt>
    <dgm:pt modelId="{ED821879-A737-4E50-A3B6-DFBE75AC89B6}" type="pres">
      <dgm:prSet presAssocID="{25D39E72-742F-46D6-A287-8605CC5B736F}" presName="hierChild4" presStyleCnt="0"/>
      <dgm:spPr/>
    </dgm:pt>
    <dgm:pt modelId="{26D69DFA-9379-4CD9-8F1B-01C61125F81C}" type="pres">
      <dgm:prSet presAssocID="{25D39E72-742F-46D6-A287-8605CC5B736F}" presName="hierChild5" presStyleCnt="0"/>
      <dgm:spPr/>
    </dgm:pt>
    <dgm:pt modelId="{420808C1-FB51-4500-9944-F76F77AF99A4}" type="pres">
      <dgm:prSet presAssocID="{D0242B28-DB76-40F8-A0E9-0F50BB2589BF}" presName="hierChild3" presStyleCnt="0"/>
      <dgm:spPr/>
    </dgm:pt>
    <dgm:pt modelId="{F58B62D8-D483-4BA3-BBFB-B531FD6BE315}" type="pres">
      <dgm:prSet presAssocID="{D9451246-6E00-4C7B-A0BE-9F75ACE76914}" presName="Name96" presStyleLbl="parChTrans1D2" presStyleIdx="1" presStyleCnt="6"/>
      <dgm:spPr/>
      <dgm:t>
        <a:bodyPr/>
        <a:lstStyle/>
        <a:p>
          <a:endParaRPr lang="es-SV"/>
        </a:p>
      </dgm:t>
    </dgm:pt>
    <dgm:pt modelId="{97A77A5F-D6BA-4E27-AF1E-862956DEA5A3}" type="pres">
      <dgm:prSet presAssocID="{E9AD0101-EECE-4046-BB55-74E18DEE67FC}" presName="hierRoot3" presStyleCnt="0">
        <dgm:presLayoutVars>
          <dgm:hierBranch val="init"/>
        </dgm:presLayoutVars>
      </dgm:prSet>
      <dgm:spPr/>
    </dgm:pt>
    <dgm:pt modelId="{30A52C49-D465-4AC7-BCD6-86D599157CD1}" type="pres">
      <dgm:prSet presAssocID="{E9AD0101-EECE-4046-BB55-74E18DEE67FC}" presName="rootComposite3" presStyleCnt="0"/>
      <dgm:spPr/>
    </dgm:pt>
    <dgm:pt modelId="{AD10163C-3241-4573-8F5F-378D37F80E68}" type="pres">
      <dgm:prSet presAssocID="{E9AD0101-EECE-4046-BB55-74E18DEE67FC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BD53502-0D71-4166-B662-203E41E4F53F}" type="pres">
      <dgm:prSet presAssocID="{E9AD0101-EECE-4046-BB55-74E18DEE67FC}" presName="titleText3" presStyleLbl="fgAcc2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F36B1B1-1DF2-4699-9FC1-4665D8746732}" type="pres">
      <dgm:prSet presAssocID="{E9AD0101-EECE-4046-BB55-74E18DEE67FC}" presName="rootConnector3" presStyleLbl="asst1" presStyleIdx="0" presStyleCnt="5"/>
      <dgm:spPr/>
      <dgm:t>
        <a:bodyPr/>
        <a:lstStyle/>
        <a:p>
          <a:endParaRPr lang="es-SV"/>
        </a:p>
      </dgm:t>
    </dgm:pt>
    <dgm:pt modelId="{A12C2163-CCB8-49D3-8D6D-A81209414E29}" type="pres">
      <dgm:prSet presAssocID="{E9AD0101-EECE-4046-BB55-74E18DEE67FC}" presName="hierChild6" presStyleCnt="0"/>
      <dgm:spPr/>
    </dgm:pt>
    <dgm:pt modelId="{0CB4E541-FF74-48F1-9861-9865ACB19B5B}" type="pres">
      <dgm:prSet presAssocID="{E9AD0101-EECE-4046-BB55-74E18DEE67FC}" presName="hierChild7" presStyleCnt="0"/>
      <dgm:spPr/>
    </dgm:pt>
    <dgm:pt modelId="{F44D22AA-2224-4257-AF02-FC2BC3E40979}" type="pres">
      <dgm:prSet presAssocID="{47324517-E1F4-4618-AB10-6C8D3CEFCCE8}" presName="Name96" presStyleLbl="parChTrans1D2" presStyleIdx="2" presStyleCnt="6"/>
      <dgm:spPr/>
      <dgm:t>
        <a:bodyPr/>
        <a:lstStyle/>
        <a:p>
          <a:endParaRPr lang="es-SV"/>
        </a:p>
      </dgm:t>
    </dgm:pt>
    <dgm:pt modelId="{C4CBDF14-C8B2-4746-9BB5-D299BC749535}" type="pres">
      <dgm:prSet presAssocID="{13754C23-ABB0-4F95-94EF-7840AADBC244}" presName="hierRoot3" presStyleCnt="0">
        <dgm:presLayoutVars>
          <dgm:hierBranch val="init"/>
        </dgm:presLayoutVars>
      </dgm:prSet>
      <dgm:spPr/>
    </dgm:pt>
    <dgm:pt modelId="{54022974-BA8B-4723-B5EC-FFF806C92883}" type="pres">
      <dgm:prSet presAssocID="{13754C23-ABB0-4F95-94EF-7840AADBC244}" presName="rootComposite3" presStyleCnt="0"/>
      <dgm:spPr/>
    </dgm:pt>
    <dgm:pt modelId="{877558AB-9A20-4431-A704-55846C589DE9}" type="pres">
      <dgm:prSet presAssocID="{13754C23-ABB0-4F95-94EF-7840AADBC244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AED3F1B-169C-4AC2-B762-D8AB6EB7C823}" type="pres">
      <dgm:prSet presAssocID="{13754C23-ABB0-4F95-94EF-7840AADBC244}" presName="titleText3" presStyleLbl="fgAcc2" presStyleIdx="1" presStyleCnt="5" custLinFactNeighborX="149" custLinFactNeighborY="3865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4E484C9C-1F4B-4B1F-9613-BFF7E2105B82}" type="pres">
      <dgm:prSet presAssocID="{13754C23-ABB0-4F95-94EF-7840AADBC244}" presName="rootConnector3" presStyleLbl="asst1" presStyleIdx="1" presStyleCnt="5"/>
      <dgm:spPr/>
      <dgm:t>
        <a:bodyPr/>
        <a:lstStyle/>
        <a:p>
          <a:endParaRPr lang="es-SV"/>
        </a:p>
      </dgm:t>
    </dgm:pt>
    <dgm:pt modelId="{FFDCFCEF-459D-4E82-8238-9C4029D1B040}" type="pres">
      <dgm:prSet presAssocID="{13754C23-ABB0-4F95-94EF-7840AADBC244}" presName="hierChild6" presStyleCnt="0"/>
      <dgm:spPr/>
    </dgm:pt>
    <dgm:pt modelId="{5124C88F-4F44-427F-800B-DF1B3957E18B}" type="pres">
      <dgm:prSet presAssocID="{13754C23-ABB0-4F95-94EF-7840AADBC244}" presName="hierChild7" presStyleCnt="0"/>
      <dgm:spPr/>
    </dgm:pt>
    <dgm:pt modelId="{CD37795B-AC2C-4569-8E7B-680BCE3CBDC1}" type="pres">
      <dgm:prSet presAssocID="{D16FC6EE-F229-4A4B-BC94-090F06452811}" presName="Name96" presStyleLbl="parChTrans1D2" presStyleIdx="3" presStyleCnt="6"/>
      <dgm:spPr/>
      <dgm:t>
        <a:bodyPr/>
        <a:lstStyle/>
        <a:p>
          <a:endParaRPr lang="es-SV"/>
        </a:p>
      </dgm:t>
    </dgm:pt>
    <dgm:pt modelId="{CA4FE95F-20D6-4531-B7C6-540F2AAAFA6F}" type="pres">
      <dgm:prSet presAssocID="{6F817670-8AAB-4233-BAC6-E47410E59DFC}" presName="hierRoot3" presStyleCnt="0">
        <dgm:presLayoutVars>
          <dgm:hierBranch val="init"/>
        </dgm:presLayoutVars>
      </dgm:prSet>
      <dgm:spPr/>
    </dgm:pt>
    <dgm:pt modelId="{78B268AA-2BF8-47BD-86AA-795929471C5E}" type="pres">
      <dgm:prSet presAssocID="{6F817670-8AAB-4233-BAC6-E47410E59DFC}" presName="rootComposite3" presStyleCnt="0"/>
      <dgm:spPr/>
    </dgm:pt>
    <dgm:pt modelId="{A7EE59D2-64CC-43E1-A6E4-1D7AEC5EE8D9}" type="pres">
      <dgm:prSet presAssocID="{6F817670-8AAB-4233-BAC6-E47410E59DFC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941B3F3-7BF4-41A6-A7AC-257C7C292474}" type="pres">
      <dgm:prSet presAssocID="{6F817670-8AAB-4233-BAC6-E47410E59DFC}" presName="titleText3" presStyleLbl="fgAcc2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72447FEE-38B1-4B34-B6FE-C5988739C8F2}" type="pres">
      <dgm:prSet presAssocID="{6F817670-8AAB-4233-BAC6-E47410E59DFC}" presName="rootConnector3" presStyleLbl="asst1" presStyleIdx="2" presStyleCnt="5"/>
      <dgm:spPr/>
      <dgm:t>
        <a:bodyPr/>
        <a:lstStyle/>
        <a:p>
          <a:endParaRPr lang="es-SV"/>
        </a:p>
      </dgm:t>
    </dgm:pt>
    <dgm:pt modelId="{15AD063D-5C9D-4821-B545-D2012B134738}" type="pres">
      <dgm:prSet presAssocID="{6F817670-8AAB-4233-BAC6-E47410E59DFC}" presName="hierChild6" presStyleCnt="0"/>
      <dgm:spPr/>
    </dgm:pt>
    <dgm:pt modelId="{E44D7717-79C3-4CB2-9BC6-2912C155B018}" type="pres">
      <dgm:prSet presAssocID="{6F817670-8AAB-4233-BAC6-E47410E59DFC}" presName="hierChild7" presStyleCnt="0"/>
      <dgm:spPr/>
    </dgm:pt>
    <dgm:pt modelId="{13AFCF20-5E6B-48E5-9408-FA36B85024C4}" type="pres">
      <dgm:prSet presAssocID="{D30CF798-2E53-42DD-B10C-1EA39FE4E126}" presName="Name96" presStyleLbl="parChTrans1D2" presStyleIdx="4" presStyleCnt="6"/>
      <dgm:spPr/>
      <dgm:t>
        <a:bodyPr/>
        <a:lstStyle/>
        <a:p>
          <a:endParaRPr lang="es-SV"/>
        </a:p>
      </dgm:t>
    </dgm:pt>
    <dgm:pt modelId="{93A68807-BEDF-4CEB-9D6A-4ACB3B1D4E66}" type="pres">
      <dgm:prSet presAssocID="{577857AA-6FF0-40B8-99A1-EF92FAC66BD5}" presName="hierRoot3" presStyleCnt="0">
        <dgm:presLayoutVars>
          <dgm:hierBranch val="init"/>
        </dgm:presLayoutVars>
      </dgm:prSet>
      <dgm:spPr/>
    </dgm:pt>
    <dgm:pt modelId="{706D279E-9BE8-4F98-A611-D675E8524A04}" type="pres">
      <dgm:prSet presAssocID="{577857AA-6FF0-40B8-99A1-EF92FAC66BD5}" presName="rootComposite3" presStyleCnt="0"/>
      <dgm:spPr/>
    </dgm:pt>
    <dgm:pt modelId="{D9E577E7-5612-4308-A5AD-25F98CFB7837}" type="pres">
      <dgm:prSet presAssocID="{577857AA-6FF0-40B8-99A1-EF92FAC66BD5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DF63B62-F28B-4D21-BD5D-A223129050C4}" type="pres">
      <dgm:prSet presAssocID="{577857AA-6FF0-40B8-99A1-EF92FAC66BD5}" presName="titleText3" presStyleLbl="fgAcc2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5BB5C49-34E6-44DD-ADF8-685FE35FA1FF}" type="pres">
      <dgm:prSet presAssocID="{577857AA-6FF0-40B8-99A1-EF92FAC66BD5}" presName="rootConnector3" presStyleLbl="asst1" presStyleIdx="3" presStyleCnt="5"/>
      <dgm:spPr/>
      <dgm:t>
        <a:bodyPr/>
        <a:lstStyle/>
        <a:p>
          <a:endParaRPr lang="es-SV"/>
        </a:p>
      </dgm:t>
    </dgm:pt>
    <dgm:pt modelId="{7D47826A-C725-491E-A7FD-6E609FA8D612}" type="pres">
      <dgm:prSet presAssocID="{577857AA-6FF0-40B8-99A1-EF92FAC66BD5}" presName="hierChild6" presStyleCnt="0"/>
      <dgm:spPr/>
    </dgm:pt>
    <dgm:pt modelId="{4AD2B4E3-FD4F-4D7C-94AE-F7E84FC18DA3}" type="pres">
      <dgm:prSet presAssocID="{577857AA-6FF0-40B8-99A1-EF92FAC66BD5}" presName="hierChild7" presStyleCnt="0"/>
      <dgm:spPr/>
    </dgm:pt>
    <dgm:pt modelId="{320A65FD-3E38-4E88-BDC1-B5137E8D341F}" type="pres">
      <dgm:prSet presAssocID="{1A76D77A-BD61-4ABE-A1C0-AE096EA30251}" presName="Name96" presStyleLbl="parChTrans1D2" presStyleIdx="5" presStyleCnt="6"/>
      <dgm:spPr/>
      <dgm:t>
        <a:bodyPr/>
        <a:lstStyle/>
        <a:p>
          <a:endParaRPr lang="es-SV"/>
        </a:p>
      </dgm:t>
    </dgm:pt>
    <dgm:pt modelId="{F5066266-6DAE-4408-9BCB-EA0FEDB0302C}" type="pres">
      <dgm:prSet presAssocID="{5086D0E9-D502-46F8-A384-32A88D25873E}" presName="hierRoot3" presStyleCnt="0">
        <dgm:presLayoutVars>
          <dgm:hierBranch val="init"/>
        </dgm:presLayoutVars>
      </dgm:prSet>
      <dgm:spPr/>
    </dgm:pt>
    <dgm:pt modelId="{AB6BCA9F-B78E-4ECE-A9FE-81D26B62D0DB}" type="pres">
      <dgm:prSet presAssocID="{5086D0E9-D502-46F8-A384-32A88D25873E}" presName="rootComposite3" presStyleCnt="0"/>
      <dgm:spPr/>
    </dgm:pt>
    <dgm:pt modelId="{25750DFA-82B8-446A-A30B-648A4B68FA22}" type="pres">
      <dgm:prSet presAssocID="{5086D0E9-D502-46F8-A384-32A88D25873E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00916F1-AB0A-4DBD-8277-D94D506B3662}" type="pres">
      <dgm:prSet presAssocID="{5086D0E9-D502-46F8-A384-32A88D25873E}" presName="titleText3" presStyleLbl="fgAcc2" presStyleIdx="4" presStyleCnt="5" custLinFactNeighborX="125" custLinFactNeighborY="31665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0591458-CB53-4316-B03B-431113FDF196}" type="pres">
      <dgm:prSet presAssocID="{5086D0E9-D502-46F8-A384-32A88D25873E}" presName="rootConnector3" presStyleLbl="asst1" presStyleIdx="4" presStyleCnt="5"/>
      <dgm:spPr/>
      <dgm:t>
        <a:bodyPr/>
        <a:lstStyle/>
        <a:p>
          <a:endParaRPr lang="es-SV"/>
        </a:p>
      </dgm:t>
    </dgm:pt>
    <dgm:pt modelId="{DCA9E471-C2DE-4317-A3E2-9B7E25B23AA5}" type="pres">
      <dgm:prSet presAssocID="{5086D0E9-D502-46F8-A384-32A88D25873E}" presName="hierChild6" presStyleCnt="0"/>
      <dgm:spPr/>
    </dgm:pt>
    <dgm:pt modelId="{D2D762FE-D586-4877-9454-74A6A1D41623}" type="pres">
      <dgm:prSet presAssocID="{5086D0E9-D502-46F8-A384-32A88D25873E}" presName="hierChild7" presStyleCnt="0"/>
      <dgm:spPr/>
    </dgm:pt>
  </dgm:ptLst>
  <dgm:cxnLst>
    <dgm:cxn modelId="{6FDD6160-A6DC-42ED-AC82-DCCAF486E726}" type="presOf" srcId="{40B5A79B-DF26-4CE8-ACE1-F2E08DF4DBE1}" destId="{49A8F18B-8579-4F04-A521-5C79D285F157}" srcOrd="0" destOrd="0" presId="urn:microsoft.com/office/officeart/2008/layout/NameandTitleOrganizationalChart"/>
    <dgm:cxn modelId="{8AFE15AD-4D2E-4AA2-9F70-DCAA7E3E3755}" type="presOf" srcId="{DF04D0FF-2FD5-441D-AFD6-CC2E3F4C7AAD}" destId="{CAB993DD-0E0A-419A-8B42-4CF681BEC4F0}" srcOrd="0" destOrd="0" presId="urn:microsoft.com/office/officeart/2008/layout/NameandTitleOrganizationalChart"/>
    <dgm:cxn modelId="{834D9236-7B65-4804-8218-A09BD3F7D048}" type="presOf" srcId="{577857AA-6FF0-40B8-99A1-EF92FAC66BD5}" destId="{D9E577E7-5612-4308-A5AD-25F98CFB7837}" srcOrd="0" destOrd="0" presId="urn:microsoft.com/office/officeart/2008/layout/NameandTitleOrganizationalChart"/>
    <dgm:cxn modelId="{3E99F072-DB15-4895-BD9E-780FF338EE5A}" type="presOf" srcId="{8A316A14-3130-4989-B26E-9F9E8C82E267}" destId="{D27972DE-97D3-44AE-9129-595E3E91505A}" srcOrd="0" destOrd="0" presId="urn:microsoft.com/office/officeart/2008/layout/NameandTitleOrganizationalChart"/>
    <dgm:cxn modelId="{105E56E5-0A3E-49E5-83B9-7F932457CE76}" srcId="{D0242B28-DB76-40F8-A0E9-0F50BB2589BF}" destId="{25D39E72-742F-46D6-A287-8605CC5B736F}" srcOrd="5" destOrd="0" parTransId="{DF04D0FF-2FD5-441D-AFD6-CC2E3F4C7AAD}" sibTransId="{8A316A14-3130-4989-B26E-9F9E8C82E267}"/>
    <dgm:cxn modelId="{2E5879D4-F607-4896-A179-646069EF884E}" type="presOf" srcId="{13754C23-ABB0-4F95-94EF-7840AADBC244}" destId="{877558AB-9A20-4431-A704-55846C589DE9}" srcOrd="0" destOrd="0" presId="urn:microsoft.com/office/officeart/2008/layout/NameandTitleOrganizationalChart"/>
    <dgm:cxn modelId="{FE24D1EB-C21C-40C4-949A-65E3B0B11AEC}" type="presOf" srcId="{B43068DF-5813-4BE6-B95A-0C2DFA44FE53}" destId="{B00916F1-AB0A-4DBD-8277-D94D506B3662}" srcOrd="0" destOrd="0" presId="urn:microsoft.com/office/officeart/2008/layout/NameandTitleOrganizationalChart"/>
    <dgm:cxn modelId="{B6B85EDC-0F40-4657-8F6C-2267C0AEA122}" type="presOf" srcId="{6F817670-8AAB-4233-BAC6-E47410E59DFC}" destId="{A7EE59D2-64CC-43E1-A6E4-1D7AEC5EE8D9}" srcOrd="0" destOrd="0" presId="urn:microsoft.com/office/officeart/2008/layout/NameandTitleOrganizationalChart"/>
    <dgm:cxn modelId="{88ABAF37-81AB-4E06-AA5F-BAEB8391D43C}" type="presOf" srcId="{7330786D-0317-494F-8982-9212FDC61784}" destId="{A077796A-FAB9-49AA-A1E3-D559AD606045}" srcOrd="0" destOrd="0" presId="urn:microsoft.com/office/officeart/2008/layout/NameandTitleOrganizationalChart"/>
    <dgm:cxn modelId="{CFE47F9C-2A6E-4F5A-B1E8-AAAC343C5298}" type="presOf" srcId="{D0242B28-DB76-40F8-A0E9-0F50BB2589BF}" destId="{6C52BE6C-42E0-455F-BC58-228895802AEC}" srcOrd="0" destOrd="0" presId="urn:microsoft.com/office/officeart/2008/layout/NameandTitleOrganizationalChart"/>
    <dgm:cxn modelId="{5850B5E4-D7AD-48A9-91C6-46CF2D4DA57A}" type="presOf" srcId="{D16FC6EE-F229-4A4B-BC94-090F06452811}" destId="{CD37795B-AC2C-4569-8E7B-680BCE3CBDC1}" srcOrd="0" destOrd="0" presId="urn:microsoft.com/office/officeart/2008/layout/NameandTitleOrganizationalChart"/>
    <dgm:cxn modelId="{EF0F1CB5-6895-40D0-8DF3-DA02B90BC52A}" type="presOf" srcId="{6F817670-8AAB-4233-BAC6-E47410E59DFC}" destId="{72447FEE-38B1-4B34-B6FE-C5988739C8F2}" srcOrd="1" destOrd="0" presId="urn:microsoft.com/office/officeart/2008/layout/NameandTitleOrganizationalChart"/>
    <dgm:cxn modelId="{02CF1E0B-4BDE-444F-AFEC-D8F2C7DFF84A}" type="presOf" srcId="{2F7DBF4B-CA0B-41AE-BBC7-48CD6A735EC0}" destId="{5AED3F1B-169C-4AC2-B762-D8AB6EB7C823}" srcOrd="0" destOrd="0" presId="urn:microsoft.com/office/officeart/2008/layout/NameandTitleOrganizationalChart"/>
    <dgm:cxn modelId="{27FD71D2-D9E8-48E9-84DB-57DAF1560165}" type="presOf" srcId="{9D2DD9BA-040E-45EA-A554-E1E0CA9EA951}" destId="{DDF63B62-F28B-4D21-BD5D-A223129050C4}" srcOrd="0" destOrd="0" presId="urn:microsoft.com/office/officeart/2008/layout/NameandTitleOrganizationalChart"/>
    <dgm:cxn modelId="{84A5DE4D-54AC-4765-A5D1-8F175AFABC2D}" type="presOf" srcId="{AF3473C7-EF38-4BD8-9B71-664BD8FD00FD}" destId="{2BD53502-0D71-4166-B662-203E41E4F53F}" srcOrd="0" destOrd="0" presId="urn:microsoft.com/office/officeart/2008/layout/NameandTitleOrganizationalChart"/>
    <dgm:cxn modelId="{6DC6C855-A845-4A10-A1A1-8C22FBB1DA1E}" type="presOf" srcId="{E9AD0101-EECE-4046-BB55-74E18DEE67FC}" destId="{3F36B1B1-1DF2-4699-9FC1-4665D8746732}" srcOrd="1" destOrd="0" presId="urn:microsoft.com/office/officeart/2008/layout/NameandTitleOrganizationalChart"/>
    <dgm:cxn modelId="{FC7C9F71-823B-4E75-8D3B-9959BD60B6D7}" srcId="{D0242B28-DB76-40F8-A0E9-0F50BB2589BF}" destId="{E9AD0101-EECE-4046-BB55-74E18DEE67FC}" srcOrd="0" destOrd="0" parTransId="{D9451246-6E00-4C7B-A0BE-9F75ACE76914}" sibTransId="{AF3473C7-EF38-4BD8-9B71-664BD8FD00FD}"/>
    <dgm:cxn modelId="{E4C22708-2871-47EC-9FB9-CD422893E48F}" srcId="{D0242B28-DB76-40F8-A0E9-0F50BB2589BF}" destId="{5086D0E9-D502-46F8-A384-32A88D25873E}" srcOrd="4" destOrd="0" parTransId="{1A76D77A-BD61-4ABE-A1C0-AE096EA30251}" sibTransId="{B43068DF-5813-4BE6-B95A-0C2DFA44FE53}"/>
    <dgm:cxn modelId="{F1EAE9E9-9F58-443D-AA17-CB99FBBADE07}" type="presOf" srcId="{5086D0E9-D502-46F8-A384-32A88D25873E}" destId="{50591458-CB53-4316-B03B-431113FDF196}" srcOrd="1" destOrd="0" presId="urn:microsoft.com/office/officeart/2008/layout/NameandTitleOrganizationalChart"/>
    <dgm:cxn modelId="{D54BE0A2-2F0C-4EE5-9157-8C37D04EFB7F}" type="presOf" srcId="{25D39E72-742F-46D6-A287-8605CC5B736F}" destId="{68038351-36A5-4768-AA16-EBC4A5A13577}" srcOrd="1" destOrd="0" presId="urn:microsoft.com/office/officeart/2008/layout/NameandTitleOrganizationalChart"/>
    <dgm:cxn modelId="{3871123E-BCDC-428A-A387-88D6425269E6}" type="presOf" srcId="{25D39E72-742F-46D6-A287-8605CC5B736F}" destId="{A6626670-FC46-470D-8079-1C128324A44F}" srcOrd="0" destOrd="0" presId="urn:microsoft.com/office/officeart/2008/layout/NameandTitleOrganizationalChart"/>
    <dgm:cxn modelId="{83776872-B000-4ADF-B82F-8510F52FE373}" type="presOf" srcId="{13754C23-ABB0-4F95-94EF-7840AADBC244}" destId="{4E484C9C-1F4B-4B1F-9613-BFF7E2105B82}" srcOrd="1" destOrd="0" presId="urn:microsoft.com/office/officeart/2008/layout/NameandTitleOrganizationalChart"/>
    <dgm:cxn modelId="{187FD81B-CF56-44D6-B51B-3FBBBFB9A859}" type="presOf" srcId="{47324517-E1F4-4618-AB10-6C8D3CEFCCE8}" destId="{F44D22AA-2224-4257-AF02-FC2BC3E40979}" srcOrd="0" destOrd="0" presId="urn:microsoft.com/office/officeart/2008/layout/NameandTitleOrganizationalChart"/>
    <dgm:cxn modelId="{BAF39833-F8F6-4C69-A820-2829873A3C6C}" type="presOf" srcId="{E9AD0101-EECE-4046-BB55-74E18DEE67FC}" destId="{AD10163C-3241-4573-8F5F-378D37F80E68}" srcOrd="0" destOrd="0" presId="urn:microsoft.com/office/officeart/2008/layout/NameandTitleOrganizationalChart"/>
    <dgm:cxn modelId="{890B0DD0-9E2B-4AF1-8050-5BBC249DAF46}" srcId="{D0242B28-DB76-40F8-A0E9-0F50BB2589BF}" destId="{13754C23-ABB0-4F95-94EF-7840AADBC244}" srcOrd="1" destOrd="0" parTransId="{47324517-E1F4-4618-AB10-6C8D3CEFCCE8}" sibTransId="{2F7DBF4B-CA0B-41AE-BBC7-48CD6A735EC0}"/>
    <dgm:cxn modelId="{CE02BF09-A753-49D4-A385-538FF8E77C7C}" srcId="{7330786D-0317-494F-8982-9212FDC61784}" destId="{D0242B28-DB76-40F8-A0E9-0F50BB2589BF}" srcOrd="0" destOrd="0" parTransId="{5DD63148-865D-43B8-8570-D252A3F8DD97}" sibTransId="{40B5A79B-DF26-4CE8-ACE1-F2E08DF4DBE1}"/>
    <dgm:cxn modelId="{10C03DCF-0546-47F8-87D2-E4E6CEA95837}" type="presOf" srcId="{749C11FA-2AEB-4E9C-9990-A7FBE5681078}" destId="{C941B3F3-7BF4-41A6-A7AC-257C7C292474}" srcOrd="0" destOrd="0" presId="urn:microsoft.com/office/officeart/2008/layout/NameandTitleOrganizationalChart"/>
    <dgm:cxn modelId="{4FAB232F-082B-4BB0-8162-1B4E5B8B84B5}" srcId="{D0242B28-DB76-40F8-A0E9-0F50BB2589BF}" destId="{6F817670-8AAB-4233-BAC6-E47410E59DFC}" srcOrd="2" destOrd="0" parTransId="{D16FC6EE-F229-4A4B-BC94-090F06452811}" sibTransId="{749C11FA-2AEB-4E9C-9990-A7FBE5681078}"/>
    <dgm:cxn modelId="{1CF57A8B-4D7A-448E-9BE2-C001311EF847}" type="presOf" srcId="{1A76D77A-BD61-4ABE-A1C0-AE096EA30251}" destId="{320A65FD-3E38-4E88-BDC1-B5137E8D341F}" srcOrd="0" destOrd="0" presId="urn:microsoft.com/office/officeart/2008/layout/NameandTitleOrganizationalChart"/>
    <dgm:cxn modelId="{EB20384C-5F80-46DB-BE51-0A7C777F4F6A}" type="presOf" srcId="{5086D0E9-D502-46F8-A384-32A88D25873E}" destId="{25750DFA-82B8-446A-A30B-648A4B68FA22}" srcOrd="0" destOrd="0" presId="urn:microsoft.com/office/officeart/2008/layout/NameandTitleOrganizationalChart"/>
    <dgm:cxn modelId="{7CF4AE07-DC3F-425C-82C8-FDAA0E5903FE}" type="presOf" srcId="{D0242B28-DB76-40F8-A0E9-0F50BB2589BF}" destId="{C5E80D0C-3B37-4405-BCE7-A1E907893791}" srcOrd="1" destOrd="0" presId="urn:microsoft.com/office/officeart/2008/layout/NameandTitleOrganizationalChart"/>
    <dgm:cxn modelId="{832526E9-FF9E-4908-823C-977A40A6183B}" srcId="{D0242B28-DB76-40F8-A0E9-0F50BB2589BF}" destId="{577857AA-6FF0-40B8-99A1-EF92FAC66BD5}" srcOrd="3" destOrd="0" parTransId="{D30CF798-2E53-42DD-B10C-1EA39FE4E126}" sibTransId="{9D2DD9BA-040E-45EA-A554-E1E0CA9EA951}"/>
    <dgm:cxn modelId="{9F28471C-4246-4C5C-9C84-137E547AB1CC}" type="presOf" srcId="{D9451246-6E00-4C7B-A0BE-9F75ACE76914}" destId="{F58B62D8-D483-4BA3-BBFB-B531FD6BE315}" srcOrd="0" destOrd="0" presId="urn:microsoft.com/office/officeart/2008/layout/NameandTitleOrganizationalChart"/>
    <dgm:cxn modelId="{739019C9-F3F7-4AEC-9FAE-BDB63A9EF92C}" type="presOf" srcId="{D30CF798-2E53-42DD-B10C-1EA39FE4E126}" destId="{13AFCF20-5E6B-48E5-9408-FA36B85024C4}" srcOrd="0" destOrd="0" presId="urn:microsoft.com/office/officeart/2008/layout/NameandTitleOrganizationalChart"/>
    <dgm:cxn modelId="{CFB96E52-7787-4980-ADEB-1BED32AE03DD}" type="presOf" srcId="{577857AA-6FF0-40B8-99A1-EF92FAC66BD5}" destId="{35BB5C49-34E6-44DD-ADF8-685FE35FA1FF}" srcOrd="1" destOrd="0" presId="urn:microsoft.com/office/officeart/2008/layout/NameandTitleOrganizationalChart"/>
    <dgm:cxn modelId="{1B461E36-AAD4-4EED-BE8A-425722C7B2BC}" type="presParOf" srcId="{A077796A-FAB9-49AA-A1E3-D559AD606045}" destId="{B930C4F6-955C-49DD-95FA-DB80C9370B97}" srcOrd="0" destOrd="0" presId="urn:microsoft.com/office/officeart/2008/layout/NameandTitleOrganizationalChart"/>
    <dgm:cxn modelId="{ED8908CF-B1C6-4C7B-9C18-B3727242EC99}" type="presParOf" srcId="{B930C4F6-955C-49DD-95FA-DB80C9370B97}" destId="{A14911F5-5133-4127-BDAC-D21378F41E10}" srcOrd="0" destOrd="0" presId="urn:microsoft.com/office/officeart/2008/layout/NameandTitleOrganizationalChart"/>
    <dgm:cxn modelId="{474B6747-D428-4459-9DD3-D0760BBB71E6}" type="presParOf" srcId="{A14911F5-5133-4127-BDAC-D21378F41E10}" destId="{6C52BE6C-42E0-455F-BC58-228895802AEC}" srcOrd="0" destOrd="0" presId="urn:microsoft.com/office/officeart/2008/layout/NameandTitleOrganizationalChart"/>
    <dgm:cxn modelId="{6967FB50-E906-4A76-866E-5205D667BE21}" type="presParOf" srcId="{A14911F5-5133-4127-BDAC-D21378F41E10}" destId="{49A8F18B-8579-4F04-A521-5C79D285F157}" srcOrd="1" destOrd="0" presId="urn:microsoft.com/office/officeart/2008/layout/NameandTitleOrganizationalChart"/>
    <dgm:cxn modelId="{FD83048B-DCA0-444D-A6D9-61ED0CEF5F4D}" type="presParOf" srcId="{A14911F5-5133-4127-BDAC-D21378F41E10}" destId="{C5E80D0C-3B37-4405-BCE7-A1E907893791}" srcOrd="2" destOrd="0" presId="urn:microsoft.com/office/officeart/2008/layout/NameandTitleOrganizationalChart"/>
    <dgm:cxn modelId="{F93C7766-D32F-4914-A62E-9E691983A288}" type="presParOf" srcId="{B930C4F6-955C-49DD-95FA-DB80C9370B97}" destId="{9276B2F6-321E-4199-8515-97B54C273759}" srcOrd="1" destOrd="0" presId="urn:microsoft.com/office/officeart/2008/layout/NameandTitleOrganizationalChart"/>
    <dgm:cxn modelId="{D1DC3D10-C057-4774-A3F5-09C02EA9A67C}" type="presParOf" srcId="{9276B2F6-321E-4199-8515-97B54C273759}" destId="{CAB993DD-0E0A-419A-8B42-4CF681BEC4F0}" srcOrd="0" destOrd="0" presId="urn:microsoft.com/office/officeart/2008/layout/NameandTitleOrganizationalChart"/>
    <dgm:cxn modelId="{846C636D-1709-4C44-B916-A30DDC497ABF}" type="presParOf" srcId="{9276B2F6-321E-4199-8515-97B54C273759}" destId="{FBD7CBCA-780E-47CC-B5F0-B4435A9B9B6D}" srcOrd="1" destOrd="0" presId="urn:microsoft.com/office/officeart/2008/layout/NameandTitleOrganizationalChart"/>
    <dgm:cxn modelId="{87B8F792-020E-4E7D-B7ED-82381862CAD0}" type="presParOf" srcId="{FBD7CBCA-780E-47CC-B5F0-B4435A9B9B6D}" destId="{1E8CE162-D8B6-4342-8040-7F1F26083606}" srcOrd="0" destOrd="0" presId="urn:microsoft.com/office/officeart/2008/layout/NameandTitleOrganizationalChart"/>
    <dgm:cxn modelId="{08800052-CEFA-4724-B468-7BAC8AA3EB45}" type="presParOf" srcId="{1E8CE162-D8B6-4342-8040-7F1F26083606}" destId="{A6626670-FC46-470D-8079-1C128324A44F}" srcOrd="0" destOrd="0" presId="urn:microsoft.com/office/officeart/2008/layout/NameandTitleOrganizationalChart"/>
    <dgm:cxn modelId="{E72CBED7-9885-45AE-AFF8-CEF0F9876B04}" type="presParOf" srcId="{1E8CE162-D8B6-4342-8040-7F1F26083606}" destId="{D27972DE-97D3-44AE-9129-595E3E91505A}" srcOrd="1" destOrd="0" presId="urn:microsoft.com/office/officeart/2008/layout/NameandTitleOrganizationalChart"/>
    <dgm:cxn modelId="{26D30BE3-C672-413C-8050-3A6151F3EFA8}" type="presParOf" srcId="{1E8CE162-D8B6-4342-8040-7F1F26083606}" destId="{68038351-36A5-4768-AA16-EBC4A5A13577}" srcOrd="2" destOrd="0" presId="urn:microsoft.com/office/officeart/2008/layout/NameandTitleOrganizationalChart"/>
    <dgm:cxn modelId="{917A58DD-8DAD-4133-B6F1-3A37C7576B6E}" type="presParOf" srcId="{FBD7CBCA-780E-47CC-B5F0-B4435A9B9B6D}" destId="{ED821879-A737-4E50-A3B6-DFBE75AC89B6}" srcOrd="1" destOrd="0" presId="urn:microsoft.com/office/officeart/2008/layout/NameandTitleOrganizationalChart"/>
    <dgm:cxn modelId="{7F45B967-69B4-4285-8167-CAF02314219F}" type="presParOf" srcId="{FBD7CBCA-780E-47CC-B5F0-B4435A9B9B6D}" destId="{26D69DFA-9379-4CD9-8F1B-01C61125F81C}" srcOrd="2" destOrd="0" presId="urn:microsoft.com/office/officeart/2008/layout/NameandTitleOrganizationalChart"/>
    <dgm:cxn modelId="{C41543D1-F516-4215-8C98-781924354046}" type="presParOf" srcId="{B930C4F6-955C-49DD-95FA-DB80C9370B97}" destId="{420808C1-FB51-4500-9944-F76F77AF99A4}" srcOrd="2" destOrd="0" presId="urn:microsoft.com/office/officeart/2008/layout/NameandTitleOrganizationalChart"/>
    <dgm:cxn modelId="{1C616E7F-B13E-4C72-9640-B18F99DF2155}" type="presParOf" srcId="{420808C1-FB51-4500-9944-F76F77AF99A4}" destId="{F58B62D8-D483-4BA3-BBFB-B531FD6BE315}" srcOrd="0" destOrd="0" presId="urn:microsoft.com/office/officeart/2008/layout/NameandTitleOrganizationalChart"/>
    <dgm:cxn modelId="{91ABEAA4-7994-45EF-90A9-08EA6AF0797F}" type="presParOf" srcId="{420808C1-FB51-4500-9944-F76F77AF99A4}" destId="{97A77A5F-D6BA-4E27-AF1E-862956DEA5A3}" srcOrd="1" destOrd="0" presId="urn:microsoft.com/office/officeart/2008/layout/NameandTitleOrganizationalChart"/>
    <dgm:cxn modelId="{1E93042B-C9D0-4B72-934A-F201E6E240BE}" type="presParOf" srcId="{97A77A5F-D6BA-4E27-AF1E-862956DEA5A3}" destId="{30A52C49-D465-4AC7-BCD6-86D599157CD1}" srcOrd="0" destOrd="0" presId="urn:microsoft.com/office/officeart/2008/layout/NameandTitleOrganizationalChart"/>
    <dgm:cxn modelId="{BCE22014-CDA8-4073-BEB1-C925641EBBEB}" type="presParOf" srcId="{30A52C49-D465-4AC7-BCD6-86D599157CD1}" destId="{AD10163C-3241-4573-8F5F-378D37F80E68}" srcOrd="0" destOrd="0" presId="urn:microsoft.com/office/officeart/2008/layout/NameandTitleOrganizationalChart"/>
    <dgm:cxn modelId="{1FE483B9-C98C-4543-BE77-B5084FC9B858}" type="presParOf" srcId="{30A52C49-D465-4AC7-BCD6-86D599157CD1}" destId="{2BD53502-0D71-4166-B662-203E41E4F53F}" srcOrd="1" destOrd="0" presId="urn:microsoft.com/office/officeart/2008/layout/NameandTitleOrganizationalChart"/>
    <dgm:cxn modelId="{EBFEA9BB-EE69-49F0-A00A-A2AD6D34C7B8}" type="presParOf" srcId="{30A52C49-D465-4AC7-BCD6-86D599157CD1}" destId="{3F36B1B1-1DF2-4699-9FC1-4665D8746732}" srcOrd="2" destOrd="0" presId="urn:microsoft.com/office/officeart/2008/layout/NameandTitleOrganizationalChart"/>
    <dgm:cxn modelId="{A9DCA5C5-DAED-423C-9429-6BD7BEBAB09F}" type="presParOf" srcId="{97A77A5F-D6BA-4E27-AF1E-862956DEA5A3}" destId="{A12C2163-CCB8-49D3-8D6D-A81209414E29}" srcOrd="1" destOrd="0" presId="urn:microsoft.com/office/officeart/2008/layout/NameandTitleOrganizationalChart"/>
    <dgm:cxn modelId="{BE45E811-646A-42D9-B507-D72282A1D5FE}" type="presParOf" srcId="{97A77A5F-D6BA-4E27-AF1E-862956DEA5A3}" destId="{0CB4E541-FF74-48F1-9861-9865ACB19B5B}" srcOrd="2" destOrd="0" presId="urn:microsoft.com/office/officeart/2008/layout/NameandTitleOrganizationalChart"/>
    <dgm:cxn modelId="{96FDD8F5-EFA3-4706-B06E-669E61AFFBC6}" type="presParOf" srcId="{420808C1-FB51-4500-9944-F76F77AF99A4}" destId="{F44D22AA-2224-4257-AF02-FC2BC3E40979}" srcOrd="2" destOrd="0" presId="urn:microsoft.com/office/officeart/2008/layout/NameandTitleOrganizationalChart"/>
    <dgm:cxn modelId="{BBD95F75-97DE-4B21-88FF-C90E006E3C21}" type="presParOf" srcId="{420808C1-FB51-4500-9944-F76F77AF99A4}" destId="{C4CBDF14-C8B2-4746-9BB5-D299BC749535}" srcOrd="3" destOrd="0" presId="urn:microsoft.com/office/officeart/2008/layout/NameandTitleOrganizationalChart"/>
    <dgm:cxn modelId="{9644D27B-AC22-4299-B875-8CB7CCC37D58}" type="presParOf" srcId="{C4CBDF14-C8B2-4746-9BB5-D299BC749535}" destId="{54022974-BA8B-4723-B5EC-FFF806C92883}" srcOrd="0" destOrd="0" presId="urn:microsoft.com/office/officeart/2008/layout/NameandTitleOrganizationalChart"/>
    <dgm:cxn modelId="{BDA0D9D9-B5A0-4A76-A6FF-989D8FEEA060}" type="presParOf" srcId="{54022974-BA8B-4723-B5EC-FFF806C92883}" destId="{877558AB-9A20-4431-A704-55846C589DE9}" srcOrd="0" destOrd="0" presId="urn:microsoft.com/office/officeart/2008/layout/NameandTitleOrganizationalChart"/>
    <dgm:cxn modelId="{AB1C9733-07FD-43B1-A304-C577D93D5FC9}" type="presParOf" srcId="{54022974-BA8B-4723-B5EC-FFF806C92883}" destId="{5AED3F1B-169C-4AC2-B762-D8AB6EB7C823}" srcOrd="1" destOrd="0" presId="urn:microsoft.com/office/officeart/2008/layout/NameandTitleOrganizationalChart"/>
    <dgm:cxn modelId="{81AA5502-5BCE-42C1-A3D8-34018158A2CA}" type="presParOf" srcId="{54022974-BA8B-4723-B5EC-FFF806C92883}" destId="{4E484C9C-1F4B-4B1F-9613-BFF7E2105B82}" srcOrd="2" destOrd="0" presId="urn:microsoft.com/office/officeart/2008/layout/NameandTitleOrganizationalChart"/>
    <dgm:cxn modelId="{0FCEE5F5-6EB7-47F9-9AC9-2FB202CB5D16}" type="presParOf" srcId="{C4CBDF14-C8B2-4746-9BB5-D299BC749535}" destId="{FFDCFCEF-459D-4E82-8238-9C4029D1B040}" srcOrd="1" destOrd="0" presId="urn:microsoft.com/office/officeart/2008/layout/NameandTitleOrganizationalChart"/>
    <dgm:cxn modelId="{0464837D-E2CC-4093-A2BC-DB93CE3D8081}" type="presParOf" srcId="{C4CBDF14-C8B2-4746-9BB5-D299BC749535}" destId="{5124C88F-4F44-427F-800B-DF1B3957E18B}" srcOrd="2" destOrd="0" presId="urn:microsoft.com/office/officeart/2008/layout/NameandTitleOrganizationalChart"/>
    <dgm:cxn modelId="{3074C43C-EC7E-4A39-A485-A2FE3A72D02A}" type="presParOf" srcId="{420808C1-FB51-4500-9944-F76F77AF99A4}" destId="{CD37795B-AC2C-4569-8E7B-680BCE3CBDC1}" srcOrd="4" destOrd="0" presId="urn:microsoft.com/office/officeart/2008/layout/NameandTitleOrganizationalChart"/>
    <dgm:cxn modelId="{38B45D5B-B8C9-4B2A-A9F6-65234AE2D418}" type="presParOf" srcId="{420808C1-FB51-4500-9944-F76F77AF99A4}" destId="{CA4FE95F-20D6-4531-B7C6-540F2AAAFA6F}" srcOrd="5" destOrd="0" presId="urn:microsoft.com/office/officeart/2008/layout/NameandTitleOrganizationalChart"/>
    <dgm:cxn modelId="{3534BC0A-0333-4E79-8E9D-D8C7AAA91499}" type="presParOf" srcId="{CA4FE95F-20D6-4531-B7C6-540F2AAAFA6F}" destId="{78B268AA-2BF8-47BD-86AA-795929471C5E}" srcOrd="0" destOrd="0" presId="urn:microsoft.com/office/officeart/2008/layout/NameandTitleOrganizationalChart"/>
    <dgm:cxn modelId="{59D38B49-F94C-4A92-8D2F-A8BF248B13ED}" type="presParOf" srcId="{78B268AA-2BF8-47BD-86AA-795929471C5E}" destId="{A7EE59D2-64CC-43E1-A6E4-1D7AEC5EE8D9}" srcOrd="0" destOrd="0" presId="urn:microsoft.com/office/officeart/2008/layout/NameandTitleOrganizationalChart"/>
    <dgm:cxn modelId="{CDACAF79-A585-4B1A-8CDE-AAA12331BBFC}" type="presParOf" srcId="{78B268AA-2BF8-47BD-86AA-795929471C5E}" destId="{C941B3F3-7BF4-41A6-A7AC-257C7C292474}" srcOrd="1" destOrd="0" presId="urn:microsoft.com/office/officeart/2008/layout/NameandTitleOrganizationalChart"/>
    <dgm:cxn modelId="{9CB02FB2-DD0F-4B67-A5B8-E31F83A12EA7}" type="presParOf" srcId="{78B268AA-2BF8-47BD-86AA-795929471C5E}" destId="{72447FEE-38B1-4B34-B6FE-C5988739C8F2}" srcOrd="2" destOrd="0" presId="urn:microsoft.com/office/officeart/2008/layout/NameandTitleOrganizationalChart"/>
    <dgm:cxn modelId="{9ECB1718-AE4C-4E2A-B238-57494EFF2011}" type="presParOf" srcId="{CA4FE95F-20D6-4531-B7C6-540F2AAAFA6F}" destId="{15AD063D-5C9D-4821-B545-D2012B134738}" srcOrd="1" destOrd="0" presId="urn:microsoft.com/office/officeart/2008/layout/NameandTitleOrganizationalChart"/>
    <dgm:cxn modelId="{2A45A6D0-F5F9-4A55-A52C-A8B7ECA3A783}" type="presParOf" srcId="{CA4FE95F-20D6-4531-B7C6-540F2AAAFA6F}" destId="{E44D7717-79C3-4CB2-9BC6-2912C155B018}" srcOrd="2" destOrd="0" presId="urn:microsoft.com/office/officeart/2008/layout/NameandTitleOrganizationalChart"/>
    <dgm:cxn modelId="{0551676C-AB8C-4DD0-AEAA-05AF7FF352EF}" type="presParOf" srcId="{420808C1-FB51-4500-9944-F76F77AF99A4}" destId="{13AFCF20-5E6B-48E5-9408-FA36B85024C4}" srcOrd="6" destOrd="0" presId="urn:microsoft.com/office/officeart/2008/layout/NameandTitleOrganizationalChart"/>
    <dgm:cxn modelId="{DE1BC01E-D647-4FAF-8234-DA03204E293A}" type="presParOf" srcId="{420808C1-FB51-4500-9944-F76F77AF99A4}" destId="{93A68807-BEDF-4CEB-9D6A-4ACB3B1D4E66}" srcOrd="7" destOrd="0" presId="urn:microsoft.com/office/officeart/2008/layout/NameandTitleOrganizationalChart"/>
    <dgm:cxn modelId="{5A2B5DD3-7990-4F35-8A79-6446F4B8CF28}" type="presParOf" srcId="{93A68807-BEDF-4CEB-9D6A-4ACB3B1D4E66}" destId="{706D279E-9BE8-4F98-A611-D675E8524A04}" srcOrd="0" destOrd="0" presId="urn:microsoft.com/office/officeart/2008/layout/NameandTitleOrganizationalChart"/>
    <dgm:cxn modelId="{6A315E53-8105-4944-96A3-13D9FB576122}" type="presParOf" srcId="{706D279E-9BE8-4F98-A611-D675E8524A04}" destId="{D9E577E7-5612-4308-A5AD-25F98CFB7837}" srcOrd="0" destOrd="0" presId="urn:microsoft.com/office/officeart/2008/layout/NameandTitleOrganizationalChart"/>
    <dgm:cxn modelId="{DB1EF0F6-87C8-4877-BC2E-CFEB6F6C07B0}" type="presParOf" srcId="{706D279E-9BE8-4F98-A611-D675E8524A04}" destId="{DDF63B62-F28B-4D21-BD5D-A223129050C4}" srcOrd="1" destOrd="0" presId="urn:microsoft.com/office/officeart/2008/layout/NameandTitleOrganizationalChart"/>
    <dgm:cxn modelId="{F01688E3-8333-4788-B57D-A678BB04DD56}" type="presParOf" srcId="{706D279E-9BE8-4F98-A611-D675E8524A04}" destId="{35BB5C49-34E6-44DD-ADF8-685FE35FA1FF}" srcOrd="2" destOrd="0" presId="urn:microsoft.com/office/officeart/2008/layout/NameandTitleOrganizationalChart"/>
    <dgm:cxn modelId="{94940AF8-309F-449E-B726-FA43247562FD}" type="presParOf" srcId="{93A68807-BEDF-4CEB-9D6A-4ACB3B1D4E66}" destId="{7D47826A-C725-491E-A7FD-6E609FA8D612}" srcOrd="1" destOrd="0" presId="urn:microsoft.com/office/officeart/2008/layout/NameandTitleOrganizationalChart"/>
    <dgm:cxn modelId="{B8556D60-3B3D-4D82-B221-9BDDAC4E71F2}" type="presParOf" srcId="{93A68807-BEDF-4CEB-9D6A-4ACB3B1D4E66}" destId="{4AD2B4E3-FD4F-4D7C-94AE-F7E84FC18DA3}" srcOrd="2" destOrd="0" presId="urn:microsoft.com/office/officeart/2008/layout/NameandTitleOrganizationalChart"/>
    <dgm:cxn modelId="{E5D516B2-78E6-4372-B936-A1A1F616C777}" type="presParOf" srcId="{420808C1-FB51-4500-9944-F76F77AF99A4}" destId="{320A65FD-3E38-4E88-BDC1-B5137E8D341F}" srcOrd="8" destOrd="0" presId="urn:microsoft.com/office/officeart/2008/layout/NameandTitleOrganizationalChart"/>
    <dgm:cxn modelId="{91D61296-2F33-4BA7-9EFC-33DFD399F57C}" type="presParOf" srcId="{420808C1-FB51-4500-9944-F76F77AF99A4}" destId="{F5066266-6DAE-4408-9BCB-EA0FEDB0302C}" srcOrd="9" destOrd="0" presId="urn:microsoft.com/office/officeart/2008/layout/NameandTitleOrganizationalChart"/>
    <dgm:cxn modelId="{0A041313-640B-4ECB-8E8E-E045A8EEF708}" type="presParOf" srcId="{F5066266-6DAE-4408-9BCB-EA0FEDB0302C}" destId="{AB6BCA9F-B78E-4ECE-A9FE-81D26B62D0DB}" srcOrd="0" destOrd="0" presId="urn:microsoft.com/office/officeart/2008/layout/NameandTitleOrganizationalChart"/>
    <dgm:cxn modelId="{79204B37-20C8-4BC5-B552-EE42913BA25B}" type="presParOf" srcId="{AB6BCA9F-B78E-4ECE-A9FE-81D26B62D0DB}" destId="{25750DFA-82B8-446A-A30B-648A4B68FA22}" srcOrd="0" destOrd="0" presId="urn:microsoft.com/office/officeart/2008/layout/NameandTitleOrganizationalChart"/>
    <dgm:cxn modelId="{EE2F629E-4B60-4EE5-83ED-98374FF5DA1F}" type="presParOf" srcId="{AB6BCA9F-B78E-4ECE-A9FE-81D26B62D0DB}" destId="{B00916F1-AB0A-4DBD-8277-D94D506B3662}" srcOrd="1" destOrd="0" presId="urn:microsoft.com/office/officeart/2008/layout/NameandTitleOrganizationalChart"/>
    <dgm:cxn modelId="{1D415EE3-2EEB-4884-B60E-CFABA5338197}" type="presParOf" srcId="{AB6BCA9F-B78E-4ECE-A9FE-81D26B62D0DB}" destId="{50591458-CB53-4316-B03B-431113FDF196}" srcOrd="2" destOrd="0" presId="urn:microsoft.com/office/officeart/2008/layout/NameandTitleOrganizationalChart"/>
    <dgm:cxn modelId="{73FDE116-218B-4AE4-86FF-B7CB34E6B621}" type="presParOf" srcId="{F5066266-6DAE-4408-9BCB-EA0FEDB0302C}" destId="{DCA9E471-C2DE-4317-A3E2-9B7E25B23AA5}" srcOrd="1" destOrd="0" presId="urn:microsoft.com/office/officeart/2008/layout/NameandTitleOrganizationalChart"/>
    <dgm:cxn modelId="{98C3413E-41F7-469D-9E0F-A1C70EC38511}" type="presParOf" srcId="{F5066266-6DAE-4408-9BCB-EA0FEDB0302C}" destId="{D2D762FE-D586-4877-9454-74A6A1D4162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1E4686-69A0-44F7-8D19-36CE52E3B17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746C75E4-DD4C-49FD-AA89-6463C65617F6}">
      <dgm:prSet phldrT="[Texto]"/>
      <dgm:spPr/>
      <dgm:t>
        <a:bodyPr/>
        <a:lstStyle/>
        <a:p>
          <a:r>
            <a:rPr lang="es-SV" dirty="0" smtClean="0"/>
            <a:t>Jefe Unidad Jurídica</a:t>
          </a:r>
          <a:endParaRPr lang="es-SV" dirty="0"/>
        </a:p>
      </dgm:t>
    </dgm:pt>
    <dgm:pt modelId="{7401B446-132C-4181-86D9-5A4B1B2109C6}" type="parTrans" cxnId="{E5FFB313-8487-4C4F-A2E9-E20A701E5A61}">
      <dgm:prSet/>
      <dgm:spPr/>
      <dgm:t>
        <a:bodyPr/>
        <a:lstStyle/>
        <a:p>
          <a:endParaRPr lang="es-SV"/>
        </a:p>
      </dgm:t>
    </dgm:pt>
    <dgm:pt modelId="{7EA8CE4C-454C-44F6-8DAC-4C7748300A4B}" type="sibTrans" cxnId="{E5FFB313-8487-4C4F-A2E9-E20A701E5A61}">
      <dgm:prSet/>
      <dgm:spPr/>
      <dgm:t>
        <a:bodyPr/>
        <a:lstStyle/>
        <a:p>
          <a:endParaRPr lang="es-SV" dirty="0"/>
        </a:p>
      </dgm:t>
    </dgm:pt>
    <dgm:pt modelId="{6D00784F-C8E9-4A0C-8D96-BFE98DF21ACE}" type="asst">
      <dgm:prSet phldrT="[Texto]"/>
      <dgm:spPr/>
      <dgm:t>
        <a:bodyPr/>
        <a:lstStyle/>
        <a:p>
          <a:r>
            <a:rPr lang="es-SV" dirty="0" smtClean="0"/>
            <a:t>Técnico Jurídico</a:t>
          </a:r>
          <a:endParaRPr lang="es-SV" dirty="0"/>
        </a:p>
      </dgm:t>
    </dgm:pt>
    <dgm:pt modelId="{00671B8D-EAC5-4115-B4DB-AAB887DBF404}" type="parTrans" cxnId="{03319681-9510-4D69-BF1F-6D5C0D87826A}">
      <dgm:prSet/>
      <dgm:spPr/>
      <dgm:t>
        <a:bodyPr/>
        <a:lstStyle/>
        <a:p>
          <a:endParaRPr lang="es-SV"/>
        </a:p>
      </dgm:t>
    </dgm:pt>
    <dgm:pt modelId="{805491F0-2567-4C6D-8295-6ED4DD844B22}" type="sibTrans" cxnId="{03319681-9510-4D69-BF1F-6D5C0D87826A}">
      <dgm:prSet/>
      <dgm:spPr/>
      <dgm:t>
        <a:bodyPr/>
        <a:lstStyle/>
        <a:p>
          <a:endParaRPr lang="es-SV" dirty="0"/>
        </a:p>
      </dgm:t>
    </dgm:pt>
    <dgm:pt modelId="{E7EA8639-7682-4FD7-9FDD-0C5B15EB3081}" type="pres">
      <dgm:prSet presAssocID="{461E4686-69A0-44F7-8D19-36CE52E3B1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19E6BF04-CF80-4389-AB81-8BDDE4EC6A59}" type="pres">
      <dgm:prSet presAssocID="{746C75E4-DD4C-49FD-AA89-6463C65617F6}" presName="hierRoot1" presStyleCnt="0">
        <dgm:presLayoutVars>
          <dgm:hierBranch val="init"/>
        </dgm:presLayoutVars>
      </dgm:prSet>
      <dgm:spPr/>
    </dgm:pt>
    <dgm:pt modelId="{B78373D7-4D16-4715-B4AE-6771903748C3}" type="pres">
      <dgm:prSet presAssocID="{746C75E4-DD4C-49FD-AA89-6463C65617F6}" presName="rootComposite1" presStyleCnt="0"/>
      <dgm:spPr/>
    </dgm:pt>
    <dgm:pt modelId="{5D3679DA-5521-4604-88FF-226AD8C290CD}" type="pres">
      <dgm:prSet presAssocID="{746C75E4-DD4C-49FD-AA89-6463C65617F6}" presName="rootText1" presStyleLbl="node0" presStyleIdx="0" presStyleCnt="1" custLinFactNeighborX="-22" custLinFactNeighborY="-11168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3766247D-F447-4EAF-BAFC-40D033AB58A4}" type="pres">
      <dgm:prSet presAssocID="{746C75E4-DD4C-49FD-AA89-6463C65617F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C1E989A4-F0B1-4BF2-A9D8-BA79B38AF7AD}" type="pres">
      <dgm:prSet presAssocID="{746C75E4-DD4C-49FD-AA89-6463C65617F6}" presName="rootConnector1" presStyleLbl="node1" presStyleIdx="0" presStyleCnt="0"/>
      <dgm:spPr/>
      <dgm:t>
        <a:bodyPr/>
        <a:lstStyle/>
        <a:p>
          <a:endParaRPr lang="es-SV"/>
        </a:p>
      </dgm:t>
    </dgm:pt>
    <dgm:pt modelId="{36752117-36DB-45BD-BA64-EA6031BC6758}" type="pres">
      <dgm:prSet presAssocID="{746C75E4-DD4C-49FD-AA89-6463C65617F6}" presName="hierChild2" presStyleCnt="0"/>
      <dgm:spPr/>
    </dgm:pt>
    <dgm:pt modelId="{C65181DE-5B10-413F-9168-3BB189454544}" type="pres">
      <dgm:prSet presAssocID="{746C75E4-DD4C-49FD-AA89-6463C65617F6}" presName="hierChild3" presStyleCnt="0"/>
      <dgm:spPr/>
    </dgm:pt>
    <dgm:pt modelId="{11F9CA54-6D47-4AC4-B1CD-C51263C8E57F}" type="pres">
      <dgm:prSet presAssocID="{00671B8D-EAC5-4115-B4DB-AAB887DBF404}" presName="Name96" presStyleLbl="parChTrans1D2" presStyleIdx="0" presStyleCnt="1"/>
      <dgm:spPr/>
      <dgm:t>
        <a:bodyPr/>
        <a:lstStyle/>
        <a:p>
          <a:endParaRPr lang="es-SV"/>
        </a:p>
      </dgm:t>
    </dgm:pt>
    <dgm:pt modelId="{3B02C16A-1DBE-499E-992D-EE7BB876D4C1}" type="pres">
      <dgm:prSet presAssocID="{6D00784F-C8E9-4A0C-8D96-BFE98DF21ACE}" presName="hierRoot3" presStyleCnt="0">
        <dgm:presLayoutVars>
          <dgm:hierBranch val="init"/>
        </dgm:presLayoutVars>
      </dgm:prSet>
      <dgm:spPr/>
    </dgm:pt>
    <dgm:pt modelId="{D30AF591-B9D9-461D-A1C9-A6C4BBBC1A91}" type="pres">
      <dgm:prSet presAssocID="{6D00784F-C8E9-4A0C-8D96-BFE98DF21ACE}" presName="rootComposite3" presStyleCnt="0"/>
      <dgm:spPr/>
    </dgm:pt>
    <dgm:pt modelId="{5D776CFA-CD57-4BE1-96C9-7970208191B9}" type="pres">
      <dgm:prSet presAssocID="{6D00784F-C8E9-4A0C-8D96-BFE98DF21ACE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90780D7-9EC1-4EBA-A78C-93CFF80E545A}" type="pres">
      <dgm:prSet presAssocID="{6D00784F-C8E9-4A0C-8D96-BFE98DF21ACE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36FB0E52-DBE1-476B-8626-F43DFB37C90B}" type="pres">
      <dgm:prSet presAssocID="{6D00784F-C8E9-4A0C-8D96-BFE98DF21AC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2A5C83BC-0967-454A-81F0-1AB3F7440D94}" type="pres">
      <dgm:prSet presAssocID="{6D00784F-C8E9-4A0C-8D96-BFE98DF21ACE}" presName="hierChild6" presStyleCnt="0"/>
      <dgm:spPr/>
    </dgm:pt>
    <dgm:pt modelId="{817B7D2D-7969-4CF2-92A5-C0A7B9DACDC3}" type="pres">
      <dgm:prSet presAssocID="{6D00784F-C8E9-4A0C-8D96-BFE98DF21ACE}" presName="hierChild7" presStyleCnt="0"/>
      <dgm:spPr/>
    </dgm:pt>
  </dgm:ptLst>
  <dgm:cxnLst>
    <dgm:cxn modelId="{C31919DC-AB26-45D1-9831-4F3CFE91B36D}" type="presOf" srcId="{6D00784F-C8E9-4A0C-8D96-BFE98DF21ACE}" destId="{36FB0E52-DBE1-476B-8626-F43DFB37C90B}" srcOrd="1" destOrd="0" presId="urn:microsoft.com/office/officeart/2008/layout/NameandTitleOrganizationalChart"/>
    <dgm:cxn modelId="{03319681-9510-4D69-BF1F-6D5C0D87826A}" srcId="{746C75E4-DD4C-49FD-AA89-6463C65617F6}" destId="{6D00784F-C8E9-4A0C-8D96-BFE98DF21ACE}" srcOrd="0" destOrd="0" parTransId="{00671B8D-EAC5-4115-B4DB-AAB887DBF404}" sibTransId="{805491F0-2567-4C6D-8295-6ED4DD844B22}"/>
    <dgm:cxn modelId="{DC81B86E-5963-4B69-90EE-DD68EBB9AA60}" type="presOf" srcId="{6D00784F-C8E9-4A0C-8D96-BFE98DF21ACE}" destId="{5D776CFA-CD57-4BE1-96C9-7970208191B9}" srcOrd="0" destOrd="0" presId="urn:microsoft.com/office/officeart/2008/layout/NameandTitleOrganizationalChart"/>
    <dgm:cxn modelId="{62456F31-ABC5-4316-B148-159B2DBCA164}" type="presOf" srcId="{746C75E4-DD4C-49FD-AA89-6463C65617F6}" destId="{C1E989A4-F0B1-4BF2-A9D8-BA79B38AF7AD}" srcOrd="1" destOrd="0" presId="urn:microsoft.com/office/officeart/2008/layout/NameandTitleOrganizationalChart"/>
    <dgm:cxn modelId="{E5FFB313-8487-4C4F-A2E9-E20A701E5A61}" srcId="{461E4686-69A0-44F7-8D19-36CE52E3B177}" destId="{746C75E4-DD4C-49FD-AA89-6463C65617F6}" srcOrd="0" destOrd="0" parTransId="{7401B446-132C-4181-86D9-5A4B1B2109C6}" sibTransId="{7EA8CE4C-454C-44F6-8DAC-4C7748300A4B}"/>
    <dgm:cxn modelId="{7ED4F30C-647D-404D-99A2-CFF0CAFE81EF}" type="presOf" srcId="{805491F0-2567-4C6D-8295-6ED4DD844B22}" destId="{C90780D7-9EC1-4EBA-A78C-93CFF80E545A}" srcOrd="0" destOrd="0" presId="urn:microsoft.com/office/officeart/2008/layout/NameandTitleOrganizationalChart"/>
    <dgm:cxn modelId="{B84913C8-9DD2-4992-ACF4-246402BFC2C1}" type="presOf" srcId="{746C75E4-DD4C-49FD-AA89-6463C65617F6}" destId="{5D3679DA-5521-4604-88FF-226AD8C290CD}" srcOrd="0" destOrd="0" presId="urn:microsoft.com/office/officeart/2008/layout/NameandTitleOrganizationalChart"/>
    <dgm:cxn modelId="{BD6283A2-779B-414B-ADB7-AD97F3F7BBF5}" type="presOf" srcId="{00671B8D-EAC5-4115-B4DB-AAB887DBF404}" destId="{11F9CA54-6D47-4AC4-B1CD-C51263C8E57F}" srcOrd="0" destOrd="0" presId="urn:microsoft.com/office/officeart/2008/layout/NameandTitleOrganizationalChart"/>
    <dgm:cxn modelId="{FBFCE5F5-DD75-471B-9637-DDAB43E5A14D}" type="presOf" srcId="{461E4686-69A0-44F7-8D19-36CE52E3B177}" destId="{E7EA8639-7682-4FD7-9FDD-0C5B15EB3081}" srcOrd="0" destOrd="0" presId="urn:microsoft.com/office/officeart/2008/layout/NameandTitleOrganizationalChart"/>
    <dgm:cxn modelId="{81DE91FF-D2FA-41E1-9E02-18B8A5B26AA1}" type="presOf" srcId="{7EA8CE4C-454C-44F6-8DAC-4C7748300A4B}" destId="{3766247D-F447-4EAF-BAFC-40D033AB58A4}" srcOrd="0" destOrd="0" presId="urn:microsoft.com/office/officeart/2008/layout/NameandTitleOrganizationalChart"/>
    <dgm:cxn modelId="{75AA5651-3F07-4897-93B5-951813882558}" type="presParOf" srcId="{E7EA8639-7682-4FD7-9FDD-0C5B15EB3081}" destId="{19E6BF04-CF80-4389-AB81-8BDDE4EC6A59}" srcOrd="0" destOrd="0" presId="urn:microsoft.com/office/officeart/2008/layout/NameandTitleOrganizationalChart"/>
    <dgm:cxn modelId="{BF75470A-A01B-445B-AF2B-65E53C4C6D11}" type="presParOf" srcId="{19E6BF04-CF80-4389-AB81-8BDDE4EC6A59}" destId="{B78373D7-4D16-4715-B4AE-6771903748C3}" srcOrd="0" destOrd="0" presId="urn:microsoft.com/office/officeart/2008/layout/NameandTitleOrganizationalChart"/>
    <dgm:cxn modelId="{7FCB5CAC-251D-4280-BF56-AFC1A4B64EBC}" type="presParOf" srcId="{B78373D7-4D16-4715-B4AE-6771903748C3}" destId="{5D3679DA-5521-4604-88FF-226AD8C290CD}" srcOrd="0" destOrd="0" presId="urn:microsoft.com/office/officeart/2008/layout/NameandTitleOrganizationalChart"/>
    <dgm:cxn modelId="{13F53FC8-9DE4-4F1D-91EF-DE2D8F2C0F95}" type="presParOf" srcId="{B78373D7-4D16-4715-B4AE-6771903748C3}" destId="{3766247D-F447-4EAF-BAFC-40D033AB58A4}" srcOrd="1" destOrd="0" presId="urn:microsoft.com/office/officeart/2008/layout/NameandTitleOrganizationalChart"/>
    <dgm:cxn modelId="{1970E51A-3B18-4CD3-B24C-EC0B0230ADB5}" type="presParOf" srcId="{B78373D7-4D16-4715-B4AE-6771903748C3}" destId="{C1E989A4-F0B1-4BF2-A9D8-BA79B38AF7AD}" srcOrd="2" destOrd="0" presId="urn:microsoft.com/office/officeart/2008/layout/NameandTitleOrganizationalChart"/>
    <dgm:cxn modelId="{EBF74C32-1A9F-432D-9411-6A7E578EA780}" type="presParOf" srcId="{19E6BF04-CF80-4389-AB81-8BDDE4EC6A59}" destId="{36752117-36DB-45BD-BA64-EA6031BC6758}" srcOrd="1" destOrd="0" presId="urn:microsoft.com/office/officeart/2008/layout/NameandTitleOrganizationalChart"/>
    <dgm:cxn modelId="{1EACD5CA-96EF-43E8-9176-C20CAD0CD5E6}" type="presParOf" srcId="{19E6BF04-CF80-4389-AB81-8BDDE4EC6A59}" destId="{C65181DE-5B10-413F-9168-3BB189454544}" srcOrd="2" destOrd="0" presId="urn:microsoft.com/office/officeart/2008/layout/NameandTitleOrganizationalChart"/>
    <dgm:cxn modelId="{C2B79166-3414-439C-8F11-DD0B90BFFEF6}" type="presParOf" srcId="{C65181DE-5B10-413F-9168-3BB189454544}" destId="{11F9CA54-6D47-4AC4-B1CD-C51263C8E57F}" srcOrd="0" destOrd="0" presId="urn:microsoft.com/office/officeart/2008/layout/NameandTitleOrganizationalChart"/>
    <dgm:cxn modelId="{A60BEC90-827D-4104-ACA1-F55FF3CCE7A6}" type="presParOf" srcId="{C65181DE-5B10-413F-9168-3BB189454544}" destId="{3B02C16A-1DBE-499E-992D-EE7BB876D4C1}" srcOrd="1" destOrd="0" presId="urn:microsoft.com/office/officeart/2008/layout/NameandTitleOrganizationalChart"/>
    <dgm:cxn modelId="{96250DEB-F512-4359-9A49-38E8CC3DD74E}" type="presParOf" srcId="{3B02C16A-1DBE-499E-992D-EE7BB876D4C1}" destId="{D30AF591-B9D9-461D-A1C9-A6C4BBBC1A91}" srcOrd="0" destOrd="0" presId="urn:microsoft.com/office/officeart/2008/layout/NameandTitleOrganizationalChart"/>
    <dgm:cxn modelId="{0E0F0A61-2DD0-45E8-8C01-ACBE7EC8FEDC}" type="presParOf" srcId="{D30AF591-B9D9-461D-A1C9-A6C4BBBC1A91}" destId="{5D776CFA-CD57-4BE1-96C9-7970208191B9}" srcOrd="0" destOrd="0" presId="urn:microsoft.com/office/officeart/2008/layout/NameandTitleOrganizationalChart"/>
    <dgm:cxn modelId="{2E004A42-F97A-4508-9332-0568BF3FF167}" type="presParOf" srcId="{D30AF591-B9D9-461D-A1C9-A6C4BBBC1A91}" destId="{C90780D7-9EC1-4EBA-A78C-93CFF80E545A}" srcOrd="1" destOrd="0" presId="urn:microsoft.com/office/officeart/2008/layout/NameandTitleOrganizationalChart"/>
    <dgm:cxn modelId="{CDF08122-7486-40DD-93B9-B32576B9BC9E}" type="presParOf" srcId="{D30AF591-B9D9-461D-A1C9-A6C4BBBC1A91}" destId="{36FB0E52-DBE1-476B-8626-F43DFB37C90B}" srcOrd="2" destOrd="0" presId="urn:microsoft.com/office/officeart/2008/layout/NameandTitleOrganizationalChart"/>
    <dgm:cxn modelId="{341F8A8C-8C81-42A5-A14A-25BD404AB51F}" type="presParOf" srcId="{3B02C16A-1DBE-499E-992D-EE7BB876D4C1}" destId="{2A5C83BC-0967-454A-81F0-1AB3F7440D94}" srcOrd="1" destOrd="0" presId="urn:microsoft.com/office/officeart/2008/layout/NameandTitleOrganizationalChart"/>
    <dgm:cxn modelId="{61AF803C-7A6E-4C43-8BB2-50861C3EFAEC}" type="presParOf" srcId="{3B02C16A-1DBE-499E-992D-EE7BB876D4C1}" destId="{817B7D2D-7969-4CF2-92A5-C0A7B9DACDC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BC0E2C-238B-4983-9443-9FBCA27BA0D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C672B85F-3178-460A-B46B-F61599547850}">
      <dgm:prSet phldrT="[Texto]"/>
      <dgm:spPr/>
      <dgm:t>
        <a:bodyPr/>
        <a:lstStyle/>
        <a:p>
          <a:r>
            <a:rPr lang="es-SV" dirty="0" smtClean="0"/>
            <a:t>Jefe de Unidad de Comunicaciones y RRPP</a:t>
          </a:r>
          <a:endParaRPr lang="es-SV" dirty="0"/>
        </a:p>
      </dgm:t>
    </dgm:pt>
    <dgm:pt modelId="{95D3D286-68A4-49F4-8AE6-71C2F566DFCD}" type="parTrans" cxnId="{F61D3993-54A8-4917-8AE0-7B5B05B8C619}">
      <dgm:prSet/>
      <dgm:spPr/>
      <dgm:t>
        <a:bodyPr/>
        <a:lstStyle/>
        <a:p>
          <a:endParaRPr lang="es-SV"/>
        </a:p>
      </dgm:t>
    </dgm:pt>
    <dgm:pt modelId="{ED3378D7-A3F0-479F-B98C-58ECCBED6858}" type="sibTrans" cxnId="{F61D3993-54A8-4917-8AE0-7B5B05B8C619}">
      <dgm:prSet/>
      <dgm:spPr/>
      <dgm:t>
        <a:bodyPr/>
        <a:lstStyle/>
        <a:p>
          <a:endParaRPr lang="es-SV" dirty="0"/>
        </a:p>
      </dgm:t>
    </dgm:pt>
    <dgm:pt modelId="{0EE8D91C-95E3-4C9F-991A-134A8EBCE34C}" type="asst">
      <dgm:prSet phldrT="[Texto]"/>
      <dgm:spPr/>
      <dgm:t>
        <a:bodyPr/>
        <a:lstStyle/>
        <a:p>
          <a:r>
            <a:rPr lang="es-SV" dirty="0" smtClean="0"/>
            <a:t>Técnico en Comunicaciones</a:t>
          </a:r>
          <a:endParaRPr lang="es-SV" dirty="0"/>
        </a:p>
      </dgm:t>
    </dgm:pt>
    <dgm:pt modelId="{AEAF16CF-C23F-49C6-A80F-7773AD7CD214}" type="parTrans" cxnId="{975C90CA-82A8-47C7-B23A-28839856C053}">
      <dgm:prSet/>
      <dgm:spPr/>
      <dgm:t>
        <a:bodyPr/>
        <a:lstStyle/>
        <a:p>
          <a:endParaRPr lang="es-SV"/>
        </a:p>
      </dgm:t>
    </dgm:pt>
    <dgm:pt modelId="{77ADFD65-BC2A-41E4-BE83-E4E9B4D78D8D}" type="sibTrans" cxnId="{975C90CA-82A8-47C7-B23A-28839856C053}">
      <dgm:prSet/>
      <dgm:spPr/>
      <dgm:t>
        <a:bodyPr/>
        <a:lstStyle/>
        <a:p>
          <a:endParaRPr lang="es-SV" dirty="0"/>
        </a:p>
      </dgm:t>
    </dgm:pt>
    <dgm:pt modelId="{18BC104B-7757-4631-A68E-98A26E90CA85}" type="pres">
      <dgm:prSet presAssocID="{D8BC0E2C-238B-4983-9443-9FBCA27BA0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4E68AC49-08A6-4D7E-9257-8CC86C4D984B}" type="pres">
      <dgm:prSet presAssocID="{C672B85F-3178-460A-B46B-F61599547850}" presName="hierRoot1" presStyleCnt="0">
        <dgm:presLayoutVars>
          <dgm:hierBranch val="init"/>
        </dgm:presLayoutVars>
      </dgm:prSet>
      <dgm:spPr/>
    </dgm:pt>
    <dgm:pt modelId="{CB1A5997-6199-4292-9D39-6DDD0F4CA895}" type="pres">
      <dgm:prSet presAssocID="{C672B85F-3178-460A-B46B-F61599547850}" presName="rootComposite1" presStyleCnt="0"/>
      <dgm:spPr/>
    </dgm:pt>
    <dgm:pt modelId="{B7FB7D56-93C5-4EAC-B966-03ACC16ED361}" type="pres">
      <dgm:prSet presAssocID="{C672B85F-3178-460A-B46B-F6159954785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D468D096-D13B-4923-B6F6-2BE7C1D106BE}" type="pres">
      <dgm:prSet presAssocID="{C672B85F-3178-460A-B46B-F61599547850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0EA5C8DD-C4DE-48F0-9146-EF8CA420EBDC}" type="pres">
      <dgm:prSet presAssocID="{C672B85F-3178-460A-B46B-F61599547850}" presName="rootConnector1" presStyleLbl="node1" presStyleIdx="0" presStyleCnt="0"/>
      <dgm:spPr/>
      <dgm:t>
        <a:bodyPr/>
        <a:lstStyle/>
        <a:p>
          <a:endParaRPr lang="es-SV"/>
        </a:p>
      </dgm:t>
    </dgm:pt>
    <dgm:pt modelId="{3B4699A5-37C2-43F8-BC25-31B67A8EED2A}" type="pres">
      <dgm:prSet presAssocID="{C672B85F-3178-460A-B46B-F61599547850}" presName="hierChild2" presStyleCnt="0"/>
      <dgm:spPr/>
    </dgm:pt>
    <dgm:pt modelId="{C5BD4983-3FEE-4CE8-898F-ADEF0CBB594A}" type="pres">
      <dgm:prSet presAssocID="{C672B85F-3178-460A-B46B-F61599547850}" presName="hierChild3" presStyleCnt="0"/>
      <dgm:spPr/>
    </dgm:pt>
    <dgm:pt modelId="{35576857-23EC-4F59-8DD0-8595B85A12E8}" type="pres">
      <dgm:prSet presAssocID="{AEAF16CF-C23F-49C6-A80F-7773AD7CD214}" presName="Name96" presStyleLbl="parChTrans1D2" presStyleIdx="0" presStyleCnt="1"/>
      <dgm:spPr/>
      <dgm:t>
        <a:bodyPr/>
        <a:lstStyle/>
        <a:p>
          <a:endParaRPr lang="es-SV"/>
        </a:p>
      </dgm:t>
    </dgm:pt>
    <dgm:pt modelId="{F7C5E01A-BA15-4ABD-9194-55F496A74BAE}" type="pres">
      <dgm:prSet presAssocID="{0EE8D91C-95E3-4C9F-991A-134A8EBCE34C}" presName="hierRoot3" presStyleCnt="0">
        <dgm:presLayoutVars>
          <dgm:hierBranch val="init"/>
        </dgm:presLayoutVars>
      </dgm:prSet>
      <dgm:spPr/>
    </dgm:pt>
    <dgm:pt modelId="{6F44E5E0-0FEC-4A7A-A47B-DEDB981B6656}" type="pres">
      <dgm:prSet presAssocID="{0EE8D91C-95E3-4C9F-991A-134A8EBCE34C}" presName="rootComposite3" presStyleCnt="0"/>
      <dgm:spPr/>
    </dgm:pt>
    <dgm:pt modelId="{3871BEC5-309B-41B2-978A-20E3428C1361}" type="pres">
      <dgm:prSet presAssocID="{0EE8D91C-95E3-4C9F-991A-134A8EBCE34C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6B4078F-3D81-46FC-8203-9D02CCBBB483}" type="pres">
      <dgm:prSet presAssocID="{0EE8D91C-95E3-4C9F-991A-134A8EBCE34C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DBFF4804-C0CD-4513-B385-3FDEB90A191E}" type="pres">
      <dgm:prSet presAssocID="{0EE8D91C-95E3-4C9F-991A-134A8EBCE34C}" presName="rootConnector3" presStyleLbl="asst1" presStyleIdx="0" presStyleCnt="1"/>
      <dgm:spPr/>
      <dgm:t>
        <a:bodyPr/>
        <a:lstStyle/>
        <a:p>
          <a:endParaRPr lang="es-SV"/>
        </a:p>
      </dgm:t>
    </dgm:pt>
    <dgm:pt modelId="{CA0A56EF-51AB-4736-8BF5-FE57D89E9587}" type="pres">
      <dgm:prSet presAssocID="{0EE8D91C-95E3-4C9F-991A-134A8EBCE34C}" presName="hierChild6" presStyleCnt="0"/>
      <dgm:spPr/>
    </dgm:pt>
    <dgm:pt modelId="{D8904804-B715-4738-BB45-CBC084C89A73}" type="pres">
      <dgm:prSet presAssocID="{0EE8D91C-95E3-4C9F-991A-134A8EBCE34C}" presName="hierChild7" presStyleCnt="0"/>
      <dgm:spPr/>
    </dgm:pt>
  </dgm:ptLst>
  <dgm:cxnLst>
    <dgm:cxn modelId="{975C90CA-82A8-47C7-B23A-28839856C053}" srcId="{C672B85F-3178-460A-B46B-F61599547850}" destId="{0EE8D91C-95E3-4C9F-991A-134A8EBCE34C}" srcOrd="0" destOrd="0" parTransId="{AEAF16CF-C23F-49C6-A80F-7773AD7CD214}" sibTransId="{77ADFD65-BC2A-41E4-BE83-E4E9B4D78D8D}"/>
    <dgm:cxn modelId="{F435ED82-0FFA-436E-AE41-92ABABA7452C}" type="presOf" srcId="{0EE8D91C-95E3-4C9F-991A-134A8EBCE34C}" destId="{DBFF4804-C0CD-4513-B385-3FDEB90A191E}" srcOrd="1" destOrd="0" presId="urn:microsoft.com/office/officeart/2008/layout/NameandTitleOrganizationalChart"/>
    <dgm:cxn modelId="{2AEC9FE5-B67C-4368-8D08-453A975C9B68}" type="presOf" srcId="{77ADFD65-BC2A-41E4-BE83-E4E9B4D78D8D}" destId="{F6B4078F-3D81-46FC-8203-9D02CCBBB483}" srcOrd="0" destOrd="0" presId="urn:microsoft.com/office/officeart/2008/layout/NameandTitleOrganizationalChart"/>
    <dgm:cxn modelId="{14EAE842-9EA3-4265-99E1-8BD522E60F54}" type="presOf" srcId="{C672B85F-3178-460A-B46B-F61599547850}" destId="{0EA5C8DD-C4DE-48F0-9146-EF8CA420EBDC}" srcOrd="1" destOrd="0" presId="urn:microsoft.com/office/officeart/2008/layout/NameandTitleOrganizationalChart"/>
    <dgm:cxn modelId="{46D443F4-E2AC-4361-9FAA-A86E2BFF25BF}" type="presOf" srcId="{C672B85F-3178-460A-B46B-F61599547850}" destId="{B7FB7D56-93C5-4EAC-B966-03ACC16ED361}" srcOrd="0" destOrd="0" presId="urn:microsoft.com/office/officeart/2008/layout/NameandTitleOrganizationalChart"/>
    <dgm:cxn modelId="{D63FFDF6-919E-459E-A181-DC3F521A9BD0}" type="presOf" srcId="{0EE8D91C-95E3-4C9F-991A-134A8EBCE34C}" destId="{3871BEC5-309B-41B2-978A-20E3428C1361}" srcOrd="0" destOrd="0" presId="urn:microsoft.com/office/officeart/2008/layout/NameandTitleOrganizationalChart"/>
    <dgm:cxn modelId="{7433C16B-0626-493F-A79C-83625E9AACBE}" type="presOf" srcId="{ED3378D7-A3F0-479F-B98C-58ECCBED6858}" destId="{D468D096-D13B-4923-B6F6-2BE7C1D106BE}" srcOrd="0" destOrd="0" presId="urn:microsoft.com/office/officeart/2008/layout/NameandTitleOrganizationalChart"/>
    <dgm:cxn modelId="{F61D3993-54A8-4917-8AE0-7B5B05B8C619}" srcId="{D8BC0E2C-238B-4983-9443-9FBCA27BA0D3}" destId="{C672B85F-3178-460A-B46B-F61599547850}" srcOrd="0" destOrd="0" parTransId="{95D3D286-68A4-49F4-8AE6-71C2F566DFCD}" sibTransId="{ED3378D7-A3F0-479F-B98C-58ECCBED6858}"/>
    <dgm:cxn modelId="{1F8DAB91-2CB9-4B9C-B261-9C49C47C50F3}" type="presOf" srcId="{AEAF16CF-C23F-49C6-A80F-7773AD7CD214}" destId="{35576857-23EC-4F59-8DD0-8595B85A12E8}" srcOrd="0" destOrd="0" presId="urn:microsoft.com/office/officeart/2008/layout/NameandTitleOrganizationalChart"/>
    <dgm:cxn modelId="{E8390A88-9034-4D19-AE47-AE551306E37A}" type="presOf" srcId="{D8BC0E2C-238B-4983-9443-9FBCA27BA0D3}" destId="{18BC104B-7757-4631-A68E-98A26E90CA85}" srcOrd="0" destOrd="0" presId="urn:microsoft.com/office/officeart/2008/layout/NameandTitleOrganizationalChart"/>
    <dgm:cxn modelId="{52F9E046-2A03-46BC-8432-39F43A95EF3D}" type="presParOf" srcId="{18BC104B-7757-4631-A68E-98A26E90CA85}" destId="{4E68AC49-08A6-4D7E-9257-8CC86C4D984B}" srcOrd="0" destOrd="0" presId="urn:microsoft.com/office/officeart/2008/layout/NameandTitleOrganizationalChart"/>
    <dgm:cxn modelId="{D4F87419-3121-431F-A9DE-A8E565644907}" type="presParOf" srcId="{4E68AC49-08A6-4D7E-9257-8CC86C4D984B}" destId="{CB1A5997-6199-4292-9D39-6DDD0F4CA895}" srcOrd="0" destOrd="0" presId="urn:microsoft.com/office/officeart/2008/layout/NameandTitleOrganizationalChart"/>
    <dgm:cxn modelId="{CE168B3C-87FF-4BDB-B9B6-5575669E5C98}" type="presParOf" srcId="{CB1A5997-6199-4292-9D39-6DDD0F4CA895}" destId="{B7FB7D56-93C5-4EAC-B966-03ACC16ED361}" srcOrd="0" destOrd="0" presId="urn:microsoft.com/office/officeart/2008/layout/NameandTitleOrganizationalChart"/>
    <dgm:cxn modelId="{65ED134C-7C36-4AD9-A4AF-244308F49D01}" type="presParOf" srcId="{CB1A5997-6199-4292-9D39-6DDD0F4CA895}" destId="{D468D096-D13B-4923-B6F6-2BE7C1D106BE}" srcOrd="1" destOrd="0" presId="urn:microsoft.com/office/officeart/2008/layout/NameandTitleOrganizationalChart"/>
    <dgm:cxn modelId="{085F2180-F6D2-4586-90FD-E3C6C1E75553}" type="presParOf" srcId="{CB1A5997-6199-4292-9D39-6DDD0F4CA895}" destId="{0EA5C8DD-C4DE-48F0-9146-EF8CA420EBDC}" srcOrd="2" destOrd="0" presId="urn:microsoft.com/office/officeart/2008/layout/NameandTitleOrganizationalChart"/>
    <dgm:cxn modelId="{53020BEE-CD19-43F5-9051-B135892BA56F}" type="presParOf" srcId="{4E68AC49-08A6-4D7E-9257-8CC86C4D984B}" destId="{3B4699A5-37C2-43F8-BC25-31B67A8EED2A}" srcOrd="1" destOrd="0" presId="urn:microsoft.com/office/officeart/2008/layout/NameandTitleOrganizationalChart"/>
    <dgm:cxn modelId="{A998A3E4-A6AD-489E-A5D5-46EDABD131A2}" type="presParOf" srcId="{4E68AC49-08A6-4D7E-9257-8CC86C4D984B}" destId="{C5BD4983-3FEE-4CE8-898F-ADEF0CBB594A}" srcOrd="2" destOrd="0" presId="urn:microsoft.com/office/officeart/2008/layout/NameandTitleOrganizationalChart"/>
    <dgm:cxn modelId="{32F741DC-B6A3-488F-97C3-E72E03A6B3B8}" type="presParOf" srcId="{C5BD4983-3FEE-4CE8-898F-ADEF0CBB594A}" destId="{35576857-23EC-4F59-8DD0-8595B85A12E8}" srcOrd="0" destOrd="0" presId="urn:microsoft.com/office/officeart/2008/layout/NameandTitleOrganizationalChart"/>
    <dgm:cxn modelId="{6F99584C-DA3F-48DB-AABF-48467CCDA53F}" type="presParOf" srcId="{C5BD4983-3FEE-4CE8-898F-ADEF0CBB594A}" destId="{F7C5E01A-BA15-4ABD-9194-55F496A74BAE}" srcOrd="1" destOrd="0" presId="urn:microsoft.com/office/officeart/2008/layout/NameandTitleOrganizationalChart"/>
    <dgm:cxn modelId="{8D749456-0B70-4687-B2E7-4A163C17AA45}" type="presParOf" srcId="{F7C5E01A-BA15-4ABD-9194-55F496A74BAE}" destId="{6F44E5E0-0FEC-4A7A-A47B-DEDB981B6656}" srcOrd="0" destOrd="0" presId="urn:microsoft.com/office/officeart/2008/layout/NameandTitleOrganizationalChart"/>
    <dgm:cxn modelId="{DF937C2F-AD1C-4E2B-98B9-3D94638E33C0}" type="presParOf" srcId="{6F44E5E0-0FEC-4A7A-A47B-DEDB981B6656}" destId="{3871BEC5-309B-41B2-978A-20E3428C1361}" srcOrd="0" destOrd="0" presId="urn:microsoft.com/office/officeart/2008/layout/NameandTitleOrganizationalChart"/>
    <dgm:cxn modelId="{9685EEE4-47BB-4B75-A10A-137930C04E66}" type="presParOf" srcId="{6F44E5E0-0FEC-4A7A-A47B-DEDB981B6656}" destId="{F6B4078F-3D81-46FC-8203-9D02CCBBB483}" srcOrd="1" destOrd="0" presId="urn:microsoft.com/office/officeart/2008/layout/NameandTitleOrganizationalChart"/>
    <dgm:cxn modelId="{8E5F4A40-4F88-4152-8627-B5355EC03A3E}" type="presParOf" srcId="{6F44E5E0-0FEC-4A7A-A47B-DEDB981B6656}" destId="{DBFF4804-C0CD-4513-B385-3FDEB90A191E}" srcOrd="2" destOrd="0" presId="urn:microsoft.com/office/officeart/2008/layout/NameandTitleOrganizationalChart"/>
    <dgm:cxn modelId="{2A581D22-EC8B-418D-B4A2-4C30F7E1BFA1}" type="presParOf" srcId="{F7C5E01A-BA15-4ABD-9194-55F496A74BAE}" destId="{CA0A56EF-51AB-4736-8BF5-FE57D89E9587}" srcOrd="1" destOrd="0" presId="urn:microsoft.com/office/officeart/2008/layout/NameandTitleOrganizationalChart"/>
    <dgm:cxn modelId="{C4C24E82-E09F-4476-8336-AAD2380AC60C}" type="presParOf" srcId="{F7C5E01A-BA15-4ABD-9194-55F496A74BAE}" destId="{D8904804-B715-4738-BB45-CBC084C89A7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980819-2C24-481B-A8BD-2ABC12855E2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975C554B-C06A-410C-9029-F6929CFCD27A}">
      <dgm:prSet phldrT="[Texto]"/>
      <dgm:spPr/>
      <dgm:t>
        <a:bodyPr/>
        <a:lstStyle/>
        <a:p>
          <a:r>
            <a:rPr lang="es-SV" dirty="0" smtClean="0"/>
            <a:t>Coordinador de Unidad Ambiental</a:t>
          </a:r>
          <a:endParaRPr lang="es-SV" dirty="0"/>
        </a:p>
      </dgm:t>
    </dgm:pt>
    <dgm:pt modelId="{B29CB876-0748-4C17-9A02-2A82EC9373D9}" type="parTrans" cxnId="{E4E0E587-5DE9-40C6-A70D-8891FD70310D}">
      <dgm:prSet/>
      <dgm:spPr/>
      <dgm:t>
        <a:bodyPr/>
        <a:lstStyle/>
        <a:p>
          <a:endParaRPr lang="es-SV"/>
        </a:p>
      </dgm:t>
    </dgm:pt>
    <dgm:pt modelId="{DFBF19CB-CC54-44C3-B506-74020898D5CF}" type="sibTrans" cxnId="{E4E0E587-5DE9-40C6-A70D-8891FD70310D}">
      <dgm:prSet/>
      <dgm:spPr/>
      <dgm:t>
        <a:bodyPr/>
        <a:lstStyle/>
        <a:p>
          <a:endParaRPr lang="es-SV" dirty="0"/>
        </a:p>
      </dgm:t>
    </dgm:pt>
    <dgm:pt modelId="{BFF44806-3B8D-47CA-8EC9-5147EFD78DCA}" type="pres">
      <dgm:prSet presAssocID="{46980819-2C24-481B-A8BD-2ABC12855E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876D8954-D4B0-43D2-A658-700C798746C7}" type="pres">
      <dgm:prSet presAssocID="{975C554B-C06A-410C-9029-F6929CFCD27A}" presName="hierRoot1" presStyleCnt="0">
        <dgm:presLayoutVars>
          <dgm:hierBranch val="init"/>
        </dgm:presLayoutVars>
      </dgm:prSet>
      <dgm:spPr/>
    </dgm:pt>
    <dgm:pt modelId="{C3CDE57B-0561-467C-BCD5-3D302CDADFC9}" type="pres">
      <dgm:prSet presAssocID="{975C554B-C06A-410C-9029-F6929CFCD27A}" presName="rootComposite1" presStyleCnt="0"/>
      <dgm:spPr/>
    </dgm:pt>
    <dgm:pt modelId="{25D51400-E44C-4AEE-80C4-97CB3D2D38DB}" type="pres">
      <dgm:prSet presAssocID="{975C554B-C06A-410C-9029-F6929CFCD27A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BC83C0EE-2ECA-40C0-8F92-7EFAD445F936}" type="pres">
      <dgm:prSet presAssocID="{975C554B-C06A-410C-9029-F6929CFCD27A}" presName="titleText1" presStyleLbl="fgAcc0" presStyleIdx="0" presStyleCnt="1" custScaleX="96149" custScaleY="79923" custLinFactNeighborX="-573" custLinFactNeighborY="7317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83C4D2FB-50C5-4924-AC7A-B4555D6A7DDB}" type="pres">
      <dgm:prSet presAssocID="{975C554B-C06A-410C-9029-F6929CFCD27A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E934759-34A1-45C5-B299-4F6576AE218C}" type="pres">
      <dgm:prSet presAssocID="{975C554B-C06A-410C-9029-F6929CFCD27A}" presName="hierChild2" presStyleCnt="0"/>
      <dgm:spPr/>
    </dgm:pt>
    <dgm:pt modelId="{BDFAD421-023A-4B54-AF23-7ADEFE3C5784}" type="pres">
      <dgm:prSet presAssocID="{975C554B-C06A-410C-9029-F6929CFCD27A}" presName="hierChild3" presStyleCnt="0"/>
      <dgm:spPr/>
    </dgm:pt>
  </dgm:ptLst>
  <dgm:cxnLst>
    <dgm:cxn modelId="{77D7251D-C425-4CB5-BA9C-9AD0F88CB1C7}" type="presOf" srcId="{975C554B-C06A-410C-9029-F6929CFCD27A}" destId="{83C4D2FB-50C5-4924-AC7A-B4555D6A7DDB}" srcOrd="1" destOrd="0" presId="urn:microsoft.com/office/officeart/2008/layout/NameandTitleOrganizationalChart"/>
    <dgm:cxn modelId="{379F4370-B5AD-4486-8EE4-B3CC04CF4DAD}" type="presOf" srcId="{DFBF19CB-CC54-44C3-B506-74020898D5CF}" destId="{BC83C0EE-2ECA-40C0-8F92-7EFAD445F936}" srcOrd="0" destOrd="0" presId="urn:microsoft.com/office/officeart/2008/layout/NameandTitleOrganizationalChart"/>
    <dgm:cxn modelId="{8381310B-D098-4EFA-BC48-D57D5BCCA293}" type="presOf" srcId="{46980819-2C24-481B-A8BD-2ABC12855E2F}" destId="{BFF44806-3B8D-47CA-8EC9-5147EFD78DCA}" srcOrd="0" destOrd="0" presId="urn:microsoft.com/office/officeart/2008/layout/NameandTitleOrganizationalChart"/>
    <dgm:cxn modelId="{E4E0E587-5DE9-40C6-A70D-8891FD70310D}" srcId="{46980819-2C24-481B-A8BD-2ABC12855E2F}" destId="{975C554B-C06A-410C-9029-F6929CFCD27A}" srcOrd="0" destOrd="0" parTransId="{B29CB876-0748-4C17-9A02-2A82EC9373D9}" sibTransId="{DFBF19CB-CC54-44C3-B506-74020898D5CF}"/>
    <dgm:cxn modelId="{80C89C1E-1F45-4081-8B96-43016CB6A64D}" type="presOf" srcId="{975C554B-C06A-410C-9029-F6929CFCD27A}" destId="{25D51400-E44C-4AEE-80C4-97CB3D2D38DB}" srcOrd="0" destOrd="0" presId="urn:microsoft.com/office/officeart/2008/layout/NameandTitleOrganizationalChart"/>
    <dgm:cxn modelId="{A815DEE8-E632-4081-9D66-ABDA4AC08671}" type="presParOf" srcId="{BFF44806-3B8D-47CA-8EC9-5147EFD78DCA}" destId="{876D8954-D4B0-43D2-A658-700C798746C7}" srcOrd="0" destOrd="0" presId="urn:microsoft.com/office/officeart/2008/layout/NameandTitleOrganizationalChart"/>
    <dgm:cxn modelId="{FA2EFDD9-2925-4D9C-A619-E09B4B7760CE}" type="presParOf" srcId="{876D8954-D4B0-43D2-A658-700C798746C7}" destId="{C3CDE57B-0561-467C-BCD5-3D302CDADFC9}" srcOrd="0" destOrd="0" presId="urn:microsoft.com/office/officeart/2008/layout/NameandTitleOrganizationalChart"/>
    <dgm:cxn modelId="{DD814F80-D238-4DA8-A061-2BEC0095F0D0}" type="presParOf" srcId="{C3CDE57B-0561-467C-BCD5-3D302CDADFC9}" destId="{25D51400-E44C-4AEE-80C4-97CB3D2D38DB}" srcOrd="0" destOrd="0" presId="urn:microsoft.com/office/officeart/2008/layout/NameandTitleOrganizationalChart"/>
    <dgm:cxn modelId="{E3F5945B-FB13-4A65-BD35-9A8D1BE8F399}" type="presParOf" srcId="{C3CDE57B-0561-467C-BCD5-3D302CDADFC9}" destId="{BC83C0EE-2ECA-40C0-8F92-7EFAD445F936}" srcOrd="1" destOrd="0" presId="urn:microsoft.com/office/officeart/2008/layout/NameandTitleOrganizationalChart"/>
    <dgm:cxn modelId="{9C86E940-BB3C-4390-BEB6-E8D30F265B94}" type="presParOf" srcId="{C3CDE57B-0561-467C-BCD5-3D302CDADFC9}" destId="{83C4D2FB-50C5-4924-AC7A-B4555D6A7DDB}" srcOrd="2" destOrd="0" presId="urn:microsoft.com/office/officeart/2008/layout/NameandTitleOrganizationalChart"/>
    <dgm:cxn modelId="{7D1A32A2-C357-4F58-B7AF-FE96936987C2}" type="presParOf" srcId="{876D8954-D4B0-43D2-A658-700C798746C7}" destId="{8E934759-34A1-45C5-B299-4F6576AE218C}" srcOrd="1" destOrd="0" presId="urn:microsoft.com/office/officeart/2008/layout/NameandTitleOrganizationalChart"/>
    <dgm:cxn modelId="{60E06DF6-CD1C-49A9-A684-D9147EB1A2AD}" type="presParOf" srcId="{876D8954-D4B0-43D2-A658-700C798746C7}" destId="{BDFAD421-023A-4B54-AF23-7ADEFE3C578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F8808D-EC4D-4BD7-91EC-3F19A24A4EC4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799CB5B-B395-4B81-A3C1-05EF4F159D31}">
      <dgm:prSet phldrT="[Texto]"/>
      <dgm:spPr/>
      <dgm:t>
        <a:bodyPr/>
        <a:lstStyle/>
        <a:p>
          <a:r>
            <a:rPr lang="es-SV" dirty="0" smtClean="0"/>
            <a:t>Jefe UACI</a:t>
          </a:r>
          <a:endParaRPr lang="es-SV" dirty="0"/>
        </a:p>
      </dgm:t>
    </dgm:pt>
    <dgm:pt modelId="{AEBF809C-820F-456A-9766-467A2FE3E24C}" type="parTrans" cxnId="{7DC71064-3C29-4BBD-AB99-D111A00381C2}">
      <dgm:prSet/>
      <dgm:spPr/>
      <dgm:t>
        <a:bodyPr/>
        <a:lstStyle/>
        <a:p>
          <a:endParaRPr lang="es-SV"/>
        </a:p>
      </dgm:t>
    </dgm:pt>
    <dgm:pt modelId="{3C7328D3-6348-4CC4-9204-8D1EF8A3E813}" type="sibTrans" cxnId="{7DC71064-3C29-4BBD-AB99-D111A00381C2}">
      <dgm:prSet/>
      <dgm:spPr/>
      <dgm:t>
        <a:bodyPr/>
        <a:lstStyle/>
        <a:p>
          <a:endParaRPr lang="es-SV" dirty="0"/>
        </a:p>
      </dgm:t>
    </dgm:pt>
    <dgm:pt modelId="{292EDDEA-4CBA-4F24-9109-B498B8022298}">
      <dgm:prSet phldrT="[Texto]"/>
      <dgm:spPr/>
      <dgm:t>
        <a:bodyPr/>
        <a:lstStyle/>
        <a:p>
          <a:r>
            <a:rPr lang="es-SV" dirty="0" smtClean="0"/>
            <a:t>Técnico UACI</a:t>
          </a:r>
          <a:endParaRPr lang="es-SV" dirty="0"/>
        </a:p>
      </dgm:t>
    </dgm:pt>
    <dgm:pt modelId="{F56D601B-6AA6-4247-B4B8-112421E0073F}" type="parTrans" cxnId="{846B9757-BA06-477E-A87D-7D6F1EA3A6A8}">
      <dgm:prSet/>
      <dgm:spPr/>
      <dgm:t>
        <a:bodyPr/>
        <a:lstStyle/>
        <a:p>
          <a:endParaRPr lang="es-SV"/>
        </a:p>
      </dgm:t>
    </dgm:pt>
    <dgm:pt modelId="{E64AD860-2048-418D-96D0-B08C3F2EA3E4}" type="sibTrans" cxnId="{846B9757-BA06-477E-A87D-7D6F1EA3A6A8}">
      <dgm:prSet/>
      <dgm:spPr/>
      <dgm:t>
        <a:bodyPr/>
        <a:lstStyle/>
        <a:p>
          <a:endParaRPr lang="es-SV" dirty="0"/>
        </a:p>
      </dgm:t>
    </dgm:pt>
    <dgm:pt modelId="{DD10C4E7-9A60-4BD9-8ED8-B14DC708B068}">
      <dgm:prSet phldrT="[Texto]"/>
      <dgm:spPr/>
      <dgm:t>
        <a:bodyPr/>
        <a:lstStyle/>
        <a:p>
          <a:r>
            <a:rPr lang="es-SV" dirty="0" smtClean="0"/>
            <a:t>Técnico UACI</a:t>
          </a:r>
          <a:endParaRPr lang="es-SV" dirty="0"/>
        </a:p>
      </dgm:t>
    </dgm:pt>
    <dgm:pt modelId="{77B420BB-F003-4F73-AB97-FC6CD638BB95}" type="parTrans" cxnId="{CCC5AE5A-D787-4046-B9B9-2A8F9FEB423D}">
      <dgm:prSet/>
      <dgm:spPr/>
      <dgm:t>
        <a:bodyPr/>
        <a:lstStyle/>
        <a:p>
          <a:endParaRPr lang="es-SV"/>
        </a:p>
      </dgm:t>
    </dgm:pt>
    <dgm:pt modelId="{44B5E094-3E85-4AB0-8B84-282C13057441}" type="sibTrans" cxnId="{CCC5AE5A-D787-4046-B9B9-2A8F9FEB423D}">
      <dgm:prSet/>
      <dgm:spPr/>
      <dgm:t>
        <a:bodyPr/>
        <a:lstStyle/>
        <a:p>
          <a:endParaRPr lang="es-SV" dirty="0"/>
        </a:p>
      </dgm:t>
    </dgm:pt>
    <dgm:pt modelId="{452D71FC-1CF3-4E32-B466-E09950177821}">
      <dgm:prSet phldrT="[Texto]"/>
      <dgm:spPr/>
      <dgm:t>
        <a:bodyPr/>
        <a:lstStyle/>
        <a:p>
          <a:r>
            <a:rPr lang="es-SV" dirty="0" smtClean="0"/>
            <a:t>Técnico UACI</a:t>
          </a:r>
          <a:endParaRPr lang="es-SV" dirty="0"/>
        </a:p>
      </dgm:t>
    </dgm:pt>
    <dgm:pt modelId="{03B03391-82CF-430D-9484-5B5C7D5C6346}" type="parTrans" cxnId="{77D0332D-BBE7-48AD-AE38-F939D6AC46A5}">
      <dgm:prSet/>
      <dgm:spPr/>
      <dgm:t>
        <a:bodyPr/>
        <a:lstStyle/>
        <a:p>
          <a:endParaRPr lang="es-SV"/>
        </a:p>
      </dgm:t>
    </dgm:pt>
    <dgm:pt modelId="{B12B219F-31A4-49CC-AA7F-38CC59D3B60D}" type="sibTrans" cxnId="{77D0332D-BBE7-48AD-AE38-F939D6AC46A5}">
      <dgm:prSet/>
      <dgm:spPr/>
      <dgm:t>
        <a:bodyPr/>
        <a:lstStyle/>
        <a:p>
          <a:endParaRPr lang="es-SV" dirty="0"/>
        </a:p>
      </dgm:t>
    </dgm:pt>
    <dgm:pt modelId="{EF4635C7-A2EA-4B6E-8589-733389DFD6D4}">
      <dgm:prSet/>
      <dgm:spPr/>
      <dgm:t>
        <a:bodyPr/>
        <a:lstStyle/>
        <a:p>
          <a:r>
            <a:rPr lang="es-SV" dirty="0" smtClean="0"/>
            <a:t>Técnico Legal UACI</a:t>
          </a:r>
          <a:endParaRPr lang="es-SV" dirty="0"/>
        </a:p>
      </dgm:t>
    </dgm:pt>
    <dgm:pt modelId="{C271F4EA-C432-4E8A-B5EF-5027076D8E43}" type="parTrans" cxnId="{D7DE7EBC-92F1-4366-964C-4072060FD2CF}">
      <dgm:prSet/>
      <dgm:spPr/>
      <dgm:t>
        <a:bodyPr/>
        <a:lstStyle/>
        <a:p>
          <a:endParaRPr lang="es-SV"/>
        </a:p>
      </dgm:t>
    </dgm:pt>
    <dgm:pt modelId="{CD74B316-E82D-4614-A914-FF5338F5663A}" type="sibTrans" cxnId="{D7DE7EBC-92F1-4366-964C-4072060FD2CF}">
      <dgm:prSet/>
      <dgm:spPr/>
      <dgm:t>
        <a:bodyPr/>
        <a:lstStyle/>
        <a:p>
          <a:endParaRPr lang="es-SV" dirty="0"/>
        </a:p>
      </dgm:t>
    </dgm:pt>
    <dgm:pt modelId="{252BF62C-7E19-4775-8F17-ACE6E88BE9A1}" type="pres">
      <dgm:prSet presAssocID="{A3F8808D-EC4D-4BD7-91EC-3F19A24A4E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119270BA-6179-4711-9C36-015959181B39}" type="pres">
      <dgm:prSet presAssocID="{E799CB5B-B395-4B81-A3C1-05EF4F159D31}" presName="hierRoot1" presStyleCnt="0">
        <dgm:presLayoutVars>
          <dgm:hierBranch val="init"/>
        </dgm:presLayoutVars>
      </dgm:prSet>
      <dgm:spPr/>
    </dgm:pt>
    <dgm:pt modelId="{B765604F-13C4-482A-AB82-919D87BDBD50}" type="pres">
      <dgm:prSet presAssocID="{E799CB5B-B395-4B81-A3C1-05EF4F159D31}" presName="rootComposite1" presStyleCnt="0"/>
      <dgm:spPr/>
    </dgm:pt>
    <dgm:pt modelId="{A0A16FB4-397E-4DDF-BC94-06D83185E1A1}" type="pres">
      <dgm:prSet presAssocID="{E799CB5B-B395-4B81-A3C1-05EF4F159D31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F6704095-2C7C-40EE-B214-CCC747DD5BFC}" type="pres">
      <dgm:prSet presAssocID="{E799CB5B-B395-4B81-A3C1-05EF4F159D31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AB7AAB0F-70E8-4DA8-B197-849E527390A7}" type="pres">
      <dgm:prSet presAssocID="{E799CB5B-B395-4B81-A3C1-05EF4F159D31}" presName="rootConnector1" presStyleLbl="node1" presStyleIdx="0" presStyleCnt="4"/>
      <dgm:spPr/>
      <dgm:t>
        <a:bodyPr/>
        <a:lstStyle/>
        <a:p>
          <a:endParaRPr lang="es-SV"/>
        </a:p>
      </dgm:t>
    </dgm:pt>
    <dgm:pt modelId="{C3C587CC-D278-40DE-BEB8-30A76032EE42}" type="pres">
      <dgm:prSet presAssocID="{E799CB5B-B395-4B81-A3C1-05EF4F159D31}" presName="hierChild2" presStyleCnt="0"/>
      <dgm:spPr/>
    </dgm:pt>
    <dgm:pt modelId="{55AD97B5-8A19-457C-86FC-0A1398FC85BA}" type="pres">
      <dgm:prSet presAssocID="{F56D601B-6AA6-4247-B4B8-112421E0073F}" presName="Name37" presStyleLbl="parChTrans1D2" presStyleIdx="0" presStyleCnt="4"/>
      <dgm:spPr/>
      <dgm:t>
        <a:bodyPr/>
        <a:lstStyle/>
        <a:p>
          <a:endParaRPr lang="es-SV"/>
        </a:p>
      </dgm:t>
    </dgm:pt>
    <dgm:pt modelId="{0A7ABD30-A89F-478C-ADED-8EAB548F4140}" type="pres">
      <dgm:prSet presAssocID="{292EDDEA-4CBA-4F24-9109-B498B8022298}" presName="hierRoot2" presStyleCnt="0">
        <dgm:presLayoutVars>
          <dgm:hierBranch val="init"/>
        </dgm:presLayoutVars>
      </dgm:prSet>
      <dgm:spPr/>
    </dgm:pt>
    <dgm:pt modelId="{002105DA-9795-471C-A048-F2C0A2838FB2}" type="pres">
      <dgm:prSet presAssocID="{292EDDEA-4CBA-4F24-9109-B498B8022298}" presName="rootComposite" presStyleCnt="0"/>
      <dgm:spPr/>
    </dgm:pt>
    <dgm:pt modelId="{0F7DB620-FE13-4943-A29F-1A440AC6C8C6}" type="pres">
      <dgm:prSet presAssocID="{292EDDEA-4CBA-4F24-9109-B498B8022298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477E8D28-2ADE-4A7A-88E5-CEFF9DE4402F}" type="pres">
      <dgm:prSet presAssocID="{292EDDEA-4CBA-4F24-9109-B498B8022298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021987CA-D220-46A2-A85F-2D5708B7EED7}" type="pres">
      <dgm:prSet presAssocID="{292EDDEA-4CBA-4F24-9109-B498B8022298}" presName="rootConnector" presStyleLbl="node2" presStyleIdx="0" presStyleCnt="0"/>
      <dgm:spPr/>
      <dgm:t>
        <a:bodyPr/>
        <a:lstStyle/>
        <a:p>
          <a:endParaRPr lang="es-SV"/>
        </a:p>
      </dgm:t>
    </dgm:pt>
    <dgm:pt modelId="{1AACF10F-DFEC-470F-AD82-592117886F48}" type="pres">
      <dgm:prSet presAssocID="{292EDDEA-4CBA-4F24-9109-B498B8022298}" presName="hierChild4" presStyleCnt="0"/>
      <dgm:spPr/>
    </dgm:pt>
    <dgm:pt modelId="{4B9E6DDD-5ACF-4587-9799-6B23BE69E84A}" type="pres">
      <dgm:prSet presAssocID="{292EDDEA-4CBA-4F24-9109-B498B8022298}" presName="hierChild5" presStyleCnt="0"/>
      <dgm:spPr/>
    </dgm:pt>
    <dgm:pt modelId="{99A4442F-BC3E-4E8A-A202-7A98E44254BE}" type="pres">
      <dgm:prSet presAssocID="{77B420BB-F003-4F73-AB97-FC6CD638BB95}" presName="Name37" presStyleLbl="parChTrans1D2" presStyleIdx="1" presStyleCnt="4"/>
      <dgm:spPr/>
      <dgm:t>
        <a:bodyPr/>
        <a:lstStyle/>
        <a:p>
          <a:endParaRPr lang="es-SV"/>
        </a:p>
      </dgm:t>
    </dgm:pt>
    <dgm:pt modelId="{D532A1CD-DEAB-4BEC-AF87-15A6156D1CC0}" type="pres">
      <dgm:prSet presAssocID="{DD10C4E7-9A60-4BD9-8ED8-B14DC708B068}" presName="hierRoot2" presStyleCnt="0">
        <dgm:presLayoutVars>
          <dgm:hierBranch val="init"/>
        </dgm:presLayoutVars>
      </dgm:prSet>
      <dgm:spPr/>
    </dgm:pt>
    <dgm:pt modelId="{447472FD-E0E2-4C84-8416-75B6FDAA8230}" type="pres">
      <dgm:prSet presAssocID="{DD10C4E7-9A60-4BD9-8ED8-B14DC708B068}" presName="rootComposite" presStyleCnt="0"/>
      <dgm:spPr/>
    </dgm:pt>
    <dgm:pt modelId="{73C58209-733A-47C8-B051-A36F9BABADC6}" type="pres">
      <dgm:prSet presAssocID="{DD10C4E7-9A60-4BD9-8ED8-B14DC708B068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DF783EF6-41BD-4A7E-BDA7-A8FEC0D8309A}" type="pres">
      <dgm:prSet presAssocID="{DD10C4E7-9A60-4BD9-8ED8-B14DC708B068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B9DA1267-CB4E-4EB2-9CCF-442CF714A647}" type="pres">
      <dgm:prSet presAssocID="{DD10C4E7-9A60-4BD9-8ED8-B14DC708B068}" presName="rootConnector" presStyleLbl="node2" presStyleIdx="0" presStyleCnt="0"/>
      <dgm:spPr/>
      <dgm:t>
        <a:bodyPr/>
        <a:lstStyle/>
        <a:p>
          <a:endParaRPr lang="es-SV"/>
        </a:p>
      </dgm:t>
    </dgm:pt>
    <dgm:pt modelId="{0C92104E-6781-4535-9567-168528BD3104}" type="pres">
      <dgm:prSet presAssocID="{DD10C4E7-9A60-4BD9-8ED8-B14DC708B068}" presName="hierChild4" presStyleCnt="0"/>
      <dgm:spPr/>
    </dgm:pt>
    <dgm:pt modelId="{AFC9BEF2-36E4-4FFC-8CCA-50639B1713D2}" type="pres">
      <dgm:prSet presAssocID="{DD10C4E7-9A60-4BD9-8ED8-B14DC708B068}" presName="hierChild5" presStyleCnt="0"/>
      <dgm:spPr/>
    </dgm:pt>
    <dgm:pt modelId="{0B2561A8-320F-496B-8C6B-AFC6FF9952F6}" type="pres">
      <dgm:prSet presAssocID="{03B03391-82CF-430D-9484-5B5C7D5C6346}" presName="Name37" presStyleLbl="parChTrans1D2" presStyleIdx="2" presStyleCnt="4"/>
      <dgm:spPr/>
      <dgm:t>
        <a:bodyPr/>
        <a:lstStyle/>
        <a:p>
          <a:endParaRPr lang="es-SV"/>
        </a:p>
      </dgm:t>
    </dgm:pt>
    <dgm:pt modelId="{7D705428-72A2-40AA-80D8-F35F325A1E88}" type="pres">
      <dgm:prSet presAssocID="{452D71FC-1CF3-4E32-B466-E09950177821}" presName="hierRoot2" presStyleCnt="0">
        <dgm:presLayoutVars>
          <dgm:hierBranch val="init"/>
        </dgm:presLayoutVars>
      </dgm:prSet>
      <dgm:spPr/>
    </dgm:pt>
    <dgm:pt modelId="{70CEE7CA-E8B5-4EA9-BF06-FA7DC822E423}" type="pres">
      <dgm:prSet presAssocID="{452D71FC-1CF3-4E32-B466-E09950177821}" presName="rootComposite" presStyleCnt="0"/>
      <dgm:spPr/>
    </dgm:pt>
    <dgm:pt modelId="{A595FF25-3DFC-4003-AA88-0CE90A10D45B}" type="pres">
      <dgm:prSet presAssocID="{452D71FC-1CF3-4E32-B466-E09950177821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8BEDE532-0882-4AEC-90C1-E71874E6E12B}" type="pres">
      <dgm:prSet presAssocID="{452D71FC-1CF3-4E32-B466-E09950177821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20E70BBD-078F-407E-B547-BECA82A66345}" type="pres">
      <dgm:prSet presAssocID="{452D71FC-1CF3-4E32-B466-E09950177821}" presName="rootConnector" presStyleLbl="node2" presStyleIdx="0" presStyleCnt="0"/>
      <dgm:spPr/>
      <dgm:t>
        <a:bodyPr/>
        <a:lstStyle/>
        <a:p>
          <a:endParaRPr lang="es-SV"/>
        </a:p>
      </dgm:t>
    </dgm:pt>
    <dgm:pt modelId="{9A19AD63-6E91-480E-9D19-8E292084189D}" type="pres">
      <dgm:prSet presAssocID="{452D71FC-1CF3-4E32-B466-E09950177821}" presName="hierChild4" presStyleCnt="0"/>
      <dgm:spPr/>
    </dgm:pt>
    <dgm:pt modelId="{15BFF707-D026-47DC-9885-352563F144B0}" type="pres">
      <dgm:prSet presAssocID="{452D71FC-1CF3-4E32-B466-E09950177821}" presName="hierChild5" presStyleCnt="0"/>
      <dgm:spPr/>
    </dgm:pt>
    <dgm:pt modelId="{4BD8F919-45C4-4AA9-AB2A-D05F29B55B45}" type="pres">
      <dgm:prSet presAssocID="{C271F4EA-C432-4E8A-B5EF-5027076D8E43}" presName="Name37" presStyleLbl="parChTrans1D2" presStyleIdx="3" presStyleCnt="4"/>
      <dgm:spPr/>
      <dgm:t>
        <a:bodyPr/>
        <a:lstStyle/>
        <a:p>
          <a:endParaRPr lang="es-SV"/>
        </a:p>
      </dgm:t>
    </dgm:pt>
    <dgm:pt modelId="{EFF4D6A4-1C02-451F-920A-3EDF150EDDC4}" type="pres">
      <dgm:prSet presAssocID="{EF4635C7-A2EA-4B6E-8589-733389DFD6D4}" presName="hierRoot2" presStyleCnt="0">
        <dgm:presLayoutVars>
          <dgm:hierBranch val="init"/>
        </dgm:presLayoutVars>
      </dgm:prSet>
      <dgm:spPr/>
    </dgm:pt>
    <dgm:pt modelId="{E382254E-0FB1-44E1-BEF2-B4FFA8A44741}" type="pres">
      <dgm:prSet presAssocID="{EF4635C7-A2EA-4B6E-8589-733389DFD6D4}" presName="rootComposite" presStyleCnt="0"/>
      <dgm:spPr/>
    </dgm:pt>
    <dgm:pt modelId="{E05279BD-B28E-4353-BBAD-5C8982E094FE}" type="pres">
      <dgm:prSet presAssocID="{EF4635C7-A2EA-4B6E-8589-733389DFD6D4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5F0F5D64-3EF8-4EC4-ACAE-74645715F83F}" type="pres">
      <dgm:prSet presAssocID="{EF4635C7-A2EA-4B6E-8589-733389DFD6D4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7E14985-EE24-415F-9F37-40C63290EBBE}" type="pres">
      <dgm:prSet presAssocID="{EF4635C7-A2EA-4B6E-8589-733389DFD6D4}" presName="rootConnector" presStyleLbl="node2" presStyleIdx="0" presStyleCnt="0"/>
      <dgm:spPr/>
      <dgm:t>
        <a:bodyPr/>
        <a:lstStyle/>
        <a:p>
          <a:endParaRPr lang="es-SV"/>
        </a:p>
      </dgm:t>
    </dgm:pt>
    <dgm:pt modelId="{C6DD3C4A-A629-44A3-9638-53F19D68EB51}" type="pres">
      <dgm:prSet presAssocID="{EF4635C7-A2EA-4B6E-8589-733389DFD6D4}" presName="hierChild4" presStyleCnt="0"/>
      <dgm:spPr/>
    </dgm:pt>
    <dgm:pt modelId="{4264A6F9-622E-4F5E-BBC0-18ABD9FF9FF7}" type="pres">
      <dgm:prSet presAssocID="{EF4635C7-A2EA-4B6E-8589-733389DFD6D4}" presName="hierChild5" presStyleCnt="0"/>
      <dgm:spPr/>
    </dgm:pt>
    <dgm:pt modelId="{22644937-545A-4CC9-A7F6-76BAB1BE038E}" type="pres">
      <dgm:prSet presAssocID="{E799CB5B-B395-4B81-A3C1-05EF4F159D31}" presName="hierChild3" presStyleCnt="0"/>
      <dgm:spPr/>
    </dgm:pt>
  </dgm:ptLst>
  <dgm:cxnLst>
    <dgm:cxn modelId="{5A6EA12A-7EB9-4380-AB5E-221933684D71}" type="presOf" srcId="{EF4635C7-A2EA-4B6E-8589-733389DFD6D4}" destId="{E05279BD-B28E-4353-BBAD-5C8982E094FE}" srcOrd="0" destOrd="0" presId="urn:microsoft.com/office/officeart/2008/layout/NameandTitleOrganizationalChart"/>
    <dgm:cxn modelId="{D0A87505-7133-4C8B-88BC-ABDC1DA8136A}" type="presOf" srcId="{E64AD860-2048-418D-96D0-B08C3F2EA3E4}" destId="{477E8D28-2ADE-4A7A-88E5-CEFF9DE4402F}" srcOrd="0" destOrd="0" presId="urn:microsoft.com/office/officeart/2008/layout/NameandTitleOrganizationalChart"/>
    <dgm:cxn modelId="{DC64F6A4-86D3-4FF8-9472-50DF8BE4C420}" type="presOf" srcId="{F56D601B-6AA6-4247-B4B8-112421E0073F}" destId="{55AD97B5-8A19-457C-86FC-0A1398FC85BA}" srcOrd="0" destOrd="0" presId="urn:microsoft.com/office/officeart/2008/layout/NameandTitleOrganizationalChart"/>
    <dgm:cxn modelId="{01DB592C-8BCC-494D-93F3-DB8F1B5F5B96}" type="presOf" srcId="{DD10C4E7-9A60-4BD9-8ED8-B14DC708B068}" destId="{B9DA1267-CB4E-4EB2-9CCF-442CF714A647}" srcOrd="1" destOrd="0" presId="urn:microsoft.com/office/officeart/2008/layout/NameandTitleOrganizationalChart"/>
    <dgm:cxn modelId="{F96F1C5D-5A7A-4727-9E85-54514A4E22DF}" type="presOf" srcId="{452D71FC-1CF3-4E32-B466-E09950177821}" destId="{A595FF25-3DFC-4003-AA88-0CE90A10D45B}" srcOrd="0" destOrd="0" presId="urn:microsoft.com/office/officeart/2008/layout/NameandTitleOrganizationalChart"/>
    <dgm:cxn modelId="{E82399BA-F000-421E-A862-0220BB965A96}" type="presOf" srcId="{E799CB5B-B395-4B81-A3C1-05EF4F159D31}" destId="{A0A16FB4-397E-4DDF-BC94-06D83185E1A1}" srcOrd="0" destOrd="0" presId="urn:microsoft.com/office/officeart/2008/layout/NameandTitleOrganizationalChart"/>
    <dgm:cxn modelId="{5E9D6683-501F-4A2B-A696-F7ABB2D50E1D}" type="presOf" srcId="{77B420BB-F003-4F73-AB97-FC6CD638BB95}" destId="{99A4442F-BC3E-4E8A-A202-7A98E44254BE}" srcOrd="0" destOrd="0" presId="urn:microsoft.com/office/officeart/2008/layout/NameandTitleOrganizationalChart"/>
    <dgm:cxn modelId="{84543237-49F2-4DFD-9BB8-0CF08FDF838E}" type="presOf" srcId="{DD10C4E7-9A60-4BD9-8ED8-B14DC708B068}" destId="{73C58209-733A-47C8-B051-A36F9BABADC6}" srcOrd="0" destOrd="0" presId="urn:microsoft.com/office/officeart/2008/layout/NameandTitleOrganizationalChart"/>
    <dgm:cxn modelId="{7DC71064-3C29-4BBD-AB99-D111A00381C2}" srcId="{A3F8808D-EC4D-4BD7-91EC-3F19A24A4EC4}" destId="{E799CB5B-B395-4B81-A3C1-05EF4F159D31}" srcOrd="0" destOrd="0" parTransId="{AEBF809C-820F-456A-9766-467A2FE3E24C}" sibTransId="{3C7328D3-6348-4CC4-9204-8D1EF8A3E813}"/>
    <dgm:cxn modelId="{846B9757-BA06-477E-A87D-7D6F1EA3A6A8}" srcId="{E799CB5B-B395-4B81-A3C1-05EF4F159D31}" destId="{292EDDEA-4CBA-4F24-9109-B498B8022298}" srcOrd="0" destOrd="0" parTransId="{F56D601B-6AA6-4247-B4B8-112421E0073F}" sibTransId="{E64AD860-2048-418D-96D0-B08C3F2EA3E4}"/>
    <dgm:cxn modelId="{4E9532F1-A8DD-4CE5-AC28-D082B8FE105C}" type="presOf" srcId="{3C7328D3-6348-4CC4-9204-8D1EF8A3E813}" destId="{F6704095-2C7C-40EE-B214-CCC747DD5BFC}" srcOrd="0" destOrd="0" presId="urn:microsoft.com/office/officeart/2008/layout/NameandTitleOrganizationalChart"/>
    <dgm:cxn modelId="{41D791F0-9F96-427F-9CDB-17FFA47486C8}" type="presOf" srcId="{292EDDEA-4CBA-4F24-9109-B498B8022298}" destId="{021987CA-D220-46A2-A85F-2D5708B7EED7}" srcOrd="1" destOrd="0" presId="urn:microsoft.com/office/officeart/2008/layout/NameandTitleOrganizationalChart"/>
    <dgm:cxn modelId="{77D0332D-BBE7-48AD-AE38-F939D6AC46A5}" srcId="{E799CB5B-B395-4B81-A3C1-05EF4F159D31}" destId="{452D71FC-1CF3-4E32-B466-E09950177821}" srcOrd="2" destOrd="0" parTransId="{03B03391-82CF-430D-9484-5B5C7D5C6346}" sibTransId="{B12B219F-31A4-49CC-AA7F-38CC59D3B60D}"/>
    <dgm:cxn modelId="{A8C50CD1-F938-4C85-AC5B-4C600781BC5B}" type="presOf" srcId="{E799CB5B-B395-4B81-A3C1-05EF4F159D31}" destId="{AB7AAB0F-70E8-4DA8-B197-849E527390A7}" srcOrd="1" destOrd="0" presId="urn:microsoft.com/office/officeart/2008/layout/NameandTitleOrganizationalChart"/>
    <dgm:cxn modelId="{7A3FDC26-DEBA-43E6-BEA1-284F16007386}" type="presOf" srcId="{CD74B316-E82D-4614-A914-FF5338F5663A}" destId="{5F0F5D64-3EF8-4EC4-ACAE-74645715F83F}" srcOrd="0" destOrd="0" presId="urn:microsoft.com/office/officeart/2008/layout/NameandTitleOrganizationalChart"/>
    <dgm:cxn modelId="{D7DE7EBC-92F1-4366-964C-4072060FD2CF}" srcId="{E799CB5B-B395-4B81-A3C1-05EF4F159D31}" destId="{EF4635C7-A2EA-4B6E-8589-733389DFD6D4}" srcOrd="3" destOrd="0" parTransId="{C271F4EA-C432-4E8A-B5EF-5027076D8E43}" sibTransId="{CD74B316-E82D-4614-A914-FF5338F5663A}"/>
    <dgm:cxn modelId="{687C6C0B-8A43-48FB-83EA-95CED4BE4456}" type="presOf" srcId="{44B5E094-3E85-4AB0-8B84-282C13057441}" destId="{DF783EF6-41BD-4A7E-BDA7-A8FEC0D8309A}" srcOrd="0" destOrd="0" presId="urn:microsoft.com/office/officeart/2008/layout/NameandTitleOrganizationalChart"/>
    <dgm:cxn modelId="{F8E823EE-AD3E-4781-A5B1-ADB64F5645FC}" type="presOf" srcId="{EF4635C7-A2EA-4B6E-8589-733389DFD6D4}" destId="{57E14985-EE24-415F-9F37-40C63290EBBE}" srcOrd="1" destOrd="0" presId="urn:microsoft.com/office/officeart/2008/layout/NameandTitleOrganizationalChart"/>
    <dgm:cxn modelId="{3171398A-CFD8-4F1A-9D0A-ABF5D3E80073}" type="presOf" srcId="{A3F8808D-EC4D-4BD7-91EC-3F19A24A4EC4}" destId="{252BF62C-7E19-4775-8F17-ACE6E88BE9A1}" srcOrd="0" destOrd="0" presId="urn:microsoft.com/office/officeart/2008/layout/NameandTitleOrganizationalChart"/>
    <dgm:cxn modelId="{C4F0A9E7-3DB6-4E1A-A21B-D56C6AF3260E}" type="presOf" srcId="{292EDDEA-4CBA-4F24-9109-B498B8022298}" destId="{0F7DB620-FE13-4943-A29F-1A440AC6C8C6}" srcOrd="0" destOrd="0" presId="urn:microsoft.com/office/officeart/2008/layout/NameandTitleOrganizationalChart"/>
    <dgm:cxn modelId="{CCC5AE5A-D787-4046-B9B9-2A8F9FEB423D}" srcId="{E799CB5B-B395-4B81-A3C1-05EF4F159D31}" destId="{DD10C4E7-9A60-4BD9-8ED8-B14DC708B068}" srcOrd="1" destOrd="0" parTransId="{77B420BB-F003-4F73-AB97-FC6CD638BB95}" sibTransId="{44B5E094-3E85-4AB0-8B84-282C13057441}"/>
    <dgm:cxn modelId="{C616B4DD-9493-4F5D-9595-26A3DE91DDE2}" type="presOf" srcId="{03B03391-82CF-430D-9484-5B5C7D5C6346}" destId="{0B2561A8-320F-496B-8C6B-AFC6FF9952F6}" srcOrd="0" destOrd="0" presId="urn:microsoft.com/office/officeart/2008/layout/NameandTitleOrganizationalChart"/>
    <dgm:cxn modelId="{95BC5775-9492-4998-8FBC-A9DBC1427B4D}" type="presOf" srcId="{C271F4EA-C432-4E8A-B5EF-5027076D8E43}" destId="{4BD8F919-45C4-4AA9-AB2A-D05F29B55B45}" srcOrd="0" destOrd="0" presId="urn:microsoft.com/office/officeart/2008/layout/NameandTitleOrganizationalChart"/>
    <dgm:cxn modelId="{DB3E67F5-D79C-4C02-9B85-8C354C53367E}" type="presOf" srcId="{B12B219F-31A4-49CC-AA7F-38CC59D3B60D}" destId="{8BEDE532-0882-4AEC-90C1-E71874E6E12B}" srcOrd="0" destOrd="0" presId="urn:microsoft.com/office/officeart/2008/layout/NameandTitleOrganizationalChart"/>
    <dgm:cxn modelId="{3B31B342-3ACE-4A6B-84C7-DB6C18A709CC}" type="presOf" srcId="{452D71FC-1CF3-4E32-B466-E09950177821}" destId="{20E70BBD-078F-407E-B547-BECA82A66345}" srcOrd="1" destOrd="0" presId="urn:microsoft.com/office/officeart/2008/layout/NameandTitleOrganizationalChart"/>
    <dgm:cxn modelId="{84DBE878-F4EE-4BC0-AF57-3C2E3E1212C6}" type="presParOf" srcId="{252BF62C-7E19-4775-8F17-ACE6E88BE9A1}" destId="{119270BA-6179-4711-9C36-015959181B39}" srcOrd="0" destOrd="0" presId="urn:microsoft.com/office/officeart/2008/layout/NameandTitleOrganizationalChart"/>
    <dgm:cxn modelId="{6DF26D4D-6DDA-4342-A5F0-AD4E9DFAAD19}" type="presParOf" srcId="{119270BA-6179-4711-9C36-015959181B39}" destId="{B765604F-13C4-482A-AB82-919D87BDBD50}" srcOrd="0" destOrd="0" presId="urn:microsoft.com/office/officeart/2008/layout/NameandTitleOrganizationalChart"/>
    <dgm:cxn modelId="{E7137ACA-1E91-4B9F-A16C-5BBCC6EEDB18}" type="presParOf" srcId="{B765604F-13C4-482A-AB82-919D87BDBD50}" destId="{A0A16FB4-397E-4DDF-BC94-06D83185E1A1}" srcOrd="0" destOrd="0" presId="urn:microsoft.com/office/officeart/2008/layout/NameandTitleOrganizationalChart"/>
    <dgm:cxn modelId="{5674DCEB-5E9C-4594-AD16-CF4B64A86D7E}" type="presParOf" srcId="{B765604F-13C4-482A-AB82-919D87BDBD50}" destId="{F6704095-2C7C-40EE-B214-CCC747DD5BFC}" srcOrd="1" destOrd="0" presId="urn:microsoft.com/office/officeart/2008/layout/NameandTitleOrganizationalChart"/>
    <dgm:cxn modelId="{6272431F-562E-4098-883D-D589C2449428}" type="presParOf" srcId="{B765604F-13C4-482A-AB82-919D87BDBD50}" destId="{AB7AAB0F-70E8-4DA8-B197-849E527390A7}" srcOrd="2" destOrd="0" presId="urn:microsoft.com/office/officeart/2008/layout/NameandTitleOrganizationalChart"/>
    <dgm:cxn modelId="{500D1182-0A6F-4E0F-AFD5-80D99DF95BB2}" type="presParOf" srcId="{119270BA-6179-4711-9C36-015959181B39}" destId="{C3C587CC-D278-40DE-BEB8-30A76032EE42}" srcOrd="1" destOrd="0" presId="urn:microsoft.com/office/officeart/2008/layout/NameandTitleOrganizationalChart"/>
    <dgm:cxn modelId="{B697B759-6D6A-4F6A-B45C-5E3868972927}" type="presParOf" srcId="{C3C587CC-D278-40DE-BEB8-30A76032EE42}" destId="{55AD97B5-8A19-457C-86FC-0A1398FC85BA}" srcOrd="0" destOrd="0" presId="urn:microsoft.com/office/officeart/2008/layout/NameandTitleOrganizationalChart"/>
    <dgm:cxn modelId="{B9A647F1-2542-4B99-9673-262C7FF18D77}" type="presParOf" srcId="{C3C587CC-D278-40DE-BEB8-30A76032EE42}" destId="{0A7ABD30-A89F-478C-ADED-8EAB548F4140}" srcOrd="1" destOrd="0" presId="urn:microsoft.com/office/officeart/2008/layout/NameandTitleOrganizationalChart"/>
    <dgm:cxn modelId="{2E12034C-2097-4EFD-A0D3-5406F54C9FA5}" type="presParOf" srcId="{0A7ABD30-A89F-478C-ADED-8EAB548F4140}" destId="{002105DA-9795-471C-A048-F2C0A2838FB2}" srcOrd="0" destOrd="0" presId="urn:microsoft.com/office/officeart/2008/layout/NameandTitleOrganizationalChart"/>
    <dgm:cxn modelId="{B0254E65-40CF-4443-ADD3-FFEB43769419}" type="presParOf" srcId="{002105DA-9795-471C-A048-F2C0A2838FB2}" destId="{0F7DB620-FE13-4943-A29F-1A440AC6C8C6}" srcOrd="0" destOrd="0" presId="urn:microsoft.com/office/officeart/2008/layout/NameandTitleOrganizationalChart"/>
    <dgm:cxn modelId="{DA655441-F0B1-443B-B39C-2CCB0F0C20A1}" type="presParOf" srcId="{002105DA-9795-471C-A048-F2C0A2838FB2}" destId="{477E8D28-2ADE-4A7A-88E5-CEFF9DE4402F}" srcOrd="1" destOrd="0" presId="urn:microsoft.com/office/officeart/2008/layout/NameandTitleOrganizationalChart"/>
    <dgm:cxn modelId="{7DA51390-34B8-4251-B05A-A31F7D0B94E9}" type="presParOf" srcId="{002105DA-9795-471C-A048-F2C0A2838FB2}" destId="{021987CA-D220-46A2-A85F-2D5708B7EED7}" srcOrd="2" destOrd="0" presId="urn:microsoft.com/office/officeart/2008/layout/NameandTitleOrganizationalChart"/>
    <dgm:cxn modelId="{B48CE1CF-03D3-45C3-9882-F3DDAFBC746A}" type="presParOf" srcId="{0A7ABD30-A89F-478C-ADED-8EAB548F4140}" destId="{1AACF10F-DFEC-470F-AD82-592117886F48}" srcOrd="1" destOrd="0" presId="urn:microsoft.com/office/officeart/2008/layout/NameandTitleOrganizationalChart"/>
    <dgm:cxn modelId="{F8B00E72-1366-4DD6-8DC0-3CC50A374277}" type="presParOf" srcId="{0A7ABD30-A89F-478C-ADED-8EAB548F4140}" destId="{4B9E6DDD-5ACF-4587-9799-6B23BE69E84A}" srcOrd="2" destOrd="0" presId="urn:microsoft.com/office/officeart/2008/layout/NameandTitleOrganizationalChart"/>
    <dgm:cxn modelId="{DACEF93E-AB49-4EEE-8E72-AA6FCE0F8B1B}" type="presParOf" srcId="{C3C587CC-D278-40DE-BEB8-30A76032EE42}" destId="{99A4442F-BC3E-4E8A-A202-7A98E44254BE}" srcOrd="2" destOrd="0" presId="urn:microsoft.com/office/officeart/2008/layout/NameandTitleOrganizationalChart"/>
    <dgm:cxn modelId="{A35CC500-3FDF-4DA5-9788-16B1BD25ABE2}" type="presParOf" srcId="{C3C587CC-D278-40DE-BEB8-30A76032EE42}" destId="{D532A1CD-DEAB-4BEC-AF87-15A6156D1CC0}" srcOrd="3" destOrd="0" presId="urn:microsoft.com/office/officeart/2008/layout/NameandTitleOrganizationalChart"/>
    <dgm:cxn modelId="{FE640B48-EE24-425D-B9A6-830D02E9B81D}" type="presParOf" srcId="{D532A1CD-DEAB-4BEC-AF87-15A6156D1CC0}" destId="{447472FD-E0E2-4C84-8416-75B6FDAA8230}" srcOrd="0" destOrd="0" presId="urn:microsoft.com/office/officeart/2008/layout/NameandTitleOrganizationalChart"/>
    <dgm:cxn modelId="{0951905A-C31C-4CA6-922F-DDDE250E7776}" type="presParOf" srcId="{447472FD-E0E2-4C84-8416-75B6FDAA8230}" destId="{73C58209-733A-47C8-B051-A36F9BABADC6}" srcOrd="0" destOrd="0" presId="urn:microsoft.com/office/officeart/2008/layout/NameandTitleOrganizationalChart"/>
    <dgm:cxn modelId="{91C6E8A3-A403-4FBE-BE63-1DD51CE08D89}" type="presParOf" srcId="{447472FD-E0E2-4C84-8416-75B6FDAA8230}" destId="{DF783EF6-41BD-4A7E-BDA7-A8FEC0D8309A}" srcOrd="1" destOrd="0" presId="urn:microsoft.com/office/officeart/2008/layout/NameandTitleOrganizationalChart"/>
    <dgm:cxn modelId="{BAF97A4E-D5D4-44D1-BF13-C0EEF7F0E1C5}" type="presParOf" srcId="{447472FD-E0E2-4C84-8416-75B6FDAA8230}" destId="{B9DA1267-CB4E-4EB2-9CCF-442CF714A647}" srcOrd="2" destOrd="0" presId="urn:microsoft.com/office/officeart/2008/layout/NameandTitleOrganizationalChart"/>
    <dgm:cxn modelId="{C5B10C57-D4DA-4F51-B989-A5ADC1C7308D}" type="presParOf" srcId="{D532A1CD-DEAB-4BEC-AF87-15A6156D1CC0}" destId="{0C92104E-6781-4535-9567-168528BD3104}" srcOrd="1" destOrd="0" presId="urn:microsoft.com/office/officeart/2008/layout/NameandTitleOrganizationalChart"/>
    <dgm:cxn modelId="{960B6837-F264-4F5E-9477-4727B18C6086}" type="presParOf" srcId="{D532A1CD-DEAB-4BEC-AF87-15A6156D1CC0}" destId="{AFC9BEF2-36E4-4FFC-8CCA-50639B1713D2}" srcOrd="2" destOrd="0" presId="urn:microsoft.com/office/officeart/2008/layout/NameandTitleOrganizationalChart"/>
    <dgm:cxn modelId="{674276B0-EBA2-4B31-8BCA-606998A3EDD4}" type="presParOf" srcId="{C3C587CC-D278-40DE-BEB8-30A76032EE42}" destId="{0B2561A8-320F-496B-8C6B-AFC6FF9952F6}" srcOrd="4" destOrd="0" presId="urn:microsoft.com/office/officeart/2008/layout/NameandTitleOrganizationalChart"/>
    <dgm:cxn modelId="{1DC5CA18-E482-4ECE-94CA-C876B1CE0E1E}" type="presParOf" srcId="{C3C587CC-D278-40DE-BEB8-30A76032EE42}" destId="{7D705428-72A2-40AA-80D8-F35F325A1E88}" srcOrd="5" destOrd="0" presId="urn:microsoft.com/office/officeart/2008/layout/NameandTitleOrganizationalChart"/>
    <dgm:cxn modelId="{6C79D1B5-CBCC-42E5-8C6E-BB190FD43015}" type="presParOf" srcId="{7D705428-72A2-40AA-80D8-F35F325A1E88}" destId="{70CEE7CA-E8B5-4EA9-BF06-FA7DC822E423}" srcOrd="0" destOrd="0" presId="urn:microsoft.com/office/officeart/2008/layout/NameandTitleOrganizationalChart"/>
    <dgm:cxn modelId="{3A363747-420D-4DC6-B3D8-9794EB6B922B}" type="presParOf" srcId="{70CEE7CA-E8B5-4EA9-BF06-FA7DC822E423}" destId="{A595FF25-3DFC-4003-AA88-0CE90A10D45B}" srcOrd="0" destOrd="0" presId="urn:microsoft.com/office/officeart/2008/layout/NameandTitleOrganizationalChart"/>
    <dgm:cxn modelId="{900215AC-7D1B-44FE-BD22-E7BBF7B60A4B}" type="presParOf" srcId="{70CEE7CA-E8B5-4EA9-BF06-FA7DC822E423}" destId="{8BEDE532-0882-4AEC-90C1-E71874E6E12B}" srcOrd="1" destOrd="0" presId="urn:microsoft.com/office/officeart/2008/layout/NameandTitleOrganizationalChart"/>
    <dgm:cxn modelId="{BEA0C318-F3AD-4E0A-AC4E-C3D7872F0212}" type="presParOf" srcId="{70CEE7CA-E8B5-4EA9-BF06-FA7DC822E423}" destId="{20E70BBD-078F-407E-B547-BECA82A66345}" srcOrd="2" destOrd="0" presId="urn:microsoft.com/office/officeart/2008/layout/NameandTitleOrganizationalChart"/>
    <dgm:cxn modelId="{1B7CC585-4602-4E98-8962-087E01FBE69E}" type="presParOf" srcId="{7D705428-72A2-40AA-80D8-F35F325A1E88}" destId="{9A19AD63-6E91-480E-9D19-8E292084189D}" srcOrd="1" destOrd="0" presId="urn:microsoft.com/office/officeart/2008/layout/NameandTitleOrganizationalChart"/>
    <dgm:cxn modelId="{C13841AE-837D-4551-BF22-972B9BA41E6A}" type="presParOf" srcId="{7D705428-72A2-40AA-80D8-F35F325A1E88}" destId="{15BFF707-D026-47DC-9885-352563F144B0}" srcOrd="2" destOrd="0" presId="urn:microsoft.com/office/officeart/2008/layout/NameandTitleOrganizationalChart"/>
    <dgm:cxn modelId="{09BB0C84-60C7-4204-8A97-847D8362BD1F}" type="presParOf" srcId="{C3C587CC-D278-40DE-BEB8-30A76032EE42}" destId="{4BD8F919-45C4-4AA9-AB2A-D05F29B55B45}" srcOrd="6" destOrd="0" presId="urn:microsoft.com/office/officeart/2008/layout/NameandTitleOrganizationalChart"/>
    <dgm:cxn modelId="{81DF5383-F2FB-46DF-9385-517ACBA25839}" type="presParOf" srcId="{C3C587CC-D278-40DE-BEB8-30A76032EE42}" destId="{EFF4D6A4-1C02-451F-920A-3EDF150EDDC4}" srcOrd="7" destOrd="0" presId="urn:microsoft.com/office/officeart/2008/layout/NameandTitleOrganizationalChart"/>
    <dgm:cxn modelId="{82828996-E5BC-402B-9483-B9A8505391F6}" type="presParOf" srcId="{EFF4D6A4-1C02-451F-920A-3EDF150EDDC4}" destId="{E382254E-0FB1-44E1-BEF2-B4FFA8A44741}" srcOrd="0" destOrd="0" presId="urn:microsoft.com/office/officeart/2008/layout/NameandTitleOrganizationalChart"/>
    <dgm:cxn modelId="{A071A521-0B42-4C01-8F58-E9BB8D20292A}" type="presParOf" srcId="{E382254E-0FB1-44E1-BEF2-B4FFA8A44741}" destId="{E05279BD-B28E-4353-BBAD-5C8982E094FE}" srcOrd="0" destOrd="0" presId="urn:microsoft.com/office/officeart/2008/layout/NameandTitleOrganizationalChart"/>
    <dgm:cxn modelId="{C3C1194D-7E65-4F28-8117-5DD254D47A59}" type="presParOf" srcId="{E382254E-0FB1-44E1-BEF2-B4FFA8A44741}" destId="{5F0F5D64-3EF8-4EC4-ACAE-74645715F83F}" srcOrd="1" destOrd="0" presId="urn:microsoft.com/office/officeart/2008/layout/NameandTitleOrganizationalChart"/>
    <dgm:cxn modelId="{35F97D3F-A2E6-4CB2-9CFF-50DF24C13D1B}" type="presParOf" srcId="{E382254E-0FB1-44E1-BEF2-B4FFA8A44741}" destId="{57E14985-EE24-415F-9F37-40C63290EBBE}" srcOrd="2" destOrd="0" presId="urn:microsoft.com/office/officeart/2008/layout/NameandTitleOrganizationalChart"/>
    <dgm:cxn modelId="{D40D22AB-06BB-4AEE-952C-E7E66A712AA7}" type="presParOf" srcId="{EFF4D6A4-1C02-451F-920A-3EDF150EDDC4}" destId="{C6DD3C4A-A629-44A3-9638-53F19D68EB51}" srcOrd="1" destOrd="0" presId="urn:microsoft.com/office/officeart/2008/layout/NameandTitleOrganizationalChart"/>
    <dgm:cxn modelId="{1EFEC4E3-BB51-4848-9C09-5DF7E1890F6F}" type="presParOf" srcId="{EFF4D6A4-1C02-451F-920A-3EDF150EDDC4}" destId="{4264A6F9-622E-4F5E-BBC0-18ABD9FF9FF7}" srcOrd="2" destOrd="0" presId="urn:microsoft.com/office/officeart/2008/layout/NameandTitleOrganizationalChart"/>
    <dgm:cxn modelId="{45960356-FD1F-4648-B889-8A81C013A9EB}" type="presParOf" srcId="{119270BA-6179-4711-9C36-015959181B39}" destId="{22644937-545A-4CC9-A7F6-76BAB1BE038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BCE1548-6570-462D-96AD-2AFD35AF1C5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74B73342-92D8-4F79-96C9-1AC819918096}">
      <dgm:prSet phldrT="[Texto]"/>
      <dgm:spPr/>
      <dgm:t>
        <a:bodyPr/>
        <a:lstStyle/>
        <a:p>
          <a:r>
            <a:rPr lang="es-SV" dirty="0" smtClean="0"/>
            <a:t>Jefe de la Unidad de Acceso a la Información Pública</a:t>
          </a:r>
          <a:endParaRPr lang="es-SV" dirty="0"/>
        </a:p>
      </dgm:t>
    </dgm:pt>
    <dgm:pt modelId="{65C3CA92-1B0D-4AF6-B20A-23F2FA55D3CE}" type="parTrans" cxnId="{314E2FE3-33B6-4F1F-A0B9-4C62FD130135}">
      <dgm:prSet/>
      <dgm:spPr/>
      <dgm:t>
        <a:bodyPr/>
        <a:lstStyle/>
        <a:p>
          <a:endParaRPr lang="es-SV"/>
        </a:p>
      </dgm:t>
    </dgm:pt>
    <dgm:pt modelId="{9CA265CA-CAA2-4091-A240-D01F660DF931}" type="sibTrans" cxnId="{314E2FE3-33B6-4F1F-A0B9-4C62FD130135}">
      <dgm:prSet/>
      <dgm:spPr/>
      <dgm:t>
        <a:bodyPr/>
        <a:lstStyle/>
        <a:p>
          <a:endParaRPr lang="es-SV" dirty="0"/>
        </a:p>
      </dgm:t>
    </dgm:pt>
    <dgm:pt modelId="{36FC1282-057C-4D6D-9238-FF30A9F51A44}" type="asst">
      <dgm:prSet phldrT="[Texto]"/>
      <dgm:spPr/>
      <dgm:t>
        <a:bodyPr/>
        <a:lstStyle/>
        <a:p>
          <a:r>
            <a:rPr lang="es-SV" dirty="0" smtClean="0"/>
            <a:t>Responsable de Archivos</a:t>
          </a:r>
          <a:endParaRPr lang="es-SV" dirty="0"/>
        </a:p>
      </dgm:t>
    </dgm:pt>
    <dgm:pt modelId="{76EC9EA7-818B-4F9B-8732-9F168EC0C41C}" type="parTrans" cxnId="{8FC7B139-D731-4C07-8E3E-87A03D04602C}">
      <dgm:prSet/>
      <dgm:spPr/>
      <dgm:t>
        <a:bodyPr/>
        <a:lstStyle/>
        <a:p>
          <a:endParaRPr lang="es-SV"/>
        </a:p>
      </dgm:t>
    </dgm:pt>
    <dgm:pt modelId="{A26F8D1B-9B1D-4592-92C5-545BF66ED9F5}" type="sibTrans" cxnId="{8FC7B139-D731-4C07-8E3E-87A03D04602C}">
      <dgm:prSet/>
      <dgm:spPr/>
      <dgm:t>
        <a:bodyPr/>
        <a:lstStyle/>
        <a:p>
          <a:endParaRPr lang="es-SV" dirty="0"/>
        </a:p>
      </dgm:t>
    </dgm:pt>
    <dgm:pt modelId="{59957281-CD11-4778-9174-016EA318BEE8}" type="pres">
      <dgm:prSet presAssocID="{5BCE1548-6570-462D-96AD-2AFD35AF1C5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47ADDE8E-8916-4E03-8E0C-18E4C4FD30BD}" type="pres">
      <dgm:prSet presAssocID="{74B73342-92D8-4F79-96C9-1AC819918096}" presName="hierRoot1" presStyleCnt="0">
        <dgm:presLayoutVars>
          <dgm:hierBranch val="init"/>
        </dgm:presLayoutVars>
      </dgm:prSet>
      <dgm:spPr/>
    </dgm:pt>
    <dgm:pt modelId="{6B5633B2-19FA-47F9-AE0A-C46C871FBE51}" type="pres">
      <dgm:prSet presAssocID="{74B73342-92D8-4F79-96C9-1AC819918096}" presName="rootComposite1" presStyleCnt="0"/>
      <dgm:spPr/>
    </dgm:pt>
    <dgm:pt modelId="{959EB1F3-B73A-476F-BCE6-00FEDB5B6F0F}" type="pres">
      <dgm:prSet presAssocID="{74B73342-92D8-4F79-96C9-1AC81991809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SV"/>
        </a:p>
      </dgm:t>
    </dgm:pt>
    <dgm:pt modelId="{407308E5-4469-4ED1-8E71-3AB3ECFD69F4}" type="pres">
      <dgm:prSet presAssocID="{74B73342-92D8-4F79-96C9-1AC81991809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5B89219B-6D9A-4CFB-9BDD-C604E2DF3A4F}" type="pres">
      <dgm:prSet presAssocID="{74B73342-92D8-4F79-96C9-1AC819918096}" presName="rootConnector1" presStyleLbl="node1" presStyleIdx="0" presStyleCnt="0"/>
      <dgm:spPr/>
      <dgm:t>
        <a:bodyPr/>
        <a:lstStyle/>
        <a:p>
          <a:endParaRPr lang="es-SV"/>
        </a:p>
      </dgm:t>
    </dgm:pt>
    <dgm:pt modelId="{296BA53E-273C-4272-808D-3C21256F51AA}" type="pres">
      <dgm:prSet presAssocID="{74B73342-92D8-4F79-96C9-1AC819918096}" presName="hierChild2" presStyleCnt="0"/>
      <dgm:spPr/>
    </dgm:pt>
    <dgm:pt modelId="{EBEE99D1-034C-42FE-9031-A8FAA478E927}" type="pres">
      <dgm:prSet presAssocID="{74B73342-92D8-4F79-96C9-1AC819918096}" presName="hierChild3" presStyleCnt="0"/>
      <dgm:spPr/>
    </dgm:pt>
    <dgm:pt modelId="{A25183DE-9142-4D20-8D52-A649F170BF4F}" type="pres">
      <dgm:prSet presAssocID="{76EC9EA7-818B-4F9B-8732-9F168EC0C41C}" presName="Name96" presStyleLbl="parChTrans1D2" presStyleIdx="0" presStyleCnt="1"/>
      <dgm:spPr/>
      <dgm:t>
        <a:bodyPr/>
        <a:lstStyle/>
        <a:p>
          <a:endParaRPr lang="es-SV"/>
        </a:p>
      </dgm:t>
    </dgm:pt>
    <dgm:pt modelId="{BDF7E80F-C682-470B-8BE0-5FAFA42B204C}" type="pres">
      <dgm:prSet presAssocID="{36FC1282-057C-4D6D-9238-FF30A9F51A44}" presName="hierRoot3" presStyleCnt="0">
        <dgm:presLayoutVars>
          <dgm:hierBranch val="init"/>
        </dgm:presLayoutVars>
      </dgm:prSet>
      <dgm:spPr/>
    </dgm:pt>
    <dgm:pt modelId="{B44058ED-B1A4-492E-BA48-AEBBACD57B05}" type="pres">
      <dgm:prSet presAssocID="{36FC1282-057C-4D6D-9238-FF30A9F51A44}" presName="rootComposite3" presStyleCnt="0"/>
      <dgm:spPr/>
    </dgm:pt>
    <dgm:pt modelId="{38BDC57C-C5F9-4264-8BA5-EEEA1D58588F}" type="pres">
      <dgm:prSet presAssocID="{36FC1282-057C-4D6D-9238-FF30A9F51A44}" presName="rootText3" presStyleLbl="asst1" presStyleIdx="0" presStyleCnt="1" custLinFactNeighborX="691" custLinFactNeighborY="-174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F21006F-510A-4F01-B755-C52F447BCCB5}" type="pres">
      <dgm:prSet presAssocID="{36FC1282-057C-4D6D-9238-FF30A9F51A44}" presName="titleText3" presStyleLbl="fgAcc2" presStyleIdx="0" presStyleCnt="1" custLinFactNeighborX="987" custLinFactNeighborY="-4526">
        <dgm:presLayoutVars>
          <dgm:chMax val="0"/>
          <dgm:chPref val="0"/>
        </dgm:presLayoutVars>
      </dgm:prSet>
      <dgm:spPr/>
      <dgm:t>
        <a:bodyPr/>
        <a:lstStyle/>
        <a:p>
          <a:endParaRPr lang="es-SV"/>
        </a:p>
      </dgm:t>
    </dgm:pt>
    <dgm:pt modelId="{BCF8AE2A-C83D-41BB-8226-247FE241E313}" type="pres">
      <dgm:prSet presAssocID="{36FC1282-057C-4D6D-9238-FF30A9F51A44}" presName="rootConnector3" presStyleLbl="asst1" presStyleIdx="0" presStyleCnt="1"/>
      <dgm:spPr/>
      <dgm:t>
        <a:bodyPr/>
        <a:lstStyle/>
        <a:p>
          <a:endParaRPr lang="es-SV"/>
        </a:p>
      </dgm:t>
    </dgm:pt>
    <dgm:pt modelId="{600901C4-56B1-43B3-AB87-78F4389F2BDE}" type="pres">
      <dgm:prSet presAssocID="{36FC1282-057C-4D6D-9238-FF30A9F51A44}" presName="hierChild6" presStyleCnt="0"/>
      <dgm:spPr/>
    </dgm:pt>
    <dgm:pt modelId="{A612BD69-3D28-478A-96E6-A3B571F5EACD}" type="pres">
      <dgm:prSet presAssocID="{36FC1282-057C-4D6D-9238-FF30A9F51A44}" presName="hierChild7" presStyleCnt="0"/>
      <dgm:spPr/>
    </dgm:pt>
  </dgm:ptLst>
  <dgm:cxnLst>
    <dgm:cxn modelId="{AF5B2981-8FA4-450E-A9A2-CD7AC23CE163}" type="presOf" srcId="{36FC1282-057C-4D6D-9238-FF30A9F51A44}" destId="{38BDC57C-C5F9-4264-8BA5-EEEA1D58588F}" srcOrd="0" destOrd="0" presId="urn:microsoft.com/office/officeart/2008/layout/NameandTitleOrganizationalChart"/>
    <dgm:cxn modelId="{8FC7B139-D731-4C07-8E3E-87A03D04602C}" srcId="{74B73342-92D8-4F79-96C9-1AC819918096}" destId="{36FC1282-057C-4D6D-9238-FF30A9F51A44}" srcOrd="0" destOrd="0" parTransId="{76EC9EA7-818B-4F9B-8732-9F168EC0C41C}" sibTransId="{A26F8D1B-9B1D-4592-92C5-545BF66ED9F5}"/>
    <dgm:cxn modelId="{25459DA5-CD66-488B-A718-48B3ECAED837}" type="presOf" srcId="{5BCE1548-6570-462D-96AD-2AFD35AF1C58}" destId="{59957281-CD11-4778-9174-016EA318BEE8}" srcOrd="0" destOrd="0" presId="urn:microsoft.com/office/officeart/2008/layout/NameandTitleOrganizationalChart"/>
    <dgm:cxn modelId="{65C9667E-5227-4EB1-9612-78E8340EC5D2}" type="presOf" srcId="{74B73342-92D8-4F79-96C9-1AC819918096}" destId="{5B89219B-6D9A-4CFB-9BDD-C604E2DF3A4F}" srcOrd="1" destOrd="0" presId="urn:microsoft.com/office/officeart/2008/layout/NameandTitleOrganizationalChart"/>
    <dgm:cxn modelId="{E5AEBD8F-2680-4781-9A87-509DCE60C918}" type="presOf" srcId="{9CA265CA-CAA2-4091-A240-D01F660DF931}" destId="{407308E5-4469-4ED1-8E71-3AB3ECFD69F4}" srcOrd="0" destOrd="0" presId="urn:microsoft.com/office/officeart/2008/layout/NameandTitleOrganizationalChart"/>
    <dgm:cxn modelId="{2FEC0EF1-0D3F-432A-B5E7-11527769AD8C}" type="presOf" srcId="{76EC9EA7-818B-4F9B-8732-9F168EC0C41C}" destId="{A25183DE-9142-4D20-8D52-A649F170BF4F}" srcOrd="0" destOrd="0" presId="urn:microsoft.com/office/officeart/2008/layout/NameandTitleOrganizationalChart"/>
    <dgm:cxn modelId="{314E2FE3-33B6-4F1F-A0B9-4C62FD130135}" srcId="{5BCE1548-6570-462D-96AD-2AFD35AF1C58}" destId="{74B73342-92D8-4F79-96C9-1AC819918096}" srcOrd="0" destOrd="0" parTransId="{65C3CA92-1B0D-4AF6-B20A-23F2FA55D3CE}" sibTransId="{9CA265CA-CAA2-4091-A240-D01F660DF931}"/>
    <dgm:cxn modelId="{E93DCE99-EE9C-47F5-94C5-744DE4794F32}" type="presOf" srcId="{A26F8D1B-9B1D-4592-92C5-545BF66ED9F5}" destId="{AF21006F-510A-4F01-B755-C52F447BCCB5}" srcOrd="0" destOrd="0" presId="urn:microsoft.com/office/officeart/2008/layout/NameandTitleOrganizationalChart"/>
    <dgm:cxn modelId="{73F07A07-1D97-4ED4-AAA0-6AF51EC9607F}" type="presOf" srcId="{74B73342-92D8-4F79-96C9-1AC819918096}" destId="{959EB1F3-B73A-476F-BCE6-00FEDB5B6F0F}" srcOrd="0" destOrd="0" presId="urn:microsoft.com/office/officeart/2008/layout/NameandTitleOrganizationalChart"/>
    <dgm:cxn modelId="{16C6F0F4-0A12-4BF3-8740-F0B9A9A30BEB}" type="presOf" srcId="{36FC1282-057C-4D6D-9238-FF30A9F51A44}" destId="{BCF8AE2A-C83D-41BB-8226-247FE241E313}" srcOrd="1" destOrd="0" presId="urn:microsoft.com/office/officeart/2008/layout/NameandTitleOrganizationalChart"/>
    <dgm:cxn modelId="{9D5BA5ED-37FD-4EC5-8C2B-798D0DEDD721}" type="presParOf" srcId="{59957281-CD11-4778-9174-016EA318BEE8}" destId="{47ADDE8E-8916-4E03-8E0C-18E4C4FD30BD}" srcOrd="0" destOrd="0" presId="urn:microsoft.com/office/officeart/2008/layout/NameandTitleOrganizationalChart"/>
    <dgm:cxn modelId="{08603DB9-E305-4064-83CC-6E9B94D85B95}" type="presParOf" srcId="{47ADDE8E-8916-4E03-8E0C-18E4C4FD30BD}" destId="{6B5633B2-19FA-47F9-AE0A-C46C871FBE51}" srcOrd="0" destOrd="0" presId="urn:microsoft.com/office/officeart/2008/layout/NameandTitleOrganizationalChart"/>
    <dgm:cxn modelId="{97C4097C-5078-456A-91F6-88E19E7039C4}" type="presParOf" srcId="{6B5633B2-19FA-47F9-AE0A-C46C871FBE51}" destId="{959EB1F3-B73A-476F-BCE6-00FEDB5B6F0F}" srcOrd="0" destOrd="0" presId="urn:microsoft.com/office/officeart/2008/layout/NameandTitleOrganizationalChart"/>
    <dgm:cxn modelId="{5B504459-A5C5-44C0-A688-564CB44A5277}" type="presParOf" srcId="{6B5633B2-19FA-47F9-AE0A-C46C871FBE51}" destId="{407308E5-4469-4ED1-8E71-3AB3ECFD69F4}" srcOrd="1" destOrd="0" presId="urn:microsoft.com/office/officeart/2008/layout/NameandTitleOrganizationalChart"/>
    <dgm:cxn modelId="{DFCD32AB-BDFC-447D-8C47-25003D4726FA}" type="presParOf" srcId="{6B5633B2-19FA-47F9-AE0A-C46C871FBE51}" destId="{5B89219B-6D9A-4CFB-9BDD-C604E2DF3A4F}" srcOrd="2" destOrd="0" presId="urn:microsoft.com/office/officeart/2008/layout/NameandTitleOrganizationalChart"/>
    <dgm:cxn modelId="{E472F340-4C32-4A8C-86AF-227F155A641C}" type="presParOf" srcId="{47ADDE8E-8916-4E03-8E0C-18E4C4FD30BD}" destId="{296BA53E-273C-4272-808D-3C21256F51AA}" srcOrd="1" destOrd="0" presId="urn:microsoft.com/office/officeart/2008/layout/NameandTitleOrganizationalChart"/>
    <dgm:cxn modelId="{BFEFAADA-1852-49AA-9F16-7CE63A21C3F4}" type="presParOf" srcId="{47ADDE8E-8916-4E03-8E0C-18E4C4FD30BD}" destId="{EBEE99D1-034C-42FE-9031-A8FAA478E927}" srcOrd="2" destOrd="0" presId="urn:microsoft.com/office/officeart/2008/layout/NameandTitleOrganizationalChart"/>
    <dgm:cxn modelId="{DCAB530B-AA61-4BB3-8EA1-C10BBFDA17E2}" type="presParOf" srcId="{EBEE99D1-034C-42FE-9031-A8FAA478E927}" destId="{A25183DE-9142-4D20-8D52-A649F170BF4F}" srcOrd="0" destOrd="0" presId="urn:microsoft.com/office/officeart/2008/layout/NameandTitleOrganizationalChart"/>
    <dgm:cxn modelId="{C72E9416-2B0A-4E50-8CDD-5556AD61C63C}" type="presParOf" srcId="{EBEE99D1-034C-42FE-9031-A8FAA478E927}" destId="{BDF7E80F-C682-470B-8BE0-5FAFA42B204C}" srcOrd="1" destOrd="0" presId="urn:microsoft.com/office/officeart/2008/layout/NameandTitleOrganizationalChart"/>
    <dgm:cxn modelId="{2D5E4C29-16ED-4CF4-B178-E5A811E21981}" type="presParOf" srcId="{BDF7E80F-C682-470B-8BE0-5FAFA42B204C}" destId="{B44058ED-B1A4-492E-BA48-AEBBACD57B05}" srcOrd="0" destOrd="0" presId="urn:microsoft.com/office/officeart/2008/layout/NameandTitleOrganizationalChart"/>
    <dgm:cxn modelId="{BF8C0308-45AE-451F-9D4C-226CAB9F37A2}" type="presParOf" srcId="{B44058ED-B1A4-492E-BA48-AEBBACD57B05}" destId="{38BDC57C-C5F9-4264-8BA5-EEEA1D58588F}" srcOrd="0" destOrd="0" presId="urn:microsoft.com/office/officeart/2008/layout/NameandTitleOrganizationalChart"/>
    <dgm:cxn modelId="{588BD7FF-35CD-4C59-97E0-E9D425CE0469}" type="presParOf" srcId="{B44058ED-B1A4-492E-BA48-AEBBACD57B05}" destId="{AF21006F-510A-4F01-B755-C52F447BCCB5}" srcOrd="1" destOrd="0" presId="urn:microsoft.com/office/officeart/2008/layout/NameandTitleOrganizationalChart"/>
    <dgm:cxn modelId="{12EB5052-CA7B-4B67-9FC7-DDA2140C7D17}" type="presParOf" srcId="{B44058ED-B1A4-492E-BA48-AEBBACD57B05}" destId="{BCF8AE2A-C83D-41BB-8226-247FE241E313}" srcOrd="2" destOrd="0" presId="urn:microsoft.com/office/officeart/2008/layout/NameandTitleOrganizationalChart"/>
    <dgm:cxn modelId="{AB7F6779-3B38-4157-8AE3-3178B70BFEC6}" type="presParOf" srcId="{BDF7E80F-C682-470B-8BE0-5FAFA42B204C}" destId="{600901C4-56B1-43B3-AB87-78F4389F2BDE}" srcOrd="1" destOrd="0" presId="urn:microsoft.com/office/officeart/2008/layout/NameandTitleOrganizationalChart"/>
    <dgm:cxn modelId="{ECA99381-F93A-4E60-8F35-B2602CE95FD4}" type="presParOf" srcId="{BDF7E80F-C682-470B-8BE0-5FAFA42B204C}" destId="{A612BD69-3D28-478A-96E6-A3B571F5EAC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1C83F3-A1F8-4E7F-A3D7-D9AD3A05914C}">
      <dsp:nvSpPr>
        <dsp:cNvPr id="0" name=""/>
        <dsp:cNvSpPr/>
      </dsp:nvSpPr>
      <dsp:spPr>
        <a:xfrm>
          <a:off x="2642663" y="1651375"/>
          <a:ext cx="211008" cy="1698512"/>
        </a:xfrm>
        <a:custGeom>
          <a:avLst/>
          <a:gdLst/>
          <a:ahLst/>
          <a:cxnLst/>
          <a:rect l="0" t="0" r="0" b="0"/>
          <a:pathLst>
            <a:path>
              <a:moveTo>
                <a:pt x="211008" y="0"/>
              </a:moveTo>
              <a:lnTo>
                <a:pt x="211008" y="1698512"/>
              </a:lnTo>
              <a:lnTo>
                <a:pt x="0" y="1698512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3E066-912D-4F14-94F6-6B59D7292F6A}">
      <dsp:nvSpPr>
        <dsp:cNvPr id="0" name=""/>
        <dsp:cNvSpPr/>
      </dsp:nvSpPr>
      <dsp:spPr>
        <a:xfrm>
          <a:off x="2853672" y="1651375"/>
          <a:ext cx="211008" cy="689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354"/>
              </a:lnTo>
              <a:lnTo>
                <a:pt x="211008" y="68935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50B005-14A7-41A2-ABC4-C855A60AEF5E}">
      <dsp:nvSpPr>
        <dsp:cNvPr id="0" name=""/>
        <dsp:cNvSpPr/>
      </dsp:nvSpPr>
      <dsp:spPr>
        <a:xfrm>
          <a:off x="2642663" y="1651375"/>
          <a:ext cx="211008" cy="689354"/>
        </a:xfrm>
        <a:custGeom>
          <a:avLst/>
          <a:gdLst/>
          <a:ahLst/>
          <a:cxnLst/>
          <a:rect l="0" t="0" r="0" b="0"/>
          <a:pathLst>
            <a:path>
              <a:moveTo>
                <a:pt x="211008" y="0"/>
              </a:moveTo>
              <a:lnTo>
                <a:pt x="211008" y="689354"/>
              </a:lnTo>
              <a:lnTo>
                <a:pt x="0" y="68935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2ADBF9-B904-45B2-9753-31E1053FAE6C}">
      <dsp:nvSpPr>
        <dsp:cNvPr id="0" name=""/>
        <dsp:cNvSpPr/>
      </dsp:nvSpPr>
      <dsp:spPr>
        <a:xfrm>
          <a:off x="2807952" y="1651375"/>
          <a:ext cx="91440" cy="23878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786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5CC42-9A4B-4C76-BC40-1FDAEB19414E}">
      <dsp:nvSpPr>
        <dsp:cNvPr id="0" name=""/>
        <dsp:cNvSpPr/>
      </dsp:nvSpPr>
      <dsp:spPr>
        <a:xfrm>
          <a:off x="3471344" y="642217"/>
          <a:ext cx="1039690" cy="689354"/>
        </a:xfrm>
        <a:custGeom>
          <a:avLst/>
          <a:gdLst/>
          <a:ahLst/>
          <a:cxnLst/>
          <a:rect l="0" t="0" r="0" b="0"/>
          <a:pathLst>
            <a:path>
              <a:moveTo>
                <a:pt x="1039690" y="0"/>
              </a:moveTo>
              <a:lnTo>
                <a:pt x="1039690" y="689354"/>
              </a:lnTo>
              <a:lnTo>
                <a:pt x="0" y="68935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11AD9-578A-4A41-8EED-2B5FCEEC9868}">
      <dsp:nvSpPr>
        <dsp:cNvPr id="0" name=""/>
        <dsp:cNvSpPr/>
      </dsp:nvSpPr>
      <dsp:spPr>
        <a:xfrm>
          <a:off x="3893362" y="2610"/>
          <a:ext cx="1235345" cy="63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02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Junta Directiva</a:t>
          </a:r>
          <a:endParaRPr lang="es-SV" sz="1300" kern="1200" dirty="0"/>
        </a:p>
      </dsp:txBody>
      <dsp:txXfrm>
        <a:off x="3893362" y="2610"/>
        <a:ext cx="1235345" cy="639607"/>
      </dsp:txXfrm>
    </dsp:sp>
    <dsp:sp modelId="{B2BC4997-C355-4A88-B904-D53E588F66FC}">
      <dsp:nvSpPr>
        <dsp:cNvPr id="0" name=""/>
        <dsp:cNvSpPr/>
      </dsp:nvSpPr>
      <dsp:spPr>
        <a:xfrm>
          <a:off x="4140431" y="500082"/>
          <a:ext cx="1111811" cy="213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4140431" y="500082"/>
        <a:ext cx="1111811" cy="213202"/>
      </dsp:txXfrm>
    </dsp:sp>
    <dsp:sp modelId="{5C597818-4605-436E-9E49-D60B95AEB1A9}">
      <dsp:nvSpPr>
        <dsp:cNvPr id="0" name=""/>
        <dsp:cNvSpPr/>
      </dsp:nvSpPr>
      <dsp:spPr>
        <a:xfrm>
          <a:off x="2235999" y="1011768"/>
          <a:ext cx="1235345" cy="63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02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Presidente</a:t>
          </a:r>
          <a:endParaRPr lang="es-SV" sz="1300" kern="1200" dirty="0"/>
        </a:p>
      </dsp:txBody>
      <dsp:txXfrm>
        <a:off x="2235999" y="1011768"/>
        <a:ext cx="1235345" cy="639607"/>
      </dsp:txXfrm>
    </dsp:sp>
    <dsp:sp modelId="{2C7E8C4A-C4DC-4088-9FF1-6E050A380634}">
      <dsp:nvSpPr>
        <dsp:cNvPr id="0" name=""/>
        <dsp:cNvSpPr/>
      </dsp:nvSpPr>
      <dsp:spPr>
        <a:xfrm>
          <a:off x="2483068" y="1509240"/>
          <a:ext cx="1111811" cy="213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2483068" y="1509240"/>
        <a:ext cx="1111811" cy="213202"/>
      </dsp:txXfrm>
    </dsp:sp>
    <dsp:sp modelId="{83B85F44-D47C-40D1-A41B-AA62EEEE34A6}">
      <dsp:nvSpPr>
        <dsp:cNvPr id="0" name=""/>
        <dsp:cNvSpPr/>
      </dsp:nvSpPr>
      <dsp:spPr>
        <a:xfrm>
          <a:off x="2235999" y="4039242"/>
          <a:ext cx="1235345" cy="63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02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Secretaria Ejecutiva</a:t>
          </a:r>
          <a:endParaRPr lang="es-SV" sz="1300" kern="1200" dirty="0"/>
        </a:p>
      </dsp:txBody>
      <dsp:txXfrm>
        <a:off x="2235999" y="4039242"/>
        <a:ext cx="1235345" cy="639607"/>
      </dsp:txXfrm>
    </dsp:sp>
    <dsp:sp modelId="{5B96A709-CBAE-4A13-8467-54A745D882B3}">
      <dsp:nvSpPr>
        <dsp:cNvPr id="0" name=""/>
        <dsp:cNvSpPr/>
      </dsp:nvSpPr>
      <dsp:spPr>
        <a:xfrm>
          <a:off x="2483068" y="4536714"/>
          <a:ext cx="1111811" cy="213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2483068" y="4536714"/>
        <a:ext cx="1111811" cy="213202"/>
      </dsp:txXfrm>
    </dsp:sp>
    <dsp:sp modelId="{32B0ADD7-B472-4DDA-B81C-B0591559F368}">
      <dsp:nvSpPr>
        <dsp:cNvPr id="0" name=""/>
        <dsp:cNvSpPr/>
      </dsp:nvSpPr>
      <dsp:spPr>
        <a:xfrm>
          <a:off x="1407317" y="2020926"/>
          <a:ext cx="1235345" cy="63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02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Asesor</a:t>
          </a:r>
          <a:endParaRPr lang="es-SV" sz="1300" kern="1200" dirty="0"/>
        </a:p>
      </dsp:txBody>
      <dsp:txXfrm>
        <a:off x="1407317" y="2020926"/>
        <a:ext cx="1235345" cy="639607"/>
      </dsp:txXfrm>
    </dsp:sp>
    <dsp:sp modelId="{8FDA03EB-7FB1-4225-9A55-21060DBE3AA6}">
      <dsp:nvSpPr>
        <dsp:cNvPr id="0" name=""/>
        <dsp:cNvSpPr/>
      </dsp:nvSpPr>
      <dsp:spPr>
        <a:xfrm>
          <a:off x="1654386" y="2518398"/>
          <a:ext cx="1111811" cy="213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1654386" y="2518398"/>
        <a:ext cx="1111811" cy="213202"/>
      </dsp:txXfrm>
    </dsp:sp>
    <dsp:sp modelId="{CFFF44F5-832C-420B-8CE7-3B58472B056E}">
      <dsp:nvSpPr>
        <dsp:cNvPr id="0" name=""/>
        <dsp:cNvSpPr/>
      </dsp:nvSpPr>
      <dsp:spPr>
        <a:xfrm>
          <a:off x="3064681" y="2020926"/>
          <a:ext cx="1235345" cy="63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02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Auditor Interno</a:t>
          </a:r>
          <a:endParaRPr lang="es-SV" sz="1300" kern="1200" dirty="0"/>
        </a:p>
      </dsp:txBody>
      <dsp:txXfrm>
        <a:off x="3064681" y="2020926"/>
        <a:ext cx="1235345" cy="639607"/>
      </dsp:txXfrm>
    </dsp:sp>
    <dsp:sp modelId="{10DAA233-CAF7-4722-A60C-054E0EB8C429}">
      <dsp:nvSpPr>
        <dsp:cNvPr id="0" name=""/>
        <dsp:cNvSpPr/>
      </dsp:nvSpPr>
      <dsp:spPr>
        <a:xfrm>
          <a:off x="3311750" y="2518398"/>
          <a:ext cx="1111811" cy="213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3311750" y="2518398"/>
        <a:ext cx="1111811" cy="213202"/>
      </dsp:txXfrm>
    </dsp:sp>
    <dsp:sp modelId="{6EE65DCA-E417-40E5-8A15-4E14AF809EE6}">
      <dsp:nvSpPr>
        <dsp:cNvPr id="0" name=""/>
        <dsp:cNvSpPr/>
      </dsp:nvSpPr>
      <dsp:spPr>
        <a:xfrm>
          <a:off x="1407317" y="3030084"/>
          <a:ext cx="1235345" cy="63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02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Gerente Financiero</a:t>
          </a:r>
          <a:endParaRPr lang="es-SV" sz="1300" kern="1200" dirty="0"/>
        </a:p>
      </dsp:txBody>
      <dsp:txXfrm>
        <a:off x="1407317" y="3030084"/>
        <a:ext cx="1235345" cy="639607"/>
      </dsp:txXfrm>
    </dsp:sp>
    <dsp:sp modelId="{2130ED36-E729-4FF7-B21C-7C3AD252C92E}">
      <dsp:nvSpPr>
        <dsp:cNvPr id="0" name=""/>
        <dsp:cNvSpPr/>
      </dsp:nvSpPr>
      <dsp:spPr>
        <a:xfrm>
          <a:off x="1654386" y="3527556"/>
          <a:ext cx="1111811" cy="213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1654386" y="3527556"/>
        <a:ext cx="1111811" cy="213202"/>
      </dsp:txXfrm>
    </dsp:sp>
    <dsp:sp modelId="{A4F5866C-E9E3-4E10-BB4C-96A2E9BBDC6B}">
      <dsp:nvSpPr>
        <dsp:cNvPr id="0" name=""/>
        <dsp:cNvSpPr/>
      </dsp:nvSpPr>
      <dsp:spPr>
        <a:xfrm>
          <a:off x="3056724" y="3024294"/>
          <a:ext cx="1235345" cy="63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02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Especialista Administrativo de Presidencia</a:t>
          </a:r>
          <a:endParaRPr lang="es-SV" sz="1300" kern="1200" dirty="0"/>
        </a:p>
      </dsp:txBody>
      <dsp:txXfrm>
        <a:off x="3056724" y="3024294"/>
        <a:ext cx="1235345" cy="639607"/>
      </dsp:txXfrm>
    </dsp:sp>
    <dsp:sp modelId="{8A21F1A9-A88A-4DA3-89B2-CF54C46907B6}">
      <dsp:nvSpPr>
        <dsp:cNvPr id="0" name=""/>
        <dsp:cNvSpPr/>
      </dsp:nvSpPr>
      <dsp:spPr>
        <a:xfrm>
          <a:off x="3330419" y="3600325"/>
          <a:ext cx="1111811" cy="213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300" kern="1200"/>
        </a:p>
      </dsp:txBody>
      <dsp:txXfrm>
        <a:off x="3330419" y="3600325"/>
        <a:ext cx="1111811" cy="2132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D112C1-A1FF-4825-A288-80E1A62AC4CC}">
      <dsp:nvSpPr>
        <dsp:cNvPr id="0" name=""/>
        <dsp:cNvSpPr/>
      </dsp:nvSpPr>
      <dsp:spPr>
        <a:xfrm>
          <a:off x="4703406" y="1341004"/>
          <a:ext cx="171498" cy="2200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672"/>
              </a:lnTo>
              <a:lnTo>
                <a:pt x="171498" y="2200672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0C72E-976F-4104-9695-F7B714A3BB84}">
      <dsp:nvSpPr>
        <dsp:cNvPr id="0" name=""/>
        <dsp:cNvSpPr/>
      </dsp:nvSpPr>
      <dsp:spPr>
        <a:xfrm>
          <a:off x="3858392" y="3801599"/>
          <a:ext cx="171498" cy="560276"/>
        </a:xfrm>
        <a:custGeom>
          <a:avLst/>
          <a:gdLst/>
          <a:ahLst/>
          <a:cxnLst/>
          <a:rect l="0" t="0" r="0" b="0"/>
          <a:pathLst>
            <a:path>
              <a:moveTo>
                <a:pt x="171498" y="0"/>
              </a:moveTo>
              <a:lnTo>
                <a:pt x="171498" y="560276"/>
              </a:lnTo>
              <a:lnTo>
                <a:pt x="0" y="56027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A91DBD-9399-445C-8E0E-88D25462BFE5}">
      <dsp:nvSpPr>
        <dsp:cNvPr id="0" name=""/>
        <dsp:cNvSpPr/>
      </dsp:nvSpPr>
      <dsp:spPr>
        <a:xfrm>
          <a:off x="4531908" y="1341004"/>
          <a:ext cx="171498" cy="2200672"/>
        </a:xfrm>
        <a:custGeom>
          <a:avLst/>
          <a:gdLst/>
          <a:ahLst/>
          <a:cxnLst/>
          <a:rect l="0" t="0" r="0" b="0"/>
          <a:pathLst>
            <a:path>
              <a:moveTo>
                <a:pt x="171498" y="0"/>
              </a:moveTo>
              <a:lnTo>
                <a:pt x="171498" y="2200672"/>
              </a:lnTo>
              <a:lnTo>
                <a:pt x="0" y="2200672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A9EBB-997F-4E4A-BE71-817B166AA324}">
      <dsp:nvSpPr>
        <dsp:cNvPr id="0" name=""/>
        <dsp:cNvSpPr/>
      </dsp:nvSpPr>
      <dsp:spPr>
        <a:xfrm>
          <a:off x="4703406" y="1341004"/>
          <a:ext cx="171498" cy="138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474"/>
              </a:lnTo>
              <a:lnTo>
                <a:pt x="171498" y="138047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77506-1E94-4539-A70C-7E8F1E8E6414}">
      <dsp:nvSpPr>
        <dsp:cNvPr id="0" name=""/>
        <dsp:cNvSpPr/>
      </dsp:nvSpPr>
      <dsp:spPr>
        <a:xfrm>
          <a:off x="3858392" y="1341004"/>
          <a:ext cx="845013" cy="1380474"/>
        </a:xfrm>
        <a:custGeom>
          <a:avLst/>
          <a:gdLst/>
          <a:ahLst/>
          <a:cxnLst/>
          <a:rect l="0" t="0" r="0" b="0"/>
          <a:pathLst>
            <a:path>
              <a:moveTo>
                <a:pt x="845013" y="0"/>
              </a:moveTo>
              <a:lnTo>
                <a:pt x="845013" y="1380474"/>
              </a:lnTo>
              <a:lnTo>
                <a:pt x="0" y="138047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C4CDAD-6D69-4219-B854-AE6F5822CC77}">
      <dsp:nvSpPr>
        <dsp:cNvPr id="0" name=""/>
        <dsp:cNvSpPr/>
      </dsp:nvSpPr>
      <dsp:spPr>
        <a:xfrm>
          <a:off x="4703406" y="1341004"/>
          <a:ext cx="171498" cy="560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276"/>
              </a:lnTo>
              <a:lnTo>
                <a:pt x="171498" y="56027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6761D-F1A7-4D53-B777-0694E041ED07}">
      <dsp:nvSpPr>
        <dsp:cNvPr id="0" name=""/>
        <dsp:cNvSpPr/>
      </dsp:nvSpPr>
      <dsp:spPr>
        <a:xfrm>
          <a:off x="3858392" y="1341004"/>
          <a:ext cx="845013" cy="560276"/>
        </a:xfrm>
        <a:custGeom>
          <a:avLst/>
          <a:gdLst/>
          <a:ahLst/>
          <a:cxnLst/>
          <a:rect l="0" t="0" r="0" b="0"/>
          <a:pathLst>
            <a:path>
              <a:moveTo>
                <a:pt x="845013" y="0"/>
              </a:moveTo>
              <a:lnTo>
                <a:pt x="845013" y="560276"/>
              </a:lnTo>
              <a:lnTo>
                <a:pt x="0" y="56027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965E0-F397-4B7E-B177-0BAE0BA1205D}">
      <dsp:nvSpPr>
        <dsp:cNvPr id="0" name=""/>
        <dsp:cNvSpPr/>
      </dsp:nvSpPr>
      <dsp:spPr>
        <a:xfrm>
          <a:off x="3680744" y="519844"/>
          <a:ext cx="1022662" cy="301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019"/>
              </a:lnTo>
              <a:lnTo>
                <a:pt x="1022662" y="180019"/>
              </a:lnTo>
              <a:lnTo>
                <a:pt x="1022662" y="30131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67AE8-0AB7-4B3B-B872-8132D6073D6B}">
      <dsp:nvSpPr>
        <dsp:cNvPr id="0" name=""/>
        <dsp:cNvSpPr/>
      </dsp:nvSpPr>
      <dsp:spPr>
        <a:xfrm>
          <a:off x="2511362" y="1341004"/>
          <a:ext cx="171498" cy="560276"/>
        </a:xfrm>
        <a:custGeom>
          <a:avLst/>
          <a:gdLst/>
          <a:ahLst/>
          <a:cxnLst/>
          <a:rect l="0" t="0" r="0" b="0"/>
          <a:pathLst>
            <a:path>
              <a:moveTo>
                <a:pt x="171498" y="0"/>
              </a:moveTo>
              <a:lnTo>
                <a:pt x="171498" y="560276"/>
              </a:lnTo>
              <a:lnTo>
                <a:pt x="0" y="56027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545D1-88D0-4425-9E50-95F29AA6A060}">
      <dsp:nvSpPr>
        <dsp:cNvPr id="0" name=""/>
        <dsp:cNvSpPr/>
      </dsp:nvSpPr>
      <dsp:spPr>
        <a:xfrm>
          <a:off x="2682860" y="519844"/>
          <a:ext cx="997883" cy="301316"/>
        </a:xfrm>
        <a:custGeom>
          <a:avLst/>
          <a:gdLst/>
          <a:ahLst/>
          <a:cxnLst/>
          <a:rect l="0" t="0" r="0" b="0"/>
          <a:pathLst>
            <a:path>
              <a:moveTo>
                <a:pt x="997883" y="0"/>
              </a:moveTo>
              <a:lnTo>
                <a:pt x="997883" y="180019"/>
              </a:lnTo>
              <a:lnTo>
                <a:pt x="0" y="180019"/>
              </a:lnTo>
              <a:lnTo>
                <a:pt x="0" y="30131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40A95-5374-40A7-92D9-62443FB14CDA}">
      <dsp:nvSpPr>
        <dsp:cNvPr id="0" name=""/>
        <dsp:cNvSpPr/>
      </dsp:nvSpPr>
      <dsp:spPr>
        <a:xfrm>
          <a:off x="3178727" y="0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Gerente Administrativo</a:t>
          </a:r>
          <a:endParaRPr lang="es-SV" sz="1000" kern="1200" dirty="0"/>
        </a:p>
      </dsp:txBody>
      <dsp:txXfrm>
        <a:off x="3178727" y="0"/>
        <a:ext cx="1004033" cy="519844"/>
      </dsp:txXfrm>
    </dsp:sp>
    <dsp:sp modelId="{6B425954-2295-4E96-9FE4-2F224479851F}">
      <dsp:nvSpPr>
        <dsp:cNvPr id="0" name=""/>
        <dsp:cNvSpPr/>
      </dsp:nvSpPr>
      <dsp:spPr>
        <a:xfrm>
          <a:off x="3391923" y="405285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100" kern="1200" dirty="0"/>
        </a:p>
      </dsp:txBody>
      <dsp:txXfrm>
        <a:off x="3391923" y="405285"/>
        <a:ext cx="903630" cy="173281"/>
      </dsp:txXfrm>
    </dsp:sp>
    <dsp:sp modelId="{2786E0A2-B199-4C1C-A1AF-EBC2EFAFE135}">
      <dsp:nvSpPr>
        <dsp:cNvPr id="0" name=""/>
        <dsp:cNvSpPr/>
      </dsp:nvSpPr>
      <dsp:spPr>
        <a:xfrm>
          <a:off x="2180844" y="821160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Jefe de la Unidad de Tecnología de Información</a:t>
          </a:r>
          <a:endParaRPr lang="es-SV" sz="1000" kern="1200" dirty="0"/>
        </a:p>
      </dsp:txBody>
      <dsp:txXfrm>
        <a:off x="2180844" y="821160"/>
        <a:ext cx="1004033" cy="519844"/>
      </dsp:txXfrm>
    </dsp:sp>
    <dsp:sp modelId="{D6834F1F-DF1F-4644-85B9-E312DA7DC21F}">
      <dsp:nvSpPr>
        <dsp:cNvPr id="0" name=""/>
        <dsp:cNvSpPr/>
      </dsp:nvSpPr>
      <dsp:spPr>
        <a:xfrm>
          <a:off x="2381650" y="1225483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2381650" y="1225483"/>
        <a:ext cx="903630" cy="173281"/>
      </dsp:txXfrm>
    </dsp:sp>
    <dsp:sp modelId="{16B0D9D2-8546-4FD3-8F66-A466A462C750}">
      <dsp:nvSpPr>
        <dsp:cNvPr id="0" name=""/>
        <dsp:cNvSpPr/>
      </dsp:nvSpPr>
      <dsp:spPr>
        <a:xfrm>
          <a:off x="1507328" y="1641358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Especialista en Tecnología de información</a:t>
          </a:r>
          <a:endParaRPr lang="es-SV" sz="1000" kern="1200" dirty="0"/>
        </a:p>
      </dsp:txBody>
      <dsp:txXfrm>
        <a:off x="1507328" y="1641358"/>
        <a:ext cx="1004033" cy="519844"/>
      </dsp:txXfrm>
    </dsp:sp>
    <dsp:sp modelId="{427FB3DE-AE20-4725-A44C-98F39085632D}">
      <dsp:nvSpPr>
        <dsp:cNvPr id="0" name=""/>
        <dsp:cNvSpPr/>
      </dsp:nvSpPr>
      <dsp:spPr>
        <a:xfrm>
          <a:off x="1708135" y="2045681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1708135" y="2045681"/>
        <a:ext cx="903630" cy="173281"/>
      </dsp:txXfrm>
    </dsp:sp>
    <dsp:sp modelId="{DCAAC564-39EF-4A45-B5AD-BCBA1122C254}">
      <dsp:nvSpPr>
        <dsp:cNvPr id="0" name=""/>
        <dsp:cNvSpPr/>
      </dsp:nvSpPr>
      <dsp:spPr>
        <a:xfrm>
          <a:off x="4201390" y="821160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Jefe Administrativo Institucional</a:t>
          </a:r>
          <a:endParaRPr lang="es-SV" sz="1000" kern="1200" dirty="0"/>
        </a:p>
      </dsp:txBody>
      <dsp:txXfrm>
        <a:off x="4201390" y="821160"/>
        <a:ext cx="1004033" cy="519844"/>
      </dsp:txXfrm>
    </dsp:sp>
    <dsp:sp modelId="{6FF9F358-3B0F-4D1D-A289-3EFFF68F9936}">
      <dsp:nvSpPr>
        <dsp:cNvPr id="0" name=""/>
        <dsp:cNvSpPr/>
      </dsp:nvSpPr>
      <dsp:spPr>
        <a:xfrm>
          <a:off x="4402196" y="1225483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4402196" y="1225483"/>
        <a:ext cx="903630" cy="173281"/>
      </dsp:txXfrm>
    </dsp:sp>
    <dsp:sp modelId="{32D0E058-B548-417D-A6EF-0D5085A6EACE}">
      <dsp:nvSpPr>
        <dsp:cNvPr id="0" name=""/>
        <dsp:cNvSpPr/>
      </dsp:nvSpPr>
      <dsp:spPr>
        <a:xfrm>
          <a:off x="2854359" y="1641358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Recepcionista</a:t>
          </a:r>
          <a:endParaRPr lang="es-SV" sz="1000" kern="1200" dirty="0"/>
        </a:p>
      </dsp:txBody>
      <dsp:txXfrm>
        <a:off x="2854359" y="1641358"/>
        <a:ext cx="1004033" cy="519844"/>
      </dsp:txXfrm>
    </dsp:sp>
    <dsp:sp modelId="{FB40DB5B-4BC9-4423-B763-ED933D20E39F}">
      <dsp:nvSpPr>
        <dsp:cNvPr id="0" name=""/>
        <dsp:cNvSpPr/>
      </dsp:nvSpPr>
      <dsp:spPr>
        <a:xfrm>
          <a:off x="3055166" y="2045681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3055166" y="2045681"/>
        <a:ext cx="903630" cy="173281"/>
      </dsp:txXfrm>
    </dsp:sp>
    <dsp:sp modelId="{4DBEAE70-92AE-417F-BD7D-CDD2ADC0EA14}">
      <dsp:nvSpPr>
        <dsp:cNvPr id="0" name=""/>
        <dsp:cNvSpPr/>
      </dsp:nvSpPr>
      <dsp:spPr>
        <a:xfrm>
          <a:off x="4874905" y="1641358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Encargado de Bodega</a:t>
          </a:r>
          <a:endParaRPr lang="es-SV" sz="1000" kern="1200" dirty="0"/>
        </a:p>
      </dsp:txBody>
      <dsp:txXfrm>
        <a:off x="4874905" y="1641358"/>
        <a:ext cx="1004033" cy="519844"/>
      </dsp:txXfrm>
    </dsp:sp>
    <dsp:sp modelId="{77E60C59-ADF0-4B30-91B9-244EC2586028}">
      <dsp:nvSpPr>
        <dsp:cNvPr id="0" name=""/>
        <dsp:cNvSpPr/>
      </dsp:nvSpPr>
      <dsp:spPr>
        <a:xfrm>
          <a:off x="5075712" y="2045681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5075712" y="2045681"/>
        <a:ext cx="903630" cy="173281"/>
      </dsp:txXfrm>
    </dsp:sp>
    <dsp:sp modelId="{DA934AFC-D32F-455E-92F3-CB8F0F2F89EB}">
      <dsp:nvSpPr>
        <dsp:cNvPr id="0" name=""/>
        <dsp:cNvSpPr/>
      </dsp:nvSpPr>
      <dsp:spPr>
        <a:xfrm>
          <a:off x="2854359" y="2461556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Encargado de Activo Fijo</a:t>
          </a:r>
          <a:endParaRPr lang="es-SV" sz="1000" kern="1200" dirty="0"/>
        </a:p>
      </dsp:txBody>
      <dsp:txXfrm>
        <a:off x="2854359" y="2461556"/>
        <a:ext cx="1004033" cy="519844"/>
      </dsp:txXfrm>
    </dsp:sp>
    <dsp:sp modelId="{CD500B15-F572-4D0E-8011-56E6964B3892}">
      <dsp:nvSpPr>
        <dsp:cNvPr id="0" name=""/>
        <dsp:cNvSpPr/>
      </dsp:nvSpPr>
      <dsp:spPr>
        <a:xfrm>
          <a:off x="3055166" y="2865880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3055166" y="2865880"/>
        <a:ext cx="903630" cy="173281"/>
      </dsp:txXfrm>
    </dsp:sp>
    <dsp:sp modelId="{EFABD443-4016-4FCB-BC40-A7C2E00F2FCF}">
      <dsp:nvSpPr>
        <dsp:cNvPr id="0" name=""/>
        <dsp:cNvSpPr/>
      </dsp:nvSpPr>
      <dsp:spPr>
        <a:xfrm>
          <a:off x="4874905" y="2461556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Auxiliar de Servicios Generales</a:t>
          </a:r>
          <a:endParaRPr lang="es-SV" sz="1000" kern="1200" dirty="0"/>
        </a:p>
      </dsp:txBody>
      <dsp:txXfrm>
        <a:off x="4874905" y="2461556"/>
        <a:ext cx="1004033" cy="519844"/>
      </dsp:txXfrm>
    </dsp:sp>
    <dsp:sp modelId="{74283A6F-0ABE-467F-826A-B849984614AB}">
      <dsp:nvSpPr>
        <dsp:cNvPr id="0" name=""/>
        <dsp:cNvSpPr/>
      </dsp:nvSpPr>
      <dsp:spPr>
        <a:xfrm flipV="1">
          <a:off x="5256587" y="2880320"/>
          <a:ext cx="965736" cy="958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100" kern="1200" dirty="0" smtClean="0"/>
        </a:p>
      </dsp:txBody>
      <dsp:txXfrm rot="10800000">
        <a:off x="5256587" y="2880320"/>
        <a:ext cx="965736" cy="95895"/>
      </dsp:txXfrm>
    </dsp:sp>
    <dsp:sp modelId="{46C8BF57-47E8-46DF-A9D9-FC7A0B867441}">
      <dsp:nvSpPr>
        <dsp:cNvPr id="0" name=""/>
        <dsp:cNvSpPr/>
      </dsp:nvSpPr>
      <dsp:spPr>
        <a:xfrm>
          <a:off x="3527874" y="3281755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Colaborador de Transporte  y  Mantenimiento </a:t>
          </a:r>
          <a:endParaRPr lang="es-SV" sz="1000" kern="1200" dirty="0"/>
        </a:p>
      </dsp:txBody>
      <dsp:txXfrm>
        <a:off x="3527874" y="3281755"/>
        <a:ext cx="1004033" cy="519844"/>
      </dsp:txXfrm>
    </dsp:sp>
    <dsp:sp modelId="{81632E7D-6665-4145-B3BE-59E2AF4AEF3C}">
      <dsp:nvSpPr>
        <dsp:cNvPr id="0" name=""/>
        <dsp:cNvSpPr/>
      </dsp:nvSpPr>
      <dsp:spPr>
        <a:xfrm>
          <a:off x="3728681" y="3686078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3728681" y="3686078"/>
        <a:ext cx="903630" cy="173281"/>
      </dsp:txXfrm>
    </dsp:sp>
    <dsp:sp modelId="{E45A759D-FC11-463A-B5AC-895C57B6051D}">
      <dsp:nvSpPr>
        <dsp:cNvPr id="0" name=""/>
        <dsp:cNvSpPr/>
      </dsp:nvSpPr>
      <dsp:spPr>
        <a:xfrm>
          <a:off x="2854359" y="4101953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Motoristas</a:t>
          </a:r>
          <a:endParaRPr lang="es-SV" sz="1000" kern="1200" dirty="0"/>
        </a:p>
      </dsp:txBody>
      <dsp:txXfrm>
        <a:off x="2854359" y="4101953"/>
        <a:ext cx="1004033" cy="519844"/>
      </dsp:txXfrm>
    </dsp:sp>
    <dsp:sp modelId="{6E011200-F694-401A-BBCD-3CA22FE705D9}">
      <dsp:nvSpPr>
        <dsp:cNvPr id="0" name=""/>
        <dsp:cNvSpPr/>
      </dsp:nvSpPr>
      <dsp:spPr>
        <a:xfrm>
          <a:off x="3055166" y="4506276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3055166" y="4506276"/>
        <a:ext cx="903630" cy="173281"/>
      </dsp:txXfrm>
    </dsp:sp>
    <dsp:sp modelId="{0E5B79C0-35A3-4C74-883D-894BF789523D}">
      <dsp:nvSpPr>
        <dsp:cNvPr id="0" name=""/>
        <dsp:cNvSpPr/>
      </dsp:nvSpPr>
      <dsp:spPr>
        <a:xfrm>
          <a:off x="4874905" y="3281755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Guardaparques</a:t>
          </a:r>
          <a:endParaRPr lang="es-SV" sz="1000" kern="1200" dirty="0"/>
        </a:p>
      </dsp:txBody>
      <dsp:txXfrm>
        <a:off x="4874905" y="3281755"/>
        <a:ext cx="1004033" cy="519844"/>
      </dsp:txXfrm>
    </dsp:sp>
    <dsp:sp modelId="{B2F64C77-F45F-4163-AC7A-9D00E0008C90}">
      <dsp:nvSpPr>
        <dsp:cNvPr id="0" name=""/>
        <dsp:cNvSpPr/>
      </dsp:nvSpPr>
      <dsp:spPr>
        <a:xfrm>
          <a:off x="5075712" y="3686078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5075712" y="3686078"/>
        <a:ext cx="903630" cy="173281"/>
      </dsp:txXfrm>
    </dsp:sp>
    <dsp:sp modelId="{EC3BEF6C-2536-4C06-8331-13A00B68AAFF}">
      <dsp:nvSpPr>
        <dsp:cNvPr id="0" name=""/>
        <dsp:cNvSpPr/>
      </dsp:nvSpPr>
      <dsp:spPr>
        <a:xfrm>
          <a:off x="503580" y="819279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Jefe de Recursos Humanos</a:t>
          </a:r>
          <a:endParaRPr lang="es-SV" sz="1000" kern="1200" dirty="0"/>
        </a:p>
      </dsp:txBody>
      <dsp:txXfrm>
        <a:off x="503580" y="819279"/>
        <a:ext cx="1004033" cy="519844"/>
      </dsp:txXfrm>
    </dsp:sp>
    <dsp:sp modelId="{F5930598-481F-4006-A6CE-18D2A6526F4B}">
      <dsp:nvSpPr>
        <dsp:cNvPr id="0" name=""/>
        <dsp:cNvSpPr/>
      </dsp:nvSpPr>
      <dsp:spPr>
        <a:xfrm>
          <a:off x="801648" y="1266384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801648" y="1266384"/>
        <a:ext cx="903630" cy="173281"/>
      </dsp:txXfrm>
    </dsp:sp>
    <dsp:sp modelId="{2436FE40-2C59-4CBD-9C1C-3B45A1219D43}">
      <dsp:nvSpPr>
        <dsp:cNvPr id="0" name=""/>
        <dsp:cNvSpPr/>
      </dsp:nvSpPr>
      <dsp:spPr>
        <a:xfrm>
          <a:off x="0" y="1638969"/>
          <a:ext cx="1004033" cy="5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3356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Técnico en Recursos Humanos</a:t>
          </a:r>
          <a:endParaRPr lang="es-SV" sz="1000" kern="1200" dirty="0"/>
        </a:p>
      </dsp:txBody>
      <dsp:txXfrm>
        <a:off x="0" y="1638969"/>
        <a:ext cx="1004033" cy="519844"/>
      </dsp:txXfrm>
    </dsp:sp>
    <dsp:sp modelId="{FCE6623B-2194-42FC-A399-715CCB204AB9}">
      <dsp:nvSpPr>
        <dsp:cNvPr id="0" name=""/>
        <dsp:cNvSpPr/>
      </dsp:nvSpPr>
      <dsp:spPr>
        <a:xfrm>
          <a:off x="299074" y="2086070"/>
          <a:ext cx="903630" cy="1732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299074" y="2086070"/>
        <a:ext cx="903630" cy="1732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86D28-0013-43A2-A12C-7B6B8FF0A557}">
      <dsp:nvSpPr>
        <dsp:cNvPr id="0" name=""/>
        <dsp:cNvSpPr/>
      </dsp:nvSpPr>
      <dsp:spPr>
        <a:xfrm>
          <a:off x="3486361" y="1678121"/>
          <a:ext cx="1081942" cy="1779537"/>
        </a:xfrm>
        <a:custGeom>
          <a:avLst/>
          <a:gdLst/>
          <a:ahLst/>
          <a:cxnLst/>
          <a:rect l="0" t="0" r="0" b="0"/>
          <a:pathLst>
            <a:path>
              <a:moveTo>
                <a:pt x="1081942" y="0"/>
              </a:moveTo>
              <a:lnTo>
                <a:pt x="1081942" y="1779537"/>
              </a:lnTo>
              <a:lnTo>
                <a:pt x="0" y="1779537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397FA-3FC3-4B33-9FAF-E95E81791C3E}">
      <dsp:nvSpPr>
        <dsp:cNvPr id="0" name=""/>
        <dsp:cNvSpPr/>
      </dsp:nvSpPr>
      <dsp:spPr>
        <a:xfrm>
          <a:off x="2948072" y="354"/>
          <a:ext cx="3240462" cy="16777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3675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600" kern="1200" dirty="0" smtClean="0"/>
            <a:t>Jefe Administrativo Institucional</a:t>
          </a:r>
          <a:endParaRPr lang="es-SV" sz="3600" kern="1200" dirty="0"/>
        </a:p>
      </dsp:txBody>
      <dsp:txXfrm>
        <a:off x="2948072" y="354"/>
        <a:ext cx="3240462" cy="1677767"/>
      </dsp:txXfrm>
    </dsp:sp>
    <dsp:sp modelId="{54BAB6D9-9C86-474F-966B-BC34C2E30F80}">
      <dsp:nvSpPr>
        <dsp:cNvPr id="0" name=""/>
        <dsp:cNvSpPr/>
      </dsp:nvSpPr>
      <dsp:spPr>
        <a:xfrm>
          <a:off x="3528387" y="1440160"/>
          <a:ext cx="2916416" cy="5592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22860" rIns="91440" bIns="228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600" kern="1200" dirty="0"/>
        </a:p>
      </dsp:txBody>
      <dsp:txXfrm>
        <a:off x="3528387" y="1440160"/>
        <a:ext cx="2916416" cy="559255"/>
      </dsp:txXfrm>
    </dsp:sp>
    <dsp:sp modelId="{45F06C27-85DB-4C8D-B305-C862487DD8B8}">
      <dsp:nvSpPr>
        <dsp:cNvPr id="0" name=""/>
        <dsp:cNvSpPr/>
      </dsp:nvSpPr>
      <dsp:spPr>
        <a:xfrm>
          <a:off x="245898" y="2618775"/>
          <a:ext cx="3240462" cy="16777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3675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600" kern="1200" dirty="0" smtClean="0"/>
            <a:t>Guardaparques</a:t>
          </a:r>
          <a:endParaRPr lang="es-SV" sz="3600" kern="1200" dirty="0"/>
        </a:p>
      </dsp:txBody>
      <dsp:txXfrm>
        <a:off x="245898" y="2618775"/>
        <a:ext cx="3240462" cy="1677767"/>
      </dsp:txXfrm>
    </dsp:sp>
    <dsp:sp modelId="{82C06056-B9CD-420C-ABD4-CDF430F1B244}">
      <dsp:nvSpPr>
        <dsp:cNvPr id="0" name=""/>
        <dsp:cNvSpPr/>
      </dsp:nvSpPr>
      <dsp:spPr>
        <a:xfrm>
          <a:off x="864083" y="3816426"/>
          <a:ext cx="3824558" cy="60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25400" rIns="101600" bIns="25400" numCol="1" spcCol="1270" anchor="ctr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4000" kern="1200" dirty="0"/>
        </a:p>
      </dsp:txBody>
      <dsp:txXfrm>
        <a:off x="864083" y="3816426"/>
        <a:ext cx="3824558" cy="60818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0C677-01E6-4B7F-8865-3009DF753BB6}">
      <dsp:nvSpPr>
        <dsp:cNvPr id="0" name=""/>
        <dsp:cNvSpPr/>
      </dsp:nvSpPr>
      <dsp:spPr>
        <a:xfrm>
          <a:off x="3362962" y="1710163"/>
          <a:ext cx="159333" cy="979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732"/>
              </a:lnTo>
              <a:lnTo>
                <a:pt x="159333" y="580732"/>
              </a:lnTo>
              <a:lnTo>
                <a:pt x="159333" y="97957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11864-A693-4F7A-B831-2CE0EBD57639}">
      <dsp:nvSpPr>
        <dsp:cNvPr id="0" name=""/>
        <dsp:cNvSpPr/>
      </dsp:nvSpPr>
      <dsp:spPr>
        <a:xfrm>
          <a:off x="1712259" y="842"/>
          <a:ext cx="3301405" cy="1709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4120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700" kern="1200" dirty="0" smtClean="0"/>
            <a:t>Colaborador de Transporte y Mantenimiento</a:t>
          </a:r>
          <a:endParaRPr lang="es-SV" sz="3700" kern="1200" dirty="0"/>
        </a:p>
      </dsp:txBody>
      <dsp:txXfrm>
        <a:off x="1712259" y="842"/>
        <a:ext cx="3301405" cy="1709321"/>
      </dsp:txXfrm>
    </dsp:sp>
    <dsp:sp modelId="{17618B38-C4EC-4D74-BC68-D04434454CA4}">
      <dsp:nvSpPr>
        <dsp:cNvPr id="0" name=""/>
        <dsp:cNvSpPr/>
      </dsp:nvSpPr>
      <dsp:spPr>
        <a:xfrm>
          <a:off x="2520271" y="1512169"/>
          <a:ext cx="2971264" cy="5697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80" tIns="23495" rIns="93980" bIns="23495" numCol="1" spcCol="1270" anchor="ctr" anchorCtr="0">
          <a:noAutofit/>
        </a:bodyPr>
        <a:lstStyle/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700" kern="1200" dirty="0"/>
        </a:p>
      </dsp:txBody>
      <dsp:txXfrm>
        <a:off x="2520271" y="1512169"/>
        <a:ext cx="2971264" cy="569773"/>
      </dsp:txXfrm>
    </dsp:sp>
    <dsp:sp modelId="{3539BE54-7294-4E80-9A68-21806E6A051F}">
      <dsp:nvSpPr>
        <dsp:cNvPr id="0" name=""/>
        <dsp:cNvSpPr/>
      </dsp:nvSpPr>
      <dsp:spPr>
        <a:xfrm>
          <a:off x="1871592" y="2689737"/>
          <a:ext cx="3301405" cy="1709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4120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700" kern="1200" dirty="0" smtClean="0"/>
            <a:t>Motoristas</a:t>
          </a:r>
          <a:endParaRPr lang="es-SV" sz="3700" kern="1200" dirty="0"/>
        </a:p>
      </dsp:txBody>
      <dsp:txXfrm>
        <a:off x="1871592" y="2689737"/>
        <a:ext cx="3301405" cy="1709321"/>
      </dsp:txXfrm>
    </dsp:sp>
    <dsp:sp modelId="{6143B232-3D82-4A34-A5A6-883FF7A23EED}">
      <dsp:nvSpPr>
        <dsp:cNvPr id="0" name=""/>
        <dsp:cNvSpPr/>
      </dsp:nvSpPr>
      <dsp:spPr>
        <a:xfrm>
          <a:off x="3600408" y="3888429"/>
          <a:ext cx="2752550" cy="5922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25400" rIns="101600" bIns="25400" numCol="1" spcCol="1270" anchor="ctr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4000" kern="1200" dirty="0"/>
        </a:p>
      </dsp:txBody>
      <dsp:txXfrm>
        <a:off x="3600408" y="3888429"/>
        <a:ext cx="2752550" cy="5922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0C677-01E6-4B7F-8865-3009DF753BB6}">
      <dsp:nvSpPr>
        <dsp:cNvPr id="0" name=""/>
        <dsp:cNvSpPr/>
      </dsp:nvSpPr>
      <dsp:spPr>
        <a:xfrm>
          <a:off x="3359780" y="1743359"/>
          <a:ext cx="235793" cy="9984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925"/>
              </a:lnTo>
              <a:lnTo>
                <a:pt x="235793" y="591925"/>
              </a:lnTo>
              <a:lnTo>
                <a:pt x="235793" y="99845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11864-A693-4F7A-B831-2CE0EBD57639}">
      <dsp:nvSpPr>
        <dsp:cNvPr id="0" name=""/>
        <dsp:cNvSpPr/>
      </dsp:nvSpPr>
      <dsp:spPr>
        <a:xfrm>
          <a:off x="1677261" y="1092"/>
          <a:ext cx="3365037" cy="1742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45853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400" kern="1200" dirty="0" smtClean="0"/>
            <a:t>Jefe de la Unidad de Tecnología de Información</a:t>
          </a:r>
          <a:endParaRPr lang="es-SV" sz="3400" kern="1200" dirty="0"/>
        </a:p>
      </dsp:txBody>
      <dsp:txXfrm>
        <a:off x="1677261" y="1092"/>
        <a:ext cx="3365037" cy="1742267"/>
      </dsp:txXfrm>
    </dsp:sp>
    <dsp:sp modelId="{17618B38-C4EC-4D74-BC68-D04434454CA4}">
      <dsp:nvSpPr>
        <dsp:cNvPr id="0" name=""/>
        <dsp:cNvSpPr/>
      </dsp:nvSpPr>
      <dsp:spPr>
        <a:xfrm>
          <a:off x="2500847" y="1541549"/>
          <a:ext cx="3028534" cy="5807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21590" rIns="86360" bIns="21590" numCol="1" spcCol="1270" anchor="ctr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400" kern="1200" dirty="0"/>
        </a:p>
      </dsp:txBody>
      <dsp:txXfrm>
        <a:off x="2500847" y="1541549"/>
        <a:ext cx="3028534" cy="580755"/>
      </dsp:txXfrm>
    </dsp:sp>
    <dsp:sp modelId="{3539BE54-7294-4E80-9A68-21806E6A051F}">
      <dsp:nvSpPr>
        <dsp:cNvPr id="0" name=""/>
        <dsp:cNvSpPr/>
      </dsp:nvSpPr>
      <dsp:spPr>
        <a:xfrm>
          <a:off x="1913054" y="2741814"/>
          <a:ext cx="3365037" cy="1742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45853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400" kern="1200" dirty="0" smtClean="0"/>
            <a:t>Especialista en Tecnología de información</a:t>
          </a:r>
          <a:endParaRPr lang="es-SV" sz="3400" kern="1200" dirty="0"/>
        </a:p>
      </dsp:txBody>
      <dsp:txXfrm>
        <a:off x="1913054" y="2741814"/>
        <a:ext cx="3365037" cy="1742267"/>
      </dsp:txXfrm>
    </dsp:sp>
    <dsp:sp modelId="{6143B232-3D82-4A34-A5A6-883FF7A23EED}">
      <dsp:nvSpPr>
        <dsp:cNvPr id="0" name=""/>
        <dsp:cNvSpPr/>
      </dsp:nvSpPr>
      <dsp:spPr>
        <a:xfrm>
          <a:off x="3968763" y="4184034"/>
          <a:ext cx="2512047" cy="4250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18415" rIns="73660" bIns="18415" numCol="1" spcCol="1270" anchor="ctr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900" kern="1200" dirty="0"/>
        </a:p>
      </dsp:txBody>
      <dsp:txXfrm>
        <a:off x="3968763" y="4184034"/>
        <a:ext cx="2512047" cy="42507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35FBD-5817-4E10-A606-C46F17B210D1}">
      <dsp:nvSpPr>
        <dsp:cNvPr id="0" name=""/>
        <dsp:cNvSpPr/>
      </dsp:nvSpPr>
      <dsp:spPr>
        <a:xfrm>
          <a:off x="3808598" y="1585510"/>
          <a:ext cx="591800" cy="1707868"/>
        </a:xfrm>
        <a:custGeom>
          <a:avLst/>
          <a:gdLst/>
          <a:ahLst/>
          <a:cxnLst/>
          <a:rect l="0" t="0" r="0" b="0"/>
          <a:pathLst>
            <a:path>
              <a:moveTo>
                <a:pt x="591800" y="0"/>
              </a:moveTo>
              <a:lnTo>
                <a:pt x="591800" y="1707868"/>
              </a:lnTo>
              <a:lnTo>
                <a:pt x="0" y="1707868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4FB07F-4C7D-4B6C-92A5-C8ADBB280555}">
      <dsp:nvSpPr>
        <dsp:cNvPr id="0" name=""/>
        <dsp:cNvSpPr/>
      </dsp:nvSpPr>
      <dsp:spPr>
        <a:xfrm>
          <a:off x="2870121" y="891"/>
          <a:ext cx="3060555" cy="1584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23607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400" kern="1200" dirty="0" smtClean="0"/>
            <a:t>Jefe Unidad de Recursos Humanos</a:t>
          </a:r>
          <a:endParaRPr lang="es-SV" sz="3400" kern="1200" dirty="0"/>
        </a:p>
      </dsp:txBody>
      <dsp:txXfrm>
        <a:off x="2870121" y="891"/>
        <a:ext cx="3060555" cy="1584619"/>
      </dsp:txXfrm>
    </dsp:sp>
    <dsp:sp modelId="{97AC8823-CA9D-4888-A9B3-7547382A93B7}">
      <dsp:nvSpPr>
        <dsp:cNvPr id="0" name=""/>
        <dsp:cNvSpPr/>
      </dsp:nvSpPr>
      <dsp:spPr>
        <a:xfrm>
          <a:off x="3454026" y="1365435"/>
          <a:ext cx="2754499" cy="5282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21590" rIns="86360" bIns="21590" numCol="1" spcCol="1270" anchor="ctr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400" kern="1200" dirty="0"/>
        </a:p>
      </dsp:txBody>
      <dsp:txXfrm>
        <a:off x="3454026" y="1365435"/>
        <a:ext cx="2754499" cy="528206"/>
      </dsp:txXfrm>
    </dsp:sp>
    <dsp:sp modelId="{56AEFA05-2E21-4493-9165-AAA1132A5AB6}">
      <dsp:nvSpPr>
        <dsp:cNvPr id="0" name=""/>
        <dsp:cNvSpPr/>
      </dsp:nvSpPr>
      <dsp:spPr>
        <a:xfrm>
          <a:off x="748043" y="2501069"/>
          <a:ext cx="3060555" cy="1584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23607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400" kern="1200" dirty="0" smtClean="0"/>
            <a:t>Técnico en Recursos Humanos</a:t>
          </a:r>
          <a:endParaRPr lang="es-SV" sz="3400" kern="1200" dirty="0"/>
        </a:p>
      </dsp:txBody>
      <dsp:txXfrm>
        <a:off x="748043" y="2501069"/>
        <a:ext cx="3060555" cy="1584619"/>
      </dsp:txXfrm>
    </dsp:sp>
    <dsp:sp modelId="{0DB44414-77F9-4A14-8F5F-78D7978A91C0}">
      <dsp:nvSpPr>
        <dsp:cNvPr id="0" name=""/>
        <dsp:cNvSpPr/>
      </dsp:nvSpPr>
      <dsp:spPr>
        <a:xfrm>
          <a:off x="1373211" y="3820627"/>
          <a:ext cx="2892555" cy="3558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400" kern="1200" dirty="0"/>
        </a:p>
      </dsp:txBody>
      <dsp:txXfrm>
        <a:off x="1373211" y="3820627"/>
        <a:ext cx="2892555" cy="35583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1AF8E-6563-4302-8BA2-95CE1BE014B2}">
      <dsp:nvSpPr>
        <dsp:cNvPr id="0" name=""/>
        <dsp:cNvSpPr/>
      </dsp:nvSpPr>
      <dsp:spPr>
        <a:xfrm>
          <a:off x="3777356" y="811255"/>
          <a:ext cx="267366" cy="3372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2584"/>
              </a:lnTo>
              <a:lnTo>
                <a:pt x="267366" y="337258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F8E25-7E29-4F5F-B0CE-52D6FABDA595}">
      <dsp:nvSpPr>
        <dsp:cNvPr id="0" name=""/>
        <dsp:cNvSpPr/>
      </dsp:nvSpPr>
      <dsp:spPr>
        <a:xfrm>
          <a:off x="3502960" y="811255"/>
          <a:ext cx="274396" cy="3372584"/>
        </a:xfrm>
        <a:custGeom>
          <a:avLst/>
          <a:gdLst/>
          <a:ahLst/>
          <a:cxnLst/>
          <a:rect l="0" t="0" r="0" b="0"/>
          <a:pathLst>
            <a:path>
              <a:moveTo>
                <a:pt x="274396" y="0"/>
              </a:moveTo>
              <a:lnTo>
                <a:pt x="274396" y="3372584"/>
              </a:lnTo>
              <a:lnTo>
                <a:pt x="0" y="337258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2A9A2-5CB0-4C77-8605-1CE0953A66EF}">
      <dsp:nvSpPr>
        <dsp:cNvPr id="0" name=""/>
        <dsp:cNvSpPr/>
      </dsp:nvSpPr>
      <dsp:spPr>
        <a:xfrm>
          <a:off x="3777356" y="811255"/>
          <a:ext cx="267366" cy="2093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3894"/>
              </a:lnTo>
              <a:lnTo>
                <a:pt x="267366" y="209389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DBE7C-7A46-4366-88AB-C694B4358914}">
      <dsp:nvSpPr>
        <dsp:cNvPr id="0" name=""/>
        <dsp:cNvSpPr/>
      </dsp:nvSpPr>
      <dsp:spPr>
        <a:xfrm>
          <a:off x="3502960" y="811255"/>
          <a:ext cx="274396" cy="2093894"/>
        </a:xfrm>
        <a:custGeom>
          <a:avLst/>
          <a:gdLst/>
          <a:ahLst/>
          <a:cxnLst/>
          <a:rect l="0" t="0" r="0" b="0"/>
          <a:pathLst>
            <a:path>
              <a:moveTo>
                <a:pt x="274396" y="0"/>
              </a:moveTo>
              <a:lnTo>
                <a:pt x="274396" y="2093894"/>
              </a:lnTo>
              <a:lnTo>
                <a:pt x="0" y="209389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8FDBE-0965-4492-8869-33FC7C1A97F4}">
      <dsp:nvSpPr>
        <dsp:cNvPr id="0" name=""/>
        <dsp:cNvSpPr/>
      </dsp:nvSpPr>
      <dsp:spPr>
        <a:xfrm>
          <a:off x="3777356" y="811255"/>
          <a:ext cx="267366" cy="873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471"/>
              </a:lnTo>
              <a:lnTo>
                <a:pt x="267366" y="873471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D44DC-78F1-4DCA-898F-247915E9CC5E}">
      <dsp:nvSpPr>
        <dsp:cNvPr id="0" name=""/>
        <dsp:cNvSpPr/>
      </dsp:nvSpPr>
      <dsp:spPr>
        <a:xfrm>
          <a:off x="3502960" y="811255"/>
          <a:ext cx="274396" cy="873471"/>
        </a:xfrm>
        <a:custGeom>
          <a:avLst/>
          <a:gdLst/>
          <a:ahLst/>
          <a:cxnLst/>
          <a:rect l="0" t="0" r="0" b="0"/>
          <a:pathLst>
            <a:path>
              <a:moveTo>
                <a:pt x="274396" y="0"/>
              </a:moveTo>
              <a:lnTo>
                <a:pt x="274396" y="873471"/>
              </a:lnTo>
              <a:lnTo>
                <a:pt x="0" y="873471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B24BC-A6CB-4309-9926-9FE7CA28306B}">
      <dsp:nvSpPr>
        <dsp:cNvPr id="0" name=""/>
        <dsp:cNvSpPr/>
      </dsp:nvSpPr>
      <dsp:spPr>
        <a:xfrm>
          <a:off x="2994711" y="817"/>
          <a:ext cx="1565289" cy="810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43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Gerente de Mercadeo</a:t>
          </a:r>
          <a:endParaRPr lang="es-SV" sz="1300" kern="1200" dirty="0"/>
        </a:p>
      </dsp:txBody>
      <dsp:txXfrm>
        <a:off x="2994711" y="817"/>
        <a:ext cx="1565289" cy="810437"/>
      </dsp:txXfrm>
    </dsp:sp>
    <dsp:sp modelId="{BC61093A-5647-499F-8C60-BEF78EF523BA}">
      <dsp:nvSpPr>
        <dsp:cNvPr id="0" name=""/>
        <dsp:cNvSpPr/>
      </dsp:nvSpPr>
      <dsp:spPr>
        <a:xfrm>
          <a:off x="3535678" y="705180"/>
          <a:ext cx="1408760" cy="2701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800" kern="1200" dirty="0"/>
        </a:p>
      </dsp:txBody>
      <dsp:txXfrm>
        <a:off x="3535678" y="705180"/>
        <a:ext cx="1408760" cy="270145"/>
      </dsp:txXfrm>
    </dsp:sp>
    <dsp:sp modelId="{920C370D-7948-471E-A3C9-149758A631FA}">
      <dsp:nvSpPr>
        <dsp:cNvPr id="0" name=""/>
        <dsp:cNvSpPr/>
      </dsp:nvSpPr>
      <dsp:spPr>
        <a:xfrm>
          <a:off x="1937670" y="1279508"/>
          <a:ext cx="1565289" cy="810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43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Coordinador de Promoción y Publicidad</a:t>
          </a:r>
          <a:endParaRPr lang="es-SV" sz="1300" kern="1200" dirty="0"/>
        </a:p>
      </dsp:txBody>
      <dsp:txXfrm>
        <a:off x="1937670" y="1279508"/>
        <a:ext cx="1565289" cy="810437"/>
      </dsp:txXfrm>
    </dsp:sp>
    <dsp:sp modelId="{F6F6BD3D-BB6B-4166-A25F-85E251715CDC}">
      <dsp:nvSpPr>
        <dsp:cNvPr id="0" name=""/>
        <dsp:cNvSpPr/>
      </dsp:nvSpPr>
      <dsp:spPr>
        <a:xfrm>
          <a:off x="2243698" y="1968116"/>
          <a:ext cx="1422820" cy="1536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000" kern="1200" dirty="0"/>
        </a:p>
      </dsp:txBody>
      <dsp:txXfrm>
        <a:off x="2243698" y="1968116"/>
        <a:ext cx="1422820" cy="153610"/>
      </dsp:txXfrm>
    </dsp:sp>
    <dsp:sp modelId="{FE719141-BD33-4B15-B040-27C3CC2B5FAF}">
      <dsp:nvSpPr>
        <dsp:cNvPr id="0" name=""/>
        <dsp:cNvSpPr/>
      </dsp:nvSpPr>
      <dsp:spPr>
        <a:xfrm>
          <a:off x="4044722" y="1279508"/>
          <a:ext cx="1565289" cy="810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43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Coordinador de Comercialización y Ferias Internacionales</a:t>
          </a:r>
          <a:endParaRPr lang="es-SV" sz="1300" kern="1200" dirty="0"/>
        </a:p>
      </dsp:txBody>
      <dsp:txXfrm>
        <a:off x="4044722" y="1279508"/>
        <a:ext cx="1565289" cy="810437"/>
      </dsp:txXfrm>
    </dsp:sp>
    <dsp:sp modelId="{F3136EBC-BDC7-4B74-A70D-CB9E0CECC201}">
      <dsp:nvSpPr>
        <dsp:cNvPr id="0" name=""/>
        <dsp:cNvSpPr/>
      </dsp:nvSpPr>
      <dsp:spPr>
        <a:xfrm>
          <a:off x="4407883" y="1968116"/>
          <a:ext cx="1308555" cy="1536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000" kern="1200" dirty="0"/>
        </a:p>
      </dsp:txBody>
      <dsp:txXfrm>
        <a:off x="4407883" y="1968116"/>
        <a:ext cx="1308555" cy="153610"/>
      </dsp:txXfrm>
    </dsp:sp>
    <dsp:sp modelId="{578664F1-1B18-4D42-A9F5-D09B393C3465}">
      <dsp:nvSpPr>
        <dsp:cNvPr id="0" name=""/>
        <dsp:cNvSpPr/>
      </dsp:nvSpPr>
      <dsp:spPr>
        <a:xfrm>
          <a:off x="1937670" y="2499930"/>
          <a:ext cx="1565289" cy="810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43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Coordinador de Información Turística</a:t>
          </a:r>
          <a:endParaRPr lang="es-SV" sz="1300" kern="1200" dirty="0"/>
        </a:p>
      </dsp:txBody>
      <dsp:txXfrm>
        <a:off x="1937670" y="2499930"/>
        <a:ext cx="1565289" cy="810437"/>
      </dsp:txXfrm>
    </dsp:sp>
    <dsp:sp modelId="{FA0E4979-8BD9-4364-8701-9312E041B878}">
      <dsp:nvSpPr>
        <dsp:cNvPr id="0" name=""/>
        <dsp:cNvSpPr/>
      </dsp:nvSpPr>
      <dsp:spPr>
        <a:xfrm>
          <a:off x="2250728" y="3130271"/>
          <a:ext cx="1408760" cy="2701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800" kern="1200" dirty="0"/>
        </a:p>
      </dsp:txBody>
      <dsp:txXfrm>
        <a:off x="2250728" y="3130271"/>
        <a:ext cx="1408760" cy="270145"/>
      </dsp:txXfrm>
    </dsp:sp>
    <dsp:sp modelId="{148811C7-3BA9-4D3B-9A2E-8A8EF7B6C2D6}">
      <dsp:nvSpPr>
        <dsp:cNvPr id="0" name=""/>
        <dsp:cNvSpPr/>
      </dsp:nvSpPr>
      <dsp:spPr>
        <a:xfrm>
          <a:off x="4044722" y="2499930"/>
          <a:ext cx="1565289" cy="810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43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Coordinador de Productos</a:t>
          </a:r>
          <a:endParaRPr lang="es-SV" sz="1300" kern="1200" dirty="0"/>
        </a:p>
      </dsp:txBody>
      <dsp:txXfrm>
        <a:off x="4044722" y="2499930"/>
        <a:ext cx="1565289" cy="810437"/>
      </dsp:txXfrm>
    </dsp:sp>
    <dsp:sp modelId="{9E656680-0D06-4D50-8AAD-F9152B9ECF7B}">
      <dsp:nvSpPr>
        <dsp:cNvPr id="0" name=""/>
        <dsp:cNvSpPr/>
      </dsp:nvSpPr>
      <dsp:spPr>
        <a:xfrm>
          <a:off x="4357780" y="3130271"/>
          <a:ext cx="1408760" cy="2701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800" kern="1200" dirty="0"/>
        </a:p>
      </dsp:txBody>
      <dsp:txXfrm>
        <a:off x="4357780" y="3130271"/>
        <a:ext cx="1408760" cy="270145"/>
      </dsp:txXfrm>
    </dsp:sp>
    <dsp:sp modelId="{DBCB64BD-3CD7-4CB6-88CD-947A6A6AE10C}">
      <dsp:nvSpPr>
        <dsp:cNvPr id="0" name=""/>
        <dsp:cNvSpPr/>
      </dsp:nvSpPr>
      <dsp:spPr>
        <a:xfrm>
          <a:off x="1937670" y="3778621"/>
          <a:ext cx="1565289" cy="810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43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Jefe de Unidad de Inteligencia de Mercado</a:t>
          </a:r>
          <a:endParaRPr lang="es-SV" sz="1300" kern="1200" dirty="0"/>
        </a:p>
      </dsp:txBody>
      <dsp:txXfrm>
        <a:off x="1937670" y="3778621"/>
        <a:ext cx="1565289" cy="810437"/>
      </dsp:txXfrm>
    </dsp:sp>
    <dsp:sp modelId="{26D06088-1802-458E-B5FB-6BB47BA0716F}">
      <dsp:nvSpPr>
        <dsp:cNvPr id="0" name=""/>
        <dsp:cNvSpPr/>
      </dsp:nvSpPr>
      <dsp:spPr>
        <a:xfrm>
          <a:off x="2250728" y="4408961"/>
          <a:ext cx="1408760" cy="2701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800" kern="1200" dirty="0"/>
        </a:p>
      </dsp:txBody>
      <dsp:txXfrm>
        <a:off x="2250728" y="4408961"/>
        <a:ext cx="1408760" cy="270145"/>
      </dsp:txXfrm>
    </dsp:sp>
    <dsp:sp modelId="{BFF2FBC2-27F2-4D9D-9ECF-D86A1DAB8C27}">
      <dsp:nvSpPr>
        <dsp:cNvPr id="0" name=""/>
        <dsp:cNvSpPr/>
      </dsp:nvSpPr>
      <dsp:spPr>
        <a:xfrm>
          <a:off x="4044722" y="3778621"/>
          <a:ext cx="1565289" cy="810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43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Gestor de Comercialización de Productos</a:t>
          </a:r>
          <a:endParaRPr lang="es-SV" sz="1300" kern="1200" dirty="0"/>
        </a:p>
      </dsp:txBody>
      <dsp:txXfrm>
        <a:off x="4044722" y="3778621"/>
        <a:ext cx="1565289" cy="810437"/>
      </dsp:txXfrm>
    </dsp:sp>
    <dsp:sp modelId="{4BAA9DDE-06D6-4590-BE3C-FDEEB90246DD}">
      <dsp:nvSpPr>
        <dsp:cNvPr id="0" name=""/>
        <dsp:cNvSpPr/>
      </dsp:nvSpPr>
      <dsp:spPr>
        <a:xfrm>
          <a:off x="4357780" y="4408961"/>
          <a:ext cx="1408760" cy="2701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800" kern="1200" dirty="0"/>
        </a:p>
      </dsp:txBody>
      <dsp:txXfrm>
        <a:off x="4357780" y="4408961"/>
        <a:ext cx="1408760" cy="27014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AEC22-70A5-48BD-8DC6-818352E5D7AB}">
      <dsp:nvSpPr>
        <dsp:cNvPr id="0" name=""/>
        <dsp:cNvSpPr/>
      </dsp:nvSpPr>
      <dsp:spPr>
        <a:xfrm>
          <a:off x="4033164" y="2209591"/>
          <a:ext cx="2878990" cy="641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696"/>
              </a:lnTo>
              <a:lnTo>
                <a:pt x="2878990" y="382696"/>
              </a:lnTo>
              <a:lnTo>
                <a:pt x="2878990" y="64194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5BD09-02DE-46D4-A5BB-8D24FB924939}">
      <dsp:nvSpPr>
        <dsp:cNvPr id="0" name=""/>
        <dsp:cNvSpPr/>
      </dsp:nvSpPr>
      <dsp:spPr>
        <a:xfrm>
          <a:off x="3987444" y="2209591"/>
          <a:ext cx="91440" cy="6419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194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699C5-97D2-4BF2-AD12-AA2A210B5324}">
      <dsp:nvSpPr>
        <dsp:cNvPr id="0" name=""/>
        <dsp:cNvSpPr/>
      </dsp:nvSpPr>
      <dsp:spPr>
        <a:xfrm>
          <a:off x="1154174" y="2209591"/>
          <a:ext cx="2878990" cy="641943"/>
        </a:xfrm>
        <a:custGeom>
          <a:avLst/>
          <a:gdLst/>
          <a:ahLst/>
          <a:cxnLst/>
          <a:rect l="0" t="0" r="0" b="0"/>
          <a:pathLst>
            <a:path>
              <a:moveTo>
                <a:pt x="2878990" y="0"/>
              </a:moveTo>
              <a:lnTo>
                <a:pt x="2878990" y="382696"/>
              </a:lnTo>
              <a:lnTo>
                <a:pt x="0" y="382696"/>
              </a:lnTo>
              <a:lnTo>
                <a:pt x="0" y="64194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84A15-2431-41F0-83D6-6059E5376DC4}">
      <dsp:nvSpPr>
        <dsp:cNvPr id="0" name=""/>
        <dsp:cNvSpPr/>
      </dsp:nvSpPr>
      <dsp:spPr>
        <a:xfrm>
          <a:off x="2960211" y="1098535"/>
          <a:ext cx="2145906" cy="1111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6782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Coordinador de Promoción y Publicidad</a:t>
          </a:r>
          <a:endParaRPr lang="es-SV" sz="2400" kern="1200" dirty="0"/>
        </a:p>
      </dsp:txBody>
      <dsp:txXfrm>
        <a:off x="2960211" y="1098535"/>
        <a:ext cx="2145906" cy="1111055"/>
      </dsp:txXfrm>
    </dsp:sp>
    <dsp:sp modelId="{275891C8-8422-4D70-B811-C57BB156D8E1}">
      <dsp:nvSpPr>
        <dsp:cNvPr id="0" name=""/>
        <dsp:cNvSpPr/>
      </dsp:nvSpPr>
      <dsp:spPr>
        <a:xfrm>
          <a:off x="3538219" y="2065321"/>
          <a:ext cx="1931316" cy="3703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400" kern="1200" dirty="0"/>
        </a:p>
      </dsp:txBody>
      <dsp:txXfrm>
        <a:off x="3538219" y="2065321"/>
        <a:ext cx="1931316" cy="370351"/>
      </dsp:txXfrm>
    </dsp:sp>
    <dsp:sp modelId="{B67990A9-C96D-493D-A49F-DFD4203D5967}">
      <dsp:nvSpPr>
        <dsp:cNvPr id="0" name=""/>
        <dsp:cNvSpPr/>
      </dsp:nvSpPr>
      <dsp:spPr>
        <a:xfrm>
          <a:off x="81221" y="2851534"/>
          <a:ext cx="2145906" cy="1111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6782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Especialista en Promoción y Publicidad</a:t>
          </a:r>
          <a:endParaRPr lang="es-SV" sz="2400" kern="1200" dirty="0"/>
        </a:p>
      </dsp:txBody>
      <dsp:txXfrm>
        <a:off x="81221" y="2851534"/>
        <a:ext cx="2145906" cy="1111055"/>
      </dsp:txXfrm>
    </dsp:sp>
    <dsp:sp modelId="{43A1A4DD-FCEE-4BC6-853A-A1A04960E059}">
      <dsp:nvSpPr>
        <dsp:cNvPr id="0" name=""/>
        <dsp:cNvSpPr/>
      </dsp:nvSpPr>
      <dsp:spPr>
        <a:xfrm>
          <a:off x="602255" y="3872065"/>
          <a:ext cx="1931316" cy="3703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500" kern="1200" dirty="0"/>
        </a:p>
      </dsp:txBody>
      <dsp:txXfrm>
        <a:off x="602255" y="3872065"/>
        <a:ext cx="1931316" cy="370351"/>
      </dsp:txXfrm>
    </dsp:sp>
    <dsp:sp modelId="{CD936FBC-ECFD-4FA4-8770-33683AD7E0CE}">
      <dsp:nvSpPr>
        <dsp:cNvPr id="0" name=""/>
        <dsp:cNvSpPr/>
      </dsp:nvSpPr>
      <dsp:spPr>
        <a:xfrm>
          <a:off x="2960211" y="2851534"/>
          <a:ext cx="2145906" cy="1111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6782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Técnico en Promoción y Publicidad</a:t>
          </a:r>
          <a:endParaRPr lang="es-SV" sz="2400" kern="1200" dirty="0"/>
        </a:p>
      </dsp:txBody>
      <dsp:txXfrm>
        <a:off x="2960211" y="2851534"/>
        <a:ext cx="2145906" cy="1111055"/>
      </dsp:txXfrm>
    </dsp:sp>
    <dsp:sp modelId="{3ABCDA4B-3586-4A4A-B906-5EE6DD7A613C}">
      <dsp:nvSpPr>
        <dsp:cNvPr id="0" name=""/>
        <dsp:cNvSpPr/>
      </dsp:nvSpPr>
      <dsp:spPr>
        <a:xfrm>
          <a:off x="3613502" y="3872065"/>
          <a:ext cx="1931316" cy="3703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500" kern="1200" dirty="0"/>
        </a:p>
      </dsp:txBody>
      <dsp:txXfrm>
        <a:off x="3613502" y="3872065"/>
        <a:ext cx="1931316" cy="370351"/>
      </dsp:txXfrm>
    </dsp:sp>
    <dsp:sp modelId="{AEE022B1-7639-412C-BE69-3130A79BA555}">
      <dsp:nvSpPr>
        <dsp:cNvPr id="0" name=""/>
        <dsp:cNvSpPr/>
      </dsp:nvSpPr>
      <dsp:spPr>
        <a:xfrm>
          <a:off x="5839201" y="2851534"/>
          <a:ext cx="2145906" cy="1111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6782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Técnico de </a:t>
          </a:r>
          <a:r>
            <a:rPr lang="es-SV" sz="2400" kern="1200" dirty="0" err="1" smtClean="0"/>
            <a:t>Webmaster</a:t>
          </a:r>
          <a:endParaRPr lang="es-SV" sz="2400" kern="1200" dirty="0"/>
        </a:p>
      </dsp:txBody>
      <dsp:txXfrm>
        <a:off x="5839201" y="2851534"/>
        <a:ext cx="2145906" cy="1111055"/>
      </dsp:txXfrm>
    </dsp:sp>
    <dsp:sp modelId="{589A2C5C-0E1D-4DBA-8E42-D857AE4A99B7}">
      <dsp:nvSpPr>
        <dsp:cNvPr id="0" name=""/>
        <dsp:cNvSpPr/>
      </dsp:nvSpPr>
      <dsp:spPr>
        <a:xfrm>
          <a:off x="6268382" y="3715688"/>
          <a:ext cx="1931316" cy="3703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500" kern="1200" dirty="0"/>
        </a:p>
      </dsp:txBody>
      <dsp:txXfrm>
        <a:off x="6268382" y="3715688"/>
        <a:ext cx="1931316" cy="37035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7F351-02A4-45B2-83D0-ED6E66B9937B}">
      <dsp:nvSpPr>
        <dsp:cNvPr id="0" name=""/>
        <dsp:cNvSpPr/>
      </dsp:nvSpPr>
      <dsp:spPr>
        <a:xfrm>
          <a:off x="3927951" y="2102294"/>
          <a:ext cx="2803885" cy="516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595"/>
              </a:lnTo>
              <a:lnTo>
                <a:pt x="2803885" y="263595"/>
              </a:lnTo>
              <a:lnTo>
                <a:pt x="2803885" y="516078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A68A0-3AFF-4D8A-8483-29C857D8EEEA}">
      <dsp:nvSpPr>
        <dsp:cNvPr id="0" name=""/>
        <dsp:cNvSpPr/>
      </dsp:nvSpPr>
      <dsp:spPr>
        <a:xfrm>
          <a:off x="3882231" y="2102294"/>
          <a:ext cx="91440" cy="5160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6078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B9663-A092-42E8-9616-F6B9BB2C7BFB}">
      <dsp:nvSpPr>
        <dsp:cNvPr id="0" name=""/>
        <dsp:cNvSpPr/>
      </dsp:nvSpPr>
      <dsp:spPr>
        <a:xfrm>
          <a:off x="1124065" y="2102294"/>
          <a:ext cx="2803885" cy="516078"/>
        </a:xfrm>
        <a:custGeom>
          <a:avLst/>
          <a:gdLst/>
          <a:ahLst/>
          <a:cxnLst/>
          <a:rect l="0" t="0" r="0" b="0"/>
          <a:pathLst>
            <a:path>
              <a:moveTo>
                <a:pt x="2803885" y="0"/>
              </a:moveTo>
              <a:lnTo>
                <a:pt x="2803885" y="263595"/>
              </a:lnTo>
              <a:lnTo>
                <a:pt x="0" y="263595"/>
              </a:lnTo>
              <a:lnTo>
                <a:pt x="0" y="516078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D905D-76BA-4908-AFA5-D0FC4C83E543}">
      <dsp:nvSpPr>
        <dsp:cNvPr id="0" name=""/>
        <dsp:cNvSpPr/>
      </dsp:nvSpPr>
      <dsp:spPr>
        <a:xfrm>
          <a:off x="2882988" y="1020223"/>
          <a:ext cx="2089926" cy="1082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52692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700" kern="1200" dirty="0" smtClean="0"/>
            <a:t>Coordinador de Comercialización y Ferias Internacionales</a:t>
          </a:r>
          <a:endParaRPr lang="es-SV" sz="1700" kern="1200" dirty="0"/>
        </a:p>
      </dsp:txBody>
      <dsp:txXfrm>
        <a:off x="2882988" y="1020223"/>
        <a:ext cx="2089926" cy="1082071"/>
      </dsp:txXfrm>
    </dsp:sp>
    <dsp:sp modelId="{88DC5132-D3D7-4FC1-9888-65F49C805C55}">
      <dsp:nvSpPr>
        <dsp:cNvPr id="0" name=""/>
        <dsp:cNvSpPr/>
      </dsp:nvSpPr>
      <dsp:spPr>
        <a:xfrm>
          <a:off x="3300973" y="1970952"/>
          <a:ext cx="1880933" cy="1424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 dirty="0"/>
        </a:p>
      </dsp:txBody>
      <dsp:txXfrm>
        <a:off x="3300973" y="1970952"/>
        <a:ext cx="1880933" cy="142454"/>
      </dsp:txXfrm>
    </dsp:sp>
    <dsp:sp modelId="{BBCACD2D-6FBC-471B-A485-75DD4A68F4B2}">
      <dsp:nvSpPr>
        <dsp:cNvPr id="0" name=""/>
        <dsp:cNvSpPr/>
      </dsp:nvSpPr>
      <dsp:spPr>
        <a:xfrm>
          <a:off x="79102" y="2618373"/>
          <a:ext cx="2089926" cy="1082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52692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700" kern="1200" dirty="0" smtClean="0"/>
            <a:t>Especialista en Comercialización y Ferias Internacionales</a:t>
          </a:r>
          <a:endParaRPr lang="es-SV" sz="1700" kern="1200" dirty="0"/>
        </a:p>
      </dsp:txBody>
      <dsp:txXfrm>
        <a:off x="79102" y="2618373"/>
        <a:ext cx="2089926" cy="1082071"/>
      </dsp:txXfrm>
    </dsp:sp>
    <dsp:sp modelId="{C9FC6165-50BB-49F3-9768-362BE1082485}">
      <dsp:nvSpPr>
        <dsp:cNvPr id="0" name=""/>
        <dsp:cNvSpPr/>
      </dsp:nvSpPr>
      <dsp:spPr>
        <a:xfrm>
          <a:off x="497087" y="3572578"/>
          <a:ext cx="1880933" cy="1355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 dirty="0"/>
        </a:p>
      </dsp:txBody>
      <dsp:txXfrm>
        <a:off x="497087" y="3572578"/>
        <a:ext cx="1880933" cy="135504"/>
      </dsp:txXfrm>
    </dsp:sp>
    <dsp:sp modelId="{7FB0C279-225C-4A41-9D3A-E495030029A1}">
      <dsp:nvSpPr>
        <dsp:cNvPr id="0" name=""/>
        <dsp:cNvSpPr/>
      </dsp:nvSpPr>
      <dsp:spPr>
        <a:xfrm>
          <a:off x="2882988" y="2618373"/>
          <a:ext cx="2089926" cy="1082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52692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700" kern="1200" dirty="0" smtClean="0"/>
            <a:t>Especialista en Administración y Manejo de Recursos Promocionales</a:t>
          </a:r>
          <a:endParaRPr lang="es-SV" sz="1700" kern="1200" dirty="0"/>
        </a:p>
      </dsp:txBody>
      <dsp:txXfrm>
        <a:off x="2882988" y="2618373"/>
        <a:ext cx="2089926" cy="1082071"/>
      </dsp:txXfrm>
    </dsp:sp>
    <dsp:sp modelId="{67BEC6E5-6D65-42C6-96EE-C00158FEDBCE}">
      <dsp:nvSpPr>
        <dsp:cNvPr id="0" name=""/>
        <dsp:cNvSpPr/>
      </dsp:nvSpPr>
      <dsp:spPr>
        <a:xfrm>
          <a:off x="3300973" y="3572578"/>
          <a:ext cx="1880933" cy="1355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 dirty="0"/>
        </a:p>
      </dsp:txBody>
      <dsp:txXfrm>
        <a:off x="3300973" y="3572578"/>
        <a:ext cx="1880933" cy="135504"/>
      </dsp:txXfrm>
    </dsp:sp>
    <dsp:sp modelId="{82952F38-AEF0-40E5-BB17-240373EB4634}">
      <dsp:nvSpPr>
        <dsp:cNvPr id="0" name=""/>
        <dsp:cNvSpPr/>
      </dsp:nvSpPr>
      <dsp:spPr>
        <a:xfrm>
          <a:off x="5686874" y="2618373"/>
          <a:ext cx="2089926" cy="1082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52692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700" kern="1200" dirty="0" smtClean="0"/>
            <a:t>Técnico en Comercialización y Ferias Internacionales</a:t>
          </a:r>
          <a:endParaRPr lang="es-SV" sz="1700" kern="1200" dirty="0"/>
        </a:p>
      </dsp:txBody>
      <dsp:txXfrm>
        <a:off x="5686874" y="2618373"/>
        <a:ext cx="2089926" cy="1082071"/>
      </dsp:txXfrm>
    </dsp:sp>
    <dsp:sp modelId="{465A4F02-A4F7-472B-935E-1B2EAC9CF401}">
      <dsp:nvSpPr>
        <dsp:cNvPr id="0" name=""/>
        <dsp:cNvSpPr/>
      </dsp:nvSpPr>
      <dsp:spPr>
        <a:xfrm flipV="1">
          <a:off x="6104859" y="3548355"/>
          <a:ext cx="1880933" cy="1839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 rot="10800000">
        <a:off x="6104859" y="3548355"/>
        <a:ext cx="1880933" cy="18394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35489-92F6-4B75-B220-9B40FE40F9A3}">
      <dsp:nvSpPr>
        <dsp:cNvPr id="0" name=""/>
        <dsp:cNvSpPr/>
      </dsp:nvSpPr>
      <dsp:spPr>
        <a:xfrm>
          <a:off x="4208519" y="2056879"/>
          <a:ext cx="3004163" cy="669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335"/>
              </a:lnTo>
              <a:lnTo>
                <a:pt x="3004163" y="399335"/>
              </a:lnTo>
              <a:lnTo>
                <a:pt x="3004163" y="66985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B0036-7B1A-4B33-8E9D-C48A1825C5A0}">
      <dsp:nvSpPr>
        <dsp:cNvPr id="0" name=""/>
        <dsp:cNvSpPr/>
      </dsp:nvSpPr>
      <dsp:spPr>
        <a:xfrm>
          <a:off x="4162799" y="2056879"/>
          <a:ext cx="91440" cy="6698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985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DBC7B-5FC8-4CE4-A7B5-8DD6CE2B8C02}">
      <dsp:nvSpPr>
        <dsp:cNvPr id="0" name=""/>
        <dsp:cNvSpPr/>
      </dsp:nvSpPr>
      <dsp:spPr>
        <a:xfrm>
          <a:off x="1204356" y="2056879"/>
          <a:ext cx="3004163" cy="669853"/>
        </a:xfrm>
        <a:custGeom>
          <a:avLst/>
          <a:gdLst/>
          <a:ahLst/>
          <a:cxnLst/>
          <a:rect l="0" t="0" r="0" b="0"/>
          <a:pathLst>
            <a:path>
              <a:moveTo>
                <a:pt x="3004163" y="0"/>
              </a:moveTo>
              <a:lnTo>
                <a:pt x="3004163" y="399335"/>
              </a:lnTo>
              <a:lnTo>
                <a:pt x="0" y="399335"/>
              </a:lnTo>
              <a:lnTo>
                <a:pt x="0" y="66985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50898-39A1-4E26-9F6F-83528A91F49F}">
      <dsp:nvSpPr>
        <dsp:cNvPr id="0" name=""/>
        <dsp:cNvSpPr/>
      </dsp:nvSpPr>
      <dsp:spPr>
        <a:xfrm>
          <a:off x="3088916" y="897517"/>
          <a:ext cx="2239207" cy="11593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63599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500" kern="1200" dirty="0" smtClean="0"/>
            <a:t>Coordinador de Información Turística</a:t>
          </a:r>
          <a:endParaRPr lang="es-SV" sz="2500" kern="1200" dirty="0"/>
        </a:p>
      </dsp:txBody>
      <dsp:txXfrm>
        <a:off x="3088916" y="897517"/>
        <a:ext cx="2239207" cy="1159362"/>
      </dsp:txXfrm>
    </dsp:sp>
    <dsp:sp modelId="{F6FD8DB3-0319-41E3-92D2-6235CECCED7D}">
      <dsp:nvSpPr>
        <dsp:cNvPr id="0" name=""/>
        <dsp:cNvSpPr/>
      </dsp:nvSpPr>
      <dsp:spPr>
        <a:xfrm>
          <a:off x="3680407" y="1936156"/>
          <a:ext cx="2015286" cy="3864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500" kern="1200" dirty="0"/>
        </a:p>
      </dsp:txBody>
      <dsp:txXfrm>
        <a:off x="3680407" y="1936156"/>
        <a:ext cx="2015286" cy="386454"/>
      </dsp:txXfrm>
    </dsp:sp>
    <dsp:sp modelId="{8B614ECD-EF1D-4605-BE2E-10197FAD911A}">
      <dsp:nvSpPr>
        <dsp:cNvPr id="0" name=""/>
        <dsp:cNvSpPr/>
      </dsp:nvSpPr>
      <dsp:spPr>
        <a:xfrm>
          <a:off x="84752" y="2726733"/>
          <a:ext cx="2239207" cy="11593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63599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500" kern="1200" dirty="0" smtClean="0"/>
            <a:t>Técnico en Información Turística</a:t>
          </a:r>
          <a:endParaRPr lang="es-SV" sz="2500" kern="1200" dirty="0"/>
        </a:p>
      </dsp:txBody>
      <dsp:txXfrm>
        <a:off x="84752" y="2726733"/>
        <a:ext cx="2239207" cy="1159362"/>
      </dsp:txXfrm>
    </dsp:sp>
    <dsp:sp modelId="{16A6C177-B1A8-4C1B-8C38-26136B354F37}">
      <dsp:nvSpPr>
        <dsp:cNvPr id="0" name=""/>
        <dsp:cNvSpPr/>
      </dsp:nvSpPr>
      <dsp:spPr>
        <a:xfrm>
          <a:off x="532594" y="3716354"/>
          <a:ext cx="2015286" cy="2106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532594" y="3716354"/>
        <a:ext cx="2015286" cy="210663"/>
      </dsp:txXfrm>
    </dsp:sp>
    <dsp:sp modelId="{2A217372-BA2C-466C-BC4D-6AD9D201CA7B}">
      <dsp:nvSpPr>
        <dsp:cNvPr id="0" name=""/>
        <dsp:cNvSpPr/>
      </dsp:nvSpPr>
      <dsp:spPr>
        <a:xfrm>
          <a:off x="3088916" y="2726733"/>
          <a:ext cx="2239207" cy="11593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63599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500" kern="1200" dirty="0" smtClean="0"/>
            <a:t>Técnico en Información Turística</a:t>
          </a:r>
          <a:endParaRPr lang="es-SV" sz="2500" kern="1200" dirty="0"/>
        </a:p>
      </dsp:txBody>
      <dsp:txXfrm>
        <a:off x="3088916" y="2726733"/>
        <a:ext cx="2239207" cy="1159362"/>
      </dsp:txXfrm>
    </dsp:sp>
    <dsp:sp modelId="{339C0A6A-D303-4C83-B6D4-2F87918502AB}">
      <dsp:nvSpPr>
        <dsp:cNvPr id="0" name=""/>
        <dsp:cNvSpPr/>
      </dsp:nvSpPr>
      <dsp:spPr>
        <a:xfrm>
          <a:off x="3536757" y="3716354"/>
          <a:ext cx="2015286" cy="2106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3536757" y="3716354"/>
        <a:ext cx="2015286" cy="210663"/>
      </dsp:txXfrm>
    </dsp:sp>
    <dsp:sp modelId="{02355B24-F0C2-4C26-8A4E-D41D42A82DD6}">
      <dsp:nvSpPr>
        <dsp:cNvPr id="0" name=""/>
        <dsp:cNvSpPr/>
      </dsp:nvSpPr>
      <dsp:spPr>
        <a:xfrm>
          <a:off x="6093079" y="2726733"/>
          <a:ext cx="2239207" cy="11593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63599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500" kern="1200" dirty="0" smtClean="0"/>
            <a:t>Técnico en Información Turística</a:t>
          </a:r>
          <a:endParaRPr lang="es-SV" sz="2500" kern="1200" dirty="0"/>
        </a:p>
      </dsp:txBody>
      <dsp:txXfrm>
        <a:off x="6093079" y="2726733"/>
        <a:ext cx="2239207" cy="1159362"/>
      </dsp:txXfrm>
    </dsp:sp>
    <dsp:sp modelId="{C1D8CBBC-B6C9-4597-A39F-0EE2F2C7B82F}">
      <dsp:nvSpPr>
        <dsp:cNvPr id="0" name=""/>
        <dsp:cNvSpPr/>
      </dsp:nvSpPr>
      <dsp:spPr>
        <a:xfrm>
          <a:off x="6540921" y="3716354"/>
          <a:ext cx="2015286" cy="2106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6540921" y="3716354"/>
        <a:ext cx="2015286" cy="21066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DBBCB-7642-4D17-A243-8984CE7D7BE1}">
      <dsp:nvSpPr>
        <dsp:cNvPr id="0" name=""/>
        <dsp:cNvSpPr/>
      </dsp:nvSpPr>
      <dsp:spPr>
        <a:xfrm>
          <a:off x="3071967" y="1495279"/>
          <a:ext cx="1721913" cy="767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779"/>
              </a:lnTo>
              <a:lnTo>
                <a:pt x="1721913" y="457779"/>
              </a:lnTo>
              <a:lnTo>
                <a:pt x="1721913" y="767887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D8CDF8-6822-4372-89CA-9C8D58BE3AB1}">
      <dsp:nvSpPr>
        <dsp:cNvPr id="0" name=""/>
        <dsp:cNvSpPr/>
      </dsp:nvSpPr>
      <dsp:spPr>
        <a:xfrm>
          <a:off x="1350053" y="1495279"/>
          <a:ext cx="1721913" cy="767887"/>
        </a:xfrm>
        <a:custGeom>
          <a:avLst/>
          <a:gdLst/>
          <a:ahLst/>
          <a:cxnLst/>
          <a:rect l="0" t="0" r="0" b="0"/>
          <a:pathLst>
            <a:path>
              <a:moveTo>
                <a:pt x="1721913" y="0"/>
              </a:moveTo>
              <a:lnTo>
                <a:pt x="1721913" y="457779"/>
              </a:lnTo>
              <a:lnTo>
                <a:pt x="0" y="457779"/>
              </a:lnTo>
              <a:lnTo>
                <a:pt x="0" y="767887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0440C-3C24-442C-9AD3-90FBEA9471CE}">
      <dsp:nvSpPr>
        <dsp:cNvPr id="0" name=""/>
        <dsp:cNvSpPr/>
      </dsp:nvSpPr>
      <dsp:spPr>
        <a:xfrm>
          <a:off x="1788508" y="166243"/>
          <a:ext cx="2566917" cy="1329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187542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400" kern="1200" dirty="0" smtClean="0"/>
            <a:t>Coordinador de Productos</a:t>
          </a:r>
          <a:endParaRPr lang="es-SV" sz="3400" kern="1200" dirty="0"/>
        </a:p>
      </dsp:txBody>
      <dsp:txXfrm>
        <a:off x="1788508" y="166243"/>
        <a:ext cx="2566917" cy="1329036"/>
      </dsp:txXfrm>
    </dsp:sp>
    <dsp:sp modelId="{6B91E76E-A234-4601-A9A0-8059280D1881}">
      <dsp:nvSpPr>
        <dsp:cNvPr id="0" name=""/>
        <dsp:cNvSpPr/>
      </dsp:nvSpPr>
      <dsp:spPr>
        <a:xfrm>
          <a:off x="2301891" y="1199938"/>
          <a:ext cx="2310225" cy="4430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78740" bIns="19685" numCol="1" spcCol="1270" anchor="ctr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100" kern="1200" dirty="0"/>
        </a:p>
      </dsp:txBody>
      <dsp:txXfrm>
        <a:off x="2301891" y="1199938"/>
        <a:ext cx="2310225" cy="443012"/>
      </dsp:txXfrm>
    </dsp:sp>
    <dsp:sp modelId="{517FED6B-D67D-4270-91D2-039275D47DF7}">
      <dsp:nvSpPr>
        <dsp:cNvPr id="0" name=""/>
        <dsp:cNvSpPr/>
      </dsp:nvSpPr>
      <dsp:spPr>
        <a:xfrm>
          <a:off x="66595" y="2263167"/>
          <a:ext cx="2566917" cy="1329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187542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400" kern="1200" dirty="0" smtClean="0"/>
            <a:t>Especialista en Productos</a:t>
          </a:r>
          <a:endParaRPr lang="es-SV" sz="3400" kern="1200" dirty="0"/>
        </a:p>
      </dsp:txBody>
      <dsp:txXfrm>
        <a:off x="66595" y="2263167"/>
        <a:ext cx="2566917" cy="1329036"/>
      </dsp:txXfrm>
    </dsp:sp>
    <dsp:sp modelId="{338ED991-979C-4DB2-B725-4E4BAF2329F3}">
      <dsp:nvSpPr>
        <dsp:cNvPr id="0" name=""/>
        <dsp:cNvSpPr/>
      </dsp:nvSpPr>
      <dsp:spPr>
        <a:xfrm>
          <a:off x="579978" y="3296862"/>
          <a:ext cx="2310225" cy="4430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78740" bIns="19685" numCol="1" spcCol="1270" anchor="ctr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100" kern="1200" dirty="0"/>
        </a:p>
      </dsp:txBody>
      <dsp:txXfrm>
        <a:off x="579978" y="3296862"/>
        <a:ext cx="2310225" cy="443012"/>
      </dsp:txXfrm>
    </dsp:sp>
    <dsp:sp modelId="{BF0411D6-E1AB-4750-88BF-5C7E0A4EB0DD}">
      <dsp:nvSpPr>
        <dsp:cNvPr id="0" name=""/>
        <dsp:cNvSpPr/>
      </dsp:nvSpPr>
      <dsp:spPr>
        <a:xfrm>
          <a:off x="3510421" y="2263167"/>
          <a:ext cx="2566917" cy="1329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187542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400" kern="1200" dirty="0" smtClean="0"/>
            <a:t>Especialista en Productos</a:t>
          </a:r>
          <a:endParaRPr lang="es-SV" sz="3400" kern="1200" dirty="0"/>
        </a:p>
      </dsp:txBody>
      <dsp:txXfrm>
        <a:off x="3510421" y="2263167"/>
        <a:ext cx="2566917" cy="1329036"/>
      </dsp:txXfrm>
    </dsp:sp>
    <dsp:sp modelId="{FAAEA9CA-8334-4735-A5F7-6DD99DF16B36}">
      <dsp:nvSpPr>
        <dsp:cNvPr id="0" name=""/>
        <dsp:cNvSpPr/>
      </dsp:nvSpPr>
      <dsp:spPr>
        <a:xfrm>
          <a:off x="4023804" y="3296862"/>
          <a:ext cx="2310225" cy="4430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78740" bIns="19685" numCol="1" spcCol="1270" anchor="ctr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100" kern="1200" dirty="0"/>
        </a:p>
      </dsp:txBody>
      <dsp:txXfrm>
        <a:off x="4023804" y="3296862"/>
        <a:ext cx="2310225" cy="443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B6D40-FF09-45D8-8A8F-2E3BC7EACF95}">
      <dsp:nvSpPr>
        <dsp:cNvPr id="0" name=""/>
        <dsp:cNvSpPr/>
      </dsp:nvSpPr>
      <dsp:spPr>
        <a:xfrm>
          <a:off x="4107686" y="1986156"/>
          <a:ext cx="3518947" cy="591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7"/>
              </a:lnTo>
              <a:lnTo>
                <a:pt x="3518947" y="390107"/>
              </a:lnTo>
              <a:lnTo>
                <a:pt x="3518947" y="59140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C86CD-6784-4C08-9C0C-474D9F376054}">
      <dsp:nvSpPr>
        <dsp:cNvPr id="0" name=""/>
        <dsp:cNvSpPr/>
      </dsp:nvSpPr>
      <dsp:spPr>
        <a:xfrm>
          <a:off x="4107686" y="1986156"/>
          <a:ext cx="1283505" cy="591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7"/>
              </a:lnTo>
              <a:lnTo>
                <a:pt x="1283505" y="390107"/>
              </a:lnTo>
              <a:lnTo>
                <a:pt x="1283505" y="59140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74D0E-177B-4F38-AF5B-DBDB3408F95E}">
      <dsp:nvSpPr>
        <dsp:cNvPr id="0" name=""/>
        <dsp:cNvSpPr/>
      </dsp:nvSpPr>
      <dsp:spPr>
        <a:xfrm>
          <a:off x="3155749" y="1986156"/>
          <a:ext cx="951936" cy="591403"/>
        </a:xfrm>
        <a:custGeom>
          <a:avLst/>
          <a:gdLst/>
          <a:ahLst/>
          <a:cxnLst/>
          <a:rect l="0" t="0" r="0" b="0"/>
          <a:pathLst>
            <a:path>
              <a:moveTo>
                <a:pt x="951936" y="0"/>
              </a:moveTo>
              <a:lnTo>
                <a:pt x="951936" y="390107"/>
              </a:lnTo>
              <a:lnTo>
                <a:pt x="0" y="390107"/>
              </a:lnTo>
              <a:lnTo>
                <a:pt x="0" y="59140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103C3-CC6E-4B63-A4D1-C6A03F76A949}">
      <dsp:nvSpPr>
        <dsp:cNvPr id="0" name=""/>
        <dsp:cNvSpPr/>
      </dsp:nvSpPr>
      <dsp:spPr>
        <a:xfrm>
          <a:off x="920307" y="1986156"/>
          <a:ext cx="3187378" cy="591403"/>
        </a:xfrm>
        <a:custGeom>
          <a:avLst/>
          <a:gdLst/>
          <a:ahLst/>
          <a:cxnLst/>
          <a:rect l="0" t="0" r="0" b="0"/>
          <a:pathLst>
            <a:path>
              <a:moveTo>
                <a:pt x="3187378" y="0"/>
              </a:moveTo>
              <a:lnTo>
                <a:pt x="3187378" y="390107"/>
              </a:lnTo>
              <a:lnTo>
                <a:pt x="0" y="390107"/>
              </a:lnTo>
              <a:lnTo>
                <a:pt x="0" y="59140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378CB-E9C5-48C6-A1DF-1B5DC78D1BF2}">
      <dsp:nvSpPr>
        <dsp:cNvPr id="0" name=""/>
        <dsp:cNvSpPr/>
      </dsp:nvSpPr>
      <dsp:spPr>
        <a:xfrm>
          <a:off x="3274572" y="1123458"/>
          <a:ext cx="1666226" cy="862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1736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Gerente Financiero</a:t>
          </a:r>
          <a:endParaRPr lang="es-SV" sz="2200" kern="1200" dirty="0"/>
        </a:p>
      </dsp:txBody>
      <dsp:txXfrm>
        <a:off x="3274572" y="1123458"/>
        <a:ext cx="1666226" cy="862698"/>
      </dsp:txXfrm>
    </dsp:sp>
    <dsp:sp modelId="{F58866FF-AD48-4217-8EEB-13EAF624075B}">
      <dsp:nvSpPr>
        <dsp:cNvPr id="0" name=""/>
        <dsp:cNvSpPr/>
      </dsp:nvSpPr>
      <dsp:spPr>
        <a:xfrm>
          <a:off x="3739625" y="1913903"/>
          <a:ext cx="1499604" cy="2875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000" kern="1200" dirty="0"/>
        </a:p>
      </dsp:txBody>
      <dsp:txXfrm>
        <a:off x="3739625" y="1913903"/>
        <a:ext cx="1499604" cy="287566"/>
      </dsp:txXfrm>
    </dsp:sp>
    <dsp:sp modelId="{CD8F0B22-D416-426A-8C91-06EF6E002CC5}">
      <dsp:nvSpPr>
        <dsp:cNvPr id="0" name=""/>
        <dsp:cNvSpPr/>
      </dsp:nvSpPr>
      <dsp:spPr>
        <a:xfrm>
          <a:off x="87193" y="2577560"/>
          <a:ext cx="1666226" cy="862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1736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Contador General</a:t>
          </a:r>
          <a:endParaRPr lang="es-SV" sz="2200" kern="1200" dirty="0"/>
        </a:p>
      </dsp:txBody>
      <dsp:txXfrm>
        <a:off x="87193" y="2577560"/>
        <a:ext cx="1666226" cy="862698"/>
      </dsp:txXfrm>
    </dsp:sp>
    <dsp:sp modelId="{E282B659-0090-4604-A221-ACDDF737E341}">
      <dsp:nvSpPr>
        <dsp:cNvPr id="0" name=""/>
        <dsp:cNvSpPr/>
      </dsp:nvSpPr>
      <dsp:spPr>
        <a:xfrm>
          <a:off x="420439" y="3248547"/>
          <a:ext cx="1499604" cy="2875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000" kern="1200" dirty="0"/>
        </a:p>
      </dsp:txBody>
      <dsp:txXfrm>
        <a:off x="420439" y="3248547"/>
        <a:ext cx="1499604" cy="287566"/>
      </dsp:txXfrm>
    </dsp:sp>
    <dsp:sp modelId="{EAFB354C-637A-4F25-BAA8-A8F357FD97C3}">
      <dsp:nvSpPr>
        <dsp:cNvPr id="0" name=""/>
        <dsp:cNvSpPr/>
      </dsp:nvSpPr>
      <dsp:spPr>
        <a:xfrm>
          <a:off x="2322635" y="2577560"/>
          <a:ext cx="1666226" cy="862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1736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Analista de Presupuesto</a:t>
          </a:r>
          <a:endParaRPr lang="es-SV" sz="2200" kern="1200" dirty="0"/>
        </a:p>
      </dsp:txBody>
      <dsp:txXfrm>
        <a:off x="2322635" y="2577560"/>
        <a:ext cx="1666226" cy="862698"/>
      </dsp:txXfrm>
    </dsp:sp>
    <dsp:sp modelId="{401BCE97-6619-4487-88AE-76EF3AE3A25A}">
      <dsp:nvSpPr>
        <dsp:cNvPr id="0" name=""/>
        <dsp:cNvSpPr/>
      </dsp:nvSpPr>
      <dsp:spPr>
        <a:xfrm>
          <a:off x="2655881" y="3248547"/>
          <a:ext cx="1499604" cy="2875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000" kern="1200" dirty="0"/>
        </a:p>
      </dsp:txBody>
      <dsp:txXfrm>
        <a:off x="2655881" y="3248547"/>
        <a:ext cx="1499604" cy="287566"/>
      </dsp:txXfrm>
    </dsp:sp>
    <dsp:sp modelId="{4A84F7A5-04D8-427F-B67F-C85E6FF1E4EC}">
      <dsp:nvSpPr>
        <dsp:cNvPr id="0" name=""/>
        <dsp:cNvSpPr/>
      </dsp:nvSpPr>
      <dsp:spPr>
        <a:xfrm>
          <a:off x="4558077" y="2577560"/>
          <a:ext cx="1666226" cy="862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1736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Tesorero Institucional</a:t>
          </a:r>
          <a:endParaRPr lang="es-SV" sz="2200" kern="1200" dirty="0"/>
        </a:p>
      </dsp:txBody>
      <dsp:txXfrm>
        <a:off x="4558077" y="2577560"/>
        <a:ext cx="1666226" cy="862698"/>
      </dsp:txXfrm>
    </dsp:sp>
    <dsp:sp modelId="{50A4BB5E-B7E7-406D-B65A-A7365ACBF090}">
      <dsp:nvSpPr>
        <dsp:cNvPr id="0" name=""/>
        <dsp:cNvSpPr/>
      </dsp:nvSpPr>
      <dsp:spPr>
        <a:xfrm>
          <a:off x="4891323" y="3248547"/>
          <a:ext cx="1499604" cy="2875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000" kern="1200" dirty="0"/>
        </a:p>
      </dsp:txBody>
      <dsp:txXfrm>
        <a:off x="4891323" y="3248547"/>
        <a:ext cx="1499604" cy="287566"/>
      </dsp:txXfrm>
    </dsp:sp>
    <dsp:sp modelId="{CC722DF7-0D54-4FC8-8D1B-9E22DFF50AA1}">
      <dsp:nvSpPr>
        <dsp:cNvPr id="0" name=""/>
        <dsp:cNvSpPr/>
      </dsp:nvSpPr>
      <dsp:spPr>
        <a:xfrm>
          <a:off x="6793519" y="2577560"/>
          <a:ext cx="1666226" cy="862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1736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Auxiliar Financiero</a:t>
          </a:r>
          <a:endParaRPr lang="es-SV" sz="2200" kern="1200" dirty="0"/>
        </a:p>
      </dsp:txBody>
      <dsp:txXfrm>
        <a:off x="6793519" y="2577560"/>
        <a:ext cx="1666226" cy="862698"/>
      </dsp:txXfrm>
    </dsp:sp>
    <dsp:sp modelId="{F3F082AC-B473-4F45-A72E-83ADDFB906B0}">
      <dsp:nvSpPr>
        <dsp:cNvPr id="0" name=""/>
        <dsp:cNvSpPr/>
      </dsp:nvSpPr>
      <dsp:spPr>
        <a:xfrm flipV="1">
          <a:off x="7286562" y="3278152"/>
          <a:ext cx="1354397" cy="264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800" kern="1200" dirty="0"/>
        </a:p>
      </dsp:txBody>
      <dsp:txXfrm rot="10800000">
        <a:off x="7286562" y="3278152"/>
        <a:ext cx="1354397" cy="26476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AA637-E67B-4B0F-B672-927C270EB989}">
      <dsp:nvSpPr>
        <dsp:cNvPr id="0" name=""/>
        <dsp:cNvSpPr/>
      </dsp:nvSpPr>
      <dsp:spPr>
        <a:xfrm>
          <a:off x="4164666" y="1736180"/>
          <a:ext cx="572738" cy="1768097"/>
        </a:xfrm>
        <a:custGeom>
          <a:avLst/>
          <a:gdLst/>
          <a:ahLst/>
          <a:cxnLst/>
          <a:rect l="0" t="0" r="0" b="0"/>
          <a:pathLst>
            <a:path>
              <a:moveTo>
                <a:pt x="572738" y="0"/>
              </a:moveTo>
              <a:lnTo>
                <a:pt x="572738" y="1768097"/>
              </a:lnTo>
              <a:lnTo>
                <a:pt x="0" y="1768097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5767D-B9CD-47DC-B5A2-99DA52C61CBA}">
      <dsp:nvSpPr>
        <dsp:cNvPr id="0" name=""/>
        <dsp:cNvSpPr/>
      </dsp:nvSpPr>
      <dsp:spPr>
        <a:xfrm>
          <a:off x="3060865" y="103"/>
          <a:ext cx="3353080" cy="173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4498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700" kern="1200" dirty="0" smtClean="0"/>
            <a:t>Jefe de Unidad de Inteligencia de Mercado</a:t>
          </a:r>
          <a:endParaRPr lang="es-SV" sz="3700" kern="1200" dirty="0"/>
        </a:p>
      </dsp:txBody>
      <dsp:txXfrm>
        <a:off x="3060865" y="103"/>
        <a:ext cx="3353080" cy="1736076"/>
      </dsp:txXfrm>
    </dsp:sp>
    <dsp:sp modelId="{DB5D8B5B-02CA-44EC-9617-1B2BF68F9D15}">
      <dsp:nvSpPr>
        <dsp:cNvPr id="0" name=""/>
        <dsp:cNvSpPr/>
      </dsp:nvSpPr>
      <dsp:spPr>
        <a:xfrm>
          <a:off x="3731481" y="1453392"/>
          <a:ext cx="3017772" cy="3726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600" kern="1200" dirty="0"/>
        </a:p>
      </dsp:txBody>
      <dsp:txXfrm>
        <a:off x="3731481" y="1453392"/>
        <a:ext cx="3017772" cy="372677"/>
      </dsp:txXfrm>
    </dsp:sp>
    <dsp:sp modelId="{85CFDE2E-776D-4CB3-B5A0-39216D02666D}">
      <dsp:nvSpPr>
        <dsp:cNvPr id="0" name=""/>
        <dsp:cNvSpPr/>
      </dsp:nvSpPr>
      <dsp:spPr>
        <a:xfrm>
          <a:off x="811586" y="2636239"/>
          <a:ext cx="3353080" cy="1736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4498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700" kern="1200" dirty="0" smtClean="0"/>
            <a:t>Especialista en Inteligencia de Mercado</a:t>
          </a:r>
          <a:endParaRPr lang="es-SV" sz="3700" kern="1200" dirty="0"/>
        </a:p>
      </dsp:txBody>
      <dsp:txXfrm>
        <a:off x="811586" y="2636239"/>
        <a:ext cx="3353080" cy="1736076"/>
      </dsp:txXfrm>
    </dsp:sp>
    <dsp:sp modelId="{718753C1-BEAC-4E88-B3EB-A9E7F8CF137D}">
      <dsp:nvSpPr>
        <dsp:cNvPr id="0" name=""/>
        <dsp:cNvSpPr/>
      </dsp:nvSpPr>
      <dsp:spPr>
        <a:xfrm>
          <a:off x="1482202" y="4159350"/>
          <a:ext cx="3017772" cy="2330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600" kern="1200" dirty="0"/>
        </a:p>
      </dsp:txBody>
      <dsp:txXfrm>
        <a:off x="1482202" y="4159350"/>
        <a:ext cx="3017772" cy="23303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8AB55-99EF-473C-8334-2E87A207CF9E}">
      <dsp:nvSpPr>
        <dsp:cNvPr id="0" name=""/>
        <dsp:cNvSpPr/>
      </dsp:nvSpPr>
      <dsp:spPr>
        <a:xfrm>
          <a:off x="501975" y="66488"/>
          <a:ext cx="5053227" cy="2616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69194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5100" kern="1200" dirty="0" smtClean="0"/>
            <a:t>Gestor de Comercialización de Productos</a:t>
          </a:r>
          <a:endParaRPr lang="es-SV" sz="5100" kern="1200" dirty="0"/>
        </a:p>
      </dsp:txBody>
      <dsp:txXfrm>
        <a:off x="501975" y="66488"/>
        <a:ext cx="5053227" cy="2616337"/>
      </dsp:txXfrm>
    </dsp:sp>
    <dsp:sp modelId="{1215ED3C-4368-44DF-8C67-0F979813082D}">
      <dsp:nvSpPr>
        <dsp:cNvPr id="0" name=""/>
        <dsp:cNvSpPr/>
      </dsp:nvSpPr>
      <dsp:spPr>
        <a:xfrm>
          <a:off x="1283426" y="2265389"/>
          <a:ext cx="4288946" cy="4174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18415" rIns="73660" bIns="18415" numCol="1" spcCol="1270" anchor="ctr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900" kern="1200" dirty="0"/>
        </a:p>
      </dsp:txBody>
      <dsp:txXfrm>
        <a:off x="1283426" y="2265389"/>
        <a:ext cx="4288946" cy="41743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729A4-9CCF-4FA9-95ED-262C9B0EC272}">
      <dsp:nvSpPr>
        <dsp:cNvPr id="0" name=""/>
        <dsp:cNvSpPr/>
      </dsp:nvSpPr>
      <dsp:spPr>
        <a:xfrm>
          <a:off x="6401058" y="2753352"/>
          <a:ext cx="279906" cy="914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4439"/>
              </a:lnTo>
              <a:lnTo>
                <a:pt x="279906" y="91443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9D9DF-0001-4CA1-9DAD-5735B8832E85}">
      <dsp:nvSpPr>
        <dsp:cNvPr id="0" name=""/>
        <dsp:cNvSpPr/>
      </dsp:nvSpPr>
      <dsp:spPr>
        <a:xfrm>
          <a:off x="6121151" y="2753352"/>
          <a:ext cx="279906" cy="914439"/>
        </a:xfrm>
        <a:custGeom>
          <a:avLst/>
          <a:gdLst/>
          <a:ahLst/>
          <a:cxnLst/>
          <a:rect l="0" t="0" r="0" b="0"/>
          <a:pathLst>
            <a:path>
              <a:moveTo>
                <a:pt x="279906" y="0"/>
              </a:moveTo>
              <a:lnTo>
                <a:pt x="279906" y="914439"/>
              </a:lnTo>
              <a:lnTo>
                <a:pt x="0" y="91443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5B6C64-528E-4D71-8653-3755CF3AC53E}">
      <dsp:nvSpPr>
        <dsp:cNvPr id="0" name=""/>
        <dsp:cNvSpPr/>
      </dsp:nvSpPr>
      <dsp:spPr>
        <a:xfrm>
          <a:off x="4155231" y="1414688"/>
          <a:ext cx="2245827" cy="490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243"/>
              </a:lnTo>
              <a:lnTo>
                <a:pt x="2245827" y="292243"/>
              </a:lnTo>
              <a:lnTo>
                <a:pt x="2245827" y="49021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B2B38-941E-41B4-B0A7-980B3839EF97}">
      <dsp:nvSpPr>
        <dsp:cNvPr id="0" name=""/>
        <dsp:cNvSpPr/>
      </dsp:nvSpPr>
      <dsp:spPr>
        <a:xfrm>
          <a:off x="2085958" y="2753352"/>
          <a:ext cx="197971" cy="914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4439"/>
              </a:lnTo>
              <a:lnTo>
                <a:pt x="197971" y="91443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3E5AE-DF98-4C19-8C7E-B55C67BDB698}">
      <dsp:nvSpPr>
        <dsp:cNvPr id="0" name=""/>
        <dsp:cNvSpPr/>
      </dsp:nvSpPr>
      <dsp:spPr>
        <a:xfrm>
          <a:off x="1724116" y="2753352"/>
          <a:ext cx="361841" cy="914439"/>
        </a:xfrm>
        <a:custGeom>
          <a:avLst/>
          <a:gdLst/>
          <a:ahLst/>
          <a:cxnLst/>
          <a:rect l="0" t="0" r="0" b="0"/>
          <a:pathLst>
            <a:path>
              <a:moveTo>
                <a:pt x="361841" y="0"/>
              </a:moveTo>
              <a:lnTo>
                <a:pt x="361841" y="914439"/>
              </a:lnTo>
              <a:lnTo>
                <a:pt x="0" y="91443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8D1E9A-F92E-4EF0-A6C4-13EEBBF5B109}">
      <dsp:nvSpPr>
        <dsp:cNvPr id="0" name=""/>
        <dsp:cNvSpPr/>
      </dsp:nvSpPr>
      <dsp:spPr>
        <a:xfrm>
          <a:off x="2085958" y="1414688"/>
          <a:ext cx="2069273" cy="490214"/>
        </a:xfrm>
        <a:custGeom>
          <a:avLst/>
          <a:gdLst/>
          <a:ahLst/>
          <a:cxnLst/>
          <a:rect l="0" t="0" r="0" b="0"/>
          <a:pathLst>
            <a:path>
              <a:moveTo>
                <a:pt x="2069273" y="0"/>
              </a:moveTo>
              <a:lnTo>
                <a:pt x="2069273" y="292243"/>
              </a:lnTo>
              <a:lnTo>
                <a:pt x="0" y="292243"/>
              </a:lnTo>
              <a:lnTo>
                <a:pt x="0" y="49021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C9EB9-B80E-4371-BF5B-512C1899DAF2}">
      <dsp:nvSpPr>
        <dsp:cNvPr id="0" name=""/>
        <dsp:cNvSpPr/>
      </dsp:nvSpPr>
      <dsp:spPr>
        <a:xfrm>
          <a:off x="3335879" y="566240"/>
          <a:ext cx="1638704" cy="848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972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Gerente de Planificación</a:t>
          </a:r>
          <a:endParaRPr lang="es-SV" sz="1300" kern="1200" dirty="0"/>
        </a:p>
      </dsp:txBody>
      <dsp:txXfrm>
        <a:off x="3335879" y="566240"/>
        <a:ext cx="1638704" cy="848448"/>
      </dsp:txXfrm>
    </dsp:sp>
    <dsp:sp modelId="{E42BBC8A-6A17-4311-A3DC-A025E9D2A348}">
      <dsp:nvSpPr>
        <dsp:cNvPr id="0" name=""/>
        <dsp:cNvSpPr/>
      </dsp:nvSpPr>
      <dsp:spPr>
        <a:xfrm>
          <a:off x="3663619" y="1226144"/>
          <a:ext cx="1474834" cy="282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3663619" y="1226144"/>
        <a:ext cx="1474834" cy="282816"/>
      </dsp:txXfrm>
    </dsp:sp>
    <dsp:sp modelId="{4BBC1015-ECE3-45EF-819B-3A329720A75A}">
      <dsp:nvSpPr>
        <dsp:cNvPr id="0" name=""/>
        <dsp:cNvSpPr/>
      </dsp:nvSpPr>
      <dsp:spPr>
        <a:xfrm>
          <a:off x="1090051" y="1904903"/>
          <a:ext cx="1991812" cy="848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972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Jefe Unidad de Desarrollo Institucional y Sistema de Gestión de Calidad</a:t>
          </a:r>
          <a:endParaRPr lang="es-SV" sz="1300" kern="1200" dirty="0"/>
        </a:p>
      </dsp:txBody>
      <dsp:txXfrm>
        <a:off x="1090051" y="1904903"/>
        <a:ext cx="1991812" cy="848448"/>
      </dsp:txXfrm>
    </dsp:sp>
    <dsp:sp modelId="{2B367125-88D0-4258-A7BC-A4A220D95985}">
      <dsp:nvSpPr>
        <dsp:cNvPr id="0" name=""/>
        <dsp:cNvSpPr/>
      </dsp:nvSpPr>
      <dsp:spPr>
        <a:xfrm>
          <a:off x="1594346" y="2564808"/>
          <a:ext cx="1474834" cy="282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1594346" y="2564808"/>
        <a:ext cx="1474834" cy="282816"/>
      </dsp:txXfrm>
    </dsp:sp>
    <dsp:sp modelId="{6DFE2740-D4FC-4B48-A9D7-A603CEA09036}">
      <dsp:nvSpPr>
        <dsp:cNvPr id="0" name=""/>
        <dsp:cNvSpPr/>
      </dsp:nvSpPr>
      <dsp:spPr>
        <a:xfrm>
          <a:off x="85411" y="3243567"/>
          <a:ext cx="1638704" cy="848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972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Especialista en Calidad</a:t>
          </a:r>
          <a:endParaRPr lang="es-SV" sz="1300" kern="1200" dirty="0"/>
        </a:p>
      </dsp:txBody>
      <dsp:txXfrm>
        <a:off x="85411" y="3243567"/>
        <a:ext cx="1638704" cy="848448"/>
      </dsp:txXfrm>
    </dsp:sp>
    <dsp:sp modelId="{30D2ABF7-5384-4FEE-92C8-028330637D7F}">
      <dsp:nvSpPr>
        <dsp:cNvPr id="0" name=""/>
        <dsp:cNvSpPr/>
      </dsp:nvSpPr>
      <dsp:spPr>
        <a:xfrm>
          <a:off x="413152" y="3903471"/>
          <a:ext cx="1474834" cy="282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413152" y="3903471"/>
        <a:ext cx="1474834" cy="282816"/>
      </dsp:txXfrm>
    </dsp:sp>
    <dsp:sp modelId="{7C0AAA9E-39B5-4D2E-916B-C25F028629F6}">
      <dsp:nvSpPr>
        <dsp:cNvPr id="0" name=""/>
        <dsp:cNvSpPr/>
      </dsp:nvSpPr>
      <dsp:spPr>
        <a:xfrm>
          <a:off x="2283929" y="3243567"/>
          <a:ext cx="1638704" cy="848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972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Técnico en Planificación</a:t>
          </a:r>
          <a:endParaRPr lang="es-SV" sz="1300" kern="1200" dirty="0"/>
        </a:p>
      </dsp:txBody>
      <dsp:txXfrm>
        <a:off x="2283929" y="3243567"/>
        <a:ext cx="1638704" cy="848448"/>
      </dsp:txXfrm>
    </dsp:sp>
    <dsp:sp modelId="{74D45083-62C9-40FE-A09A-88F70B9293B8}">
      <dsp:nvSpPr>
        <dsp:cNvPr id="0" name=""/>
        <dsp:cNvSpPr/>
      </dsp:nvSpPr>
      <dsp:spPr>
        <a:xfrm>
          <a:off x="2611670" y="3903471"/>
          <a:ext cx="1474834" cy="282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2611670" y="3903471"/>
        <a:ext cx="1474834" cy="282816"/>
      </dsp:txXfrm>
    </dsp:sp>
    <dsp:sp modelId="{650D3FE1-60AA-4F95-8E4D-C5AEABB49241}">
      <dsp:nvSpPr>
        <dsp:cNvPr id="0" name=""/>
        <dsp:cNvSpPr/>
      </dsp:nvSpPr>
      <dsp:spPr>
        <a:xfrm>
          <a:off x="5581706" y="1904903"/>
          <a:ext cx="1638704" cy="848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972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Coordinador de Asistencia Técnica</a:t>
          </a:r>
          <a:endParaRPr lang="es-SV" sz="1300" kern="1200" dirty="0"/>
        </a:p>
      </dsp:txBody>
      <dsp:txXfrm>
        <a:off x="5581706" y="1904903"/>
        <a:ext cx="1638704" cy="848448"/>
      </dsp:txXfrm>
    </dsp:sp>
    <dsp:sp modelId="{FFC0BF03-CBE2-4ACE-8F95-BD3219EA97C5}">
      <dsp:nvSpPr>
        <dsp:cNvPr id="0" name=""/>
        <dsp:cNvSpPr/>
      </dsp:nvSpPr>
      <dsp:spPr>
        <a:xfrm>
          <a:off x="5909447" y="2564808"/>
          <a:ext cx="1474834" cy="282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5909447" y="2564808"/>
        <a:ext cx="1474834" cy="282816"/>
      </dsp:txXfrm>
    </dsp:sp>
    <dsp:sp modelId="{89FAFBE3-D6AD-4CAE-AFF6-A83F628C896D}">
      <dsp:nvSpPr>
        <dsp:cNvPr id="0" name=""/>
        <dsp:cNvSpPr/>
      </dsp:nvSpPr>
      <dsp:spPr>
        <a:xfrm>
          <a:off x="4482447" y="3243567"/>
          <a:ext cx="1638704" cy="848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972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Especialista en Asistencia Técnica</a:t>
          </a:r>
          <a:endParaRPr lang="es-SV" sz="1300" kern="1200" dirty="0"/>
        </a:p>
      </dsp:txBody>
      <dsp:txXfrm>
        <a:off x="4482447" y="3243567"/>
        <a:ext cx="1638704" cy="848448"/>
      </dsp:txXfrm>
    </dsp:sp>
    <dsp:sp modelId="{C98E9B9F-80F2-4158-9522-A74C7D73D412}">
      <dsp:nvSpPr>
        <dsp:cNvPr id="0" name=""/>
        <dsp:cNvSpPr/>
      </dsp:nvSpPr>
      <dsp:spPr>
        <a:xfrm>
          <a:off x="4810188" y="3903471"/>
          <a:ext cx="1474834" cy="282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4810188" y="3903471"/>
        <a:ext cx="1474834" cy="282816"/>
      </dsp:txXfrm>
    </dsp:sp>
    <dsp:sp modelId="{71C0B23A-8FA2-4BA9-991C-19255C01CF4D}">
      <dsp:nvSpPr>
        <dsp:cNvPr id="0" name=""/>
        <dsp:cNvSpPr/>
      </dsp:nvSpPr>
      <dsp:spPr>
        <a:xfrm>
          <a:off x="6680965" y="3243567"/>
          <a:ext cx="1638704" cy="848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972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Técnico en Asistencia Técnica</a:t>
          </a:r>
          <a:endParaRPr lang="es-SV" sz="1300" kern="1200" dirty="0"/>
        </a:p>
      </dsp:txBody>
      <dsp:txXfrm>
        <a:off x="6680965" y="3243567"/>
        <a:ext cx="1638704" cy="848448"/>
      </dsp:txXfrm>
    </dsp:sp>
    <dsp:sp modelId="{B5583AF5-DE27-4C35-8280-AC37E172A246}">
      <dsp:nvSpPr>
        <dsp:cNvPr id="0" name=""/>
        <dsp:cNvSpPr/>
      </dsp:nvSpPr>
      <dsp:spPr>
        <a:xfrm>
          <a:off x="7008706" y="3903471"/>
          <a:ext cx="1474834" cy="282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7008706" y="3903471"/>
        <a:ext cx="1474834" cy="28281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58325-BFEB-4EDD-818E-97D06AFEDFBA}">
      <dsp:nvSpPr>
        <dsp:cNvPr id="0" name=""/>
        <dsp:cNvSpPr/>
      </dsp:nvSpPr>
      <dsp:spPr>
        <a:xfrm>
          <a:off x="5456752" y="2349519"/>
          <a:ext cx="2439877" cy="530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207"/>
              </a:lnTo>
              <a:lnTo>
                <a:pt x="2439877" y="318207"/>
              </a:lnTo>
              <a:lnTo>
                <a:pt x="2439877" y="53079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0FDAC-115C-4C4F-BE09-0D9759A6849C}">
      <dsp:nvSpPr>
        <dsp:cNvPr id="0" name=""/>
        <dsp:cNvSpPr/>
      </dsp:nvSpPr>
      <dsp:spPr>
        <a:xfrm>
          <a:off x="5233049" y="2349519"/>
          <a:ext cx="223703" cy="530799"/>
        </a:xfrm>
        <a:custGeom>
          <a:avLst/>
          <a:gdLst/>
          <a:ahLst/>
          <a:cxnLst/>
          <a:rect l="0" t="0" r="0" b="0"/>
          <a:pathLst>
            <a:path>
              <a:moveTo>
                <a:pt x="223703" y="0"/>
              </a:moveTo>
              <a:lnTo>
                <a:pt x="223703" y="318207"/>
              </a:lnTo>
              <a:lnTo>
                <a:pt x="0" y="318207"/>
              </a:lnTo>
              <a:lnTo>
                <a:pt x="0" y="53079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42890-CA43-4B6D-A6ED-1B44FA99037C}">
      <dsp:nvSpPr>
        <dsp:cNvPr id="0" name=""/>
        <dsp:cNvSpPr/>
      </dsp:nvSpPr>
      <dsp:spPr>
        <a:xfrm>
          <a:off x="3555880" y="2349519"/>
          <a:ext cx="1900872" cy="526416"/>
        </a:xfrm>
        <a:custGeom>
          <a:avLst/>
          <a:gdLst/>
          <a:ahLst/>
          <a:cxnLst/>
          <a:rect l="0" t="0" r="0" b="0"/>
          <a:pathLst>
            <a:path>
              <a:moveTo>
                <a:pt x="1900872" y="0"/>
              </a:moveTo>
              <a:lnTo>
                <a:pt x="1900872" y="313825"/>
              </a:lnTo>
              <a:lnTo>
                <a:pt x="0" y="313825"/>
              </a:lnTo>
              <a:lnTo>
                <a:pt x="0" y="52641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AFCE0-ED6B-4D6E-BC67-0B1724CF2057}">
      <dsp:nvSpPr>
        <dsp:cNvPr id="0" name=""/>
        <dsp:cNvSpPr/>
      </dsp:nvSpPr>
      <dsp:spPr>
        <a:xfrm>
          <a:off x="4037012" y="911996"/>
          <a:ext cx="1419740" cy="526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25"/>
              </a:lnTo>
              <a:lnTo>
                <a:pt x="1419740" y="313825"/>
              </a:lnTo>
              <a:lnTo>
                <a:pt x="1419740" y="52641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88AB84-09BB-4AFD-8EC7-C0A2DF11BF30}">
      <dsp:nvSpPr>
        <dsp:cNvPr id="0" name=""/>
        <dsp:cNvSpPr/>
      </dsp:nvSpPr>
      <dsp:spPr>
        <a:xfrm>
          <a:off x="2275183" y="2349519"/>
          <a:ext cx="342089" cy="981969"/>
        </a:xfrm>
        <a:custGeom>
          <a:avLst/>
          <a:gdLst/>
          <a:ahLst/>
          <a:cxnLst/>
          <a:rect l="0" t="0" r="0" b="0"/>
          <a:pathLst>
            <a:path>
              <a:moveTo>
                <a:pt x="342089" y="0"/>
              </a:moveTo>
              <a:lnTo>
                <a:pt x="342089" y="981969"/>
              </a:lnTo>
              <a:lnTo>
                <a:pt x="0" y="98196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3275B-C770-4DDA-88F4-4C0E78BADCC7}">
      <dsp:nvSpPr>
        <dsp:cNvPr id="0" name=""/>
        <dsp:cNvSpPr/>
      </dsp:nvSpPr>
      <dsp:spPr>
        <a:xfrm>
          <a:off x="2571552" y="2349519"/>
          <a:ext cx="91440" cy="18938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383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88009-24F7-4892-845A-320FE9BBC73C}">
      <dsp:nvSpPr>
        <dsp:cNvPr id="0" name=""/>
        <dsp:cNvSpPr/>
      </dsp:nvSpPr>
      <dsp:spPr>
        <a:xfrm>
          <a:off x="2617272" y="911996"/>
          <a:ext cx="1419740" cy="526416"/>
        </a:xfrm>
        <a:custGeom>
          <a:avLst/>
          <a:gdLst/>
          <a:ahLst/>
          <a:cxnLst/>
          <a:rect l="0" t="0" r="0" b="0"/>
          <a:pathLst>
            <a:path>
              <a:moveTo>
                <a:pt x="1419740" y="0"/>
              </a:moveTo>
              <a:lnTo>
                <a:pt x="1419740" y="313825"/>
              </a:lnTo>
              <a:lnTo>
                <a:pt x="0" y="313825"/>
              </a:lnTo>
              <a:lnTo>
                <a:pt x="0" y="52641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672D5-C7DB-40C3-8080-C60F590B868F}">
      <dsp:nvSpPr>
        <dsp:cNvPr id="0" name=""/>
        <dsp:cNvSpPr/>
      </dsp:nvSpPr>
      <dsp:spPr>
        <a:xfrm>
          <a:off x="3157151" y="891"/>
          <a:ext cx="1759721" cy="911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Gerente de Proyectos e Inversión </a:t>
          </a:r>
          <a:endParaRPr lang="es-SV" sz="1300" kern="1200" dirty="0"/>
        </a:p>
      </dsp:txBody>
      <dsp:txXfrm>
        <a:off x="3157151" y="891"/>
        <a:ext cx="1759721" cy="911105"/>
      </dsp:txXfrm>
    </dsp:sp>
    <dsp:sp modelId="{B47AD225-9F7D-4313-9E1F-EE75182B1867}">
      <dsp:nvSpPr>
        <dsp:cNvPr id="0" name=""/>
        <dsp:cNvSpPr/>
      </dsp:nvSpPr>
      <dsp:spPr>
        <a:xfrm>
          <a:off x="3509096" y="709528"/>
          <a:ext cx="1583749" cy="3037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3509096" y="709528"/>
        <a:ext cx="1583749" cy="303701"/>
      </dsp:txXfrm>
    </dsp:sp>
    <dsp:sp modelId="{A36F231C-65E2-4E8A-A6E8-82B7A76DE009}">
      <dsp:nvSpPr>
        <dsp:cNvPr id="0" name=""/>
        <dsp:cNvSpPr/>
      </dsp:nvSpPr>
      <dsp:spPr>
        <a:xfrm>
          <a:off x="1737411" y="1438413"/>
          <a:ext cx="1759721" cy="911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Coordinador de Inversión</a:t>
          </a:r>
          <a:endParaRPr lang="es-SV" sz="1300" kern="1200" dirty="0"/>
        </a:p>
      </dsp:txBody>
      <dsp:txXfrm>
        <a:off x="1737411" y="1438413"/>
        <a:ext cx="1759721" cy="911105"/>
      </dsp:txXfrm>
    </dsp:sp>
    <dsp:sp modelId="{B4FBAD38-095B-4F04-A12C-B4910E63DD8C}">
      <dsp:nvSpPr>
        <dsp:cNvPr id="0" name=""/>
        <dsp:cNvSpPr/>
      </dsp:nvSpPr>
      <dsp:spPr>
        <a:xfrm>
          <a:off x="2089355" y="2147051"/>
          <a:ext cx="1583749" cy="3037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100" kern="1200" dirty="0"/>
        </a:p>
      </dsp:txBody>
      <dsp:txXfrm>
        <a:off x="2089355" y="2147051"/>
        <a:ext cx="1583749" cy="303701"/>
      </dsp:txXfrm>
    </dsp:sp>
    <dsp:sp modelId="{B467999F-20DC-4D24-95AB-909737B06B96}">
      <dsp:nvSpPr>
        <dsp:cNvPr id="0" name=""/>
        <dsp:cNvSpPr/>
      </dsp:nvSpPr>
      <dsp:spPr>
        <a:xfrm>
          <a:off x="1737411" y="4243353"/>
          <a:ext cx="1759721" cy="911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Especialista en Perfiles de Inversión Turística</a:t>
          </a:r>
          <a:endParaRPr lang="es-SV" sz="1300" kern="1200" dirty="0"/>
        </a:p>
      </dsp:txBody>
      <dsp:txXfrm>
        <a:off x="1737411" y="4243353"/>
        <a:ext cx="1759721" cy="911105"/>
      </dsp:txXfrm>
    </dsp:sp>
    <dsp:sp modelId="{A18C2514-97B3-4662-8FB7-F3CE3CEEAC55}">
      <dsp:nvSpPr>
        <dsp:cNvPr id="0" name=""/>
        <dsp:cNvSpPr/>
      </dsp:nvSpPr>
      <dsp:spPr>
        <a:xfrm>
          <a:off x="2089355" y="4951991"/>
          <a:ext cx="1583749" cy="3037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100" kern="1200" dirty="0"/>
        </a:p>
      </dsp:txBody>
      <dsp:txXfrm>
        <a:off x="2089355" y="4951991"/>
        <a:ext cx="1583749" cy="303701"/>
      </dsp:txXfrm>
    </dsp:sp>
    <dsp:sp modelId="{2E12A0FB-80CF-4FFA-8B11-7CCB009C70C9}">
      <dsp:nvSpPr>
        <dsp:cNvPr id="0" name=""/>
        <dsp:cNvSpPr/>
      </dsp:nvSpPr>
      <dsp:spPr>
        <a:xfrm>
          <a:off x="928063" y="2998616"/>
          <a:ext cx="1347119" cy="66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Especialista en Inversión</a:t>
          </a:r>
          <a:endParaRPr lang="es-SV" sz="1300" kern="1200" dirty="0"/>
        </a:p>
      </dsp:txBody>
      <dsp:txXfrm>
        <a:off x="928063" y="2998616"/>
        <a:ext cx="1347119" cy="665744"/>
      </dsp:txXfrm>
    </dsp:sp>
    <dsp:sp modelId="{32A4C674-2A1A-48B7-A5AF-920B1682CD6C}">
      <dsp:nvSpPr>
        <dsp:cNvPr id="0" name=""/>
        <dsp:cNvSpPr/>
      </dsp:nvSpPr>
      <dsp:spPr>
        <a:xfrm>
          <a:off x="1073801" y="3541862"/>
          <a:ext cx="1254171" cy="1634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100" kern="1200" dirty="0"/>
        </a:p>
      </dsp:txBody>
      <dsp:txXfrm>
        <a:off x="1073801" y="3541862"/>
        <a:ext cx="1254171" cy="163491"/>
      </dsp:txXfrm>
    </dsp:sp>
    <dsp:sp modelId="{D1486122-A63E-446F-B1F1-E907623F865E}">
      <dsp:nvSpPr>
        <dsp:cNvPr id="0" name=""/>
        <dsp:cNvSpPr/>
      </dsp:nvSpPr>
      <dsp:spPr>
        <a:xfrm>
          <a:off x="4576892" y="1438413"/>
          <a:ext cx="1759721" cy="911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Coordinador de Infraestructura Turística</a:t>
          </a:r>
          <a:endParaRPr lang="es-SV" sz="1300" kern="1200" dirty="0"/>
        </a:p>
      </dsp:txBody>
      <dsp:txXfrm>
        <a:off x="4576892" y="1438413"/>
        <a:ext cx="1759721" cy="911105"/>
      </dsp:txXfrm>
    </dsp:sp>
    <dsp:sp modelId="{1E690458-EA81-4192-AB01-1AD2E14D7428}">
      <dsp:nvSpPr>
        <dsp:cNvPr id="0" name=""/>
        <dsp:cNvSpPr/>
      </dsp:nvSpPr>
      <dsp:spPr>
        <a:xfrm>
          <a:off x="4928836" y="2147051"/>
          <a:ext cx="1583749" cy="3037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100" kern="1200" dirty="0"/>
        </a:p>
      </dsp:txBody>
      <dsp:txXfrm>
        <a:off x="4928836" y="2147051"/>
        <a:ext cx="1583749" cy="303701"/>
      </dsp:txXfrm>
    </dsp:sp>
    <dsp:sp modelId="{A884D9A3-1B8B-4267-84F4-0B99245CC92C}">
      <dsp:nvSpPr>
        <dsp:cNvPr id="0" name=""/>
        <dsp:cNvSpPr/>
      </dsp:nvSpPr>
      <dsp:spPr>
        <a:xfrm>
          <a:off x="2917849" y="2875935"/>
          <a:ext cx="1276061" cy="911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Especialista en Infraestructura Turística</a:t>
          </a:r>
          <a:endParaRPr lang="es-SV" sz="1300" kern="1200" dirty="0"/>
        </a:p>
      </dsp:txBody>
      <dsp:txXfrm>
        <a:off x="2917849" y="2875935"/>
        <a:ext cx="1276061" cy="911105"/>
      </dsp:txXfrm>
    </dsp:sp>
    <dsp:sp modelId="{5D3D4D29-307D-40C9-8CE9-0A8E277F10D4}">
      <dsp:nvSpPr>
        <dsp:cNvPr id="0" name=""/>
        <dsp:cNvSpPr/>
      </dsp:nvSpPr>
      <dsp:spPr>
        <a:xfrm>
          <a:off x="3067090" y="3672407"/>
          <a:ext cx="1348451" cy="1280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800" kern="1200" dirty="0"/>
        </a:p>
      </dsp:txBody>
      <dsp:txXfrm>
        <a:off x="3067090" y="3672407"/>
        <a:ext cx="1348451" cy="128028"/>
      </dsp:txXfrm>
    </dsp:sp>
    <dsp:sp modelId="{47D82693-9E78-4A08-9E76-C480D0F6C789}">
      <dsp:nvSpPr>
        <dsp:cNvPr id="0" name=""/>
        <dsp:cNvSpPr/>
      </dsp:nvSpPr>
      <dsp:spPr>
        <a:xfrm>
          <a:off x="4592220" y="2880318"/>
          <a:ext cx="1281657" cy="911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Especialista en Infraestructura Turística</a:t>
          </a:r>
          <a:endParaRPr lang="es-SV" sz="1300" kern="1200" dirty="0"/>
        </a:p>
      </dsp:txBody>
      <dsp:txXfrm>
        <a:off x="4592220" y="2880318"/>
        <a:ext cx="1281657" cy="911105"/>
      </dsp:txXfrm>
    </dsp:sp>
    <dsp:sp modelId="{DDE7884C-4EA6-40E5-B7E2-4E128F425B54}">
      <dsp:nvSpPr>
        <dsp:cNvPr id="0" name=""/>
        <dsp:cNvSpPr/>
      </dsp:nvSpPr>
      <dsp:spPr>
        <a:xfrm>
          <a:off x="5032516" y="3672408"/>
          <a:ext cx="848461" cy="1596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100" kern="1200" dirty="0"/>
        </a:p>
      </dsp:txBody>
      <dsp:txXfrm>
        <a:off x="5032516" y="3672408"/>
        <a:ext cx="848461" cy="159683"/>
      </dsp:txXfrm>
    </dsp:sp>
    <dsp:sp modelId="{DACC85FA-B187-48F4-8BDF-BDAAADA56D18}">
      <dsp:nvSpPr>
        <dsp:cNvPr id="0" name=""/>
        <dsp:cNvSpPr/>
      </dsp:nvSpPr>
      <dsp:spPr>
        <a:xfrm>
          <a:off x="7304801" y="2880318"/>
          <a:ext cx="1183659" cy="817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Técnico en Infraestructura Turística</a:t>
          </a:r>
          <a:endParaRPr lang="es-SV" sz="1300" kern="1200" dirty="0"/>
        </a:p>
      </dsp:txBody>
      <dsp:txXfrm>
        <a:off x="7304801" y="2880318"/>
        <a:ext cx="1183659" cy="817088"/>
      </dsp:txXfrm>
    </dsp:sp>
    <dsp:sp modelId="{F2516223-B1C7-4E87-B4E7-C46B4CB4E844}">
      <dsp:nvSpPr>
        <dsp:cNvPr id="0" name=""/>
        <dsp:cNvSpPr/>
      </dsp:nvSpPr>
      <dsp:spPr>
        <a:xfrm>
          <a:off x="7448821" y="3600401"/>
          <a:ext cx="1284784" cy="1280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800" kern="1200" dirty="0"/>
        </a:p>
      </dsp:txBody>
      <dsp:txXfrm>
        <a:off x="7448821" y="3600401"/>
        <a:ext cx="1284784" cy="128028"/>
      </dsp:txXfrm>
    </dsp:sp>
    <dsp:sp modelId="{8127DDD7-EA20-4C11-B343-780060B98799}">
      <dsp:nvSpPr>
        <dsp:cNvPr id="0" name=""/>
        <dsp:cNvSpPr/>
      </dsp:nvSpPr>
      <dsp:spPr>
        <a:xfrm>
          <a:off x="5960668" y="2880322"/>
          <a:ext cx="1264623" cy="817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2856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Técnico en Infraestructura Turística</a:t>
          </a:r>
          <a:endParaRPr lang="es-SV" sz="1300" kern="1200" dirty="0"/>
        </a:p>
      </dsp:txBody>
      <dsp:txXfrm>
        <a:off x="5960668" y="2880322"/>
        <a:ext cx="1264623" cy="817079"/>
      </dsp:txXfrm>
    </dsp:sp>
    <dsp:sp modelId="{DEEC3B5E-CC5D-4C2D-A67C-E33C3F97A358}">
      <dsp:nvSpPr>
        <dsp:cNvPr id="0" name=""/>
        <dsp:cNvSpPr/>
      </dsp:nvSpPr>
      <dsp:spPr>
        <a:xfrm>
          <a:off x="6248265" y="3600402"/>
          <a:ext cx="1008547" cy="1596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100" kern="1200"/>
        </a:p>
      </dsp:txBody>
      <dsp:txXfrm>
        <a:off x="6248265" y="3600402"/>
        <a:ext cx="1008547" cy="15968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25409-376F-4022-9121-D163C406BE3A}">
      <dsp:nvSpPr>
        <dsp:cNvPr id="0" name=""/>
        <dsp:cNvSpPr/>
      </dsp:nvSpPr>
      <dsp:spPr>
        <a:xfrm>
          <a:off x="6946091" y="3003956"/>
          <a:ext cx="267098" cy="823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3553"/>
              </a:lnTo>
              <a:lnTo>
                <a:pt x="267098" y="823553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A3FB0-2E8C-4B34-AF05-2A2C402A0F71}">
      <dsp:nvSpPr>
        <dsp:cNvPr id="0" name=""/>
        <dsp:cNvSpPr/>
      </dsp:nvSpPr>
      <dsp:spPr>
        <a:xfrm>
          <a:off x="6720691" y="3003956"/>
          <a:ext cx="225399" cy="736366"/>
        </a:xfrm>
        <a:custGeom>
          <a:avLst/>
          <a:gdLst/>
          <a:ahLst/>
          <a:cxnLst/>
          <a:rect l="0" t="0" r="0" b="0"/>
          <a:pathLst>
            <a:path>
              <a:moveTo>
                <a:pt x="225399" y="0"/>
              </a:moveTo>
              <a:lnTo>
                <a:pt x="225399" y="736366"/>
              </a:lnTo>
              <a:lnTo>
                <a:pt x="0" y="73636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2CA32-EC1C-441E-B10D-33FC29C9BC4D}">
      <dsp:nvSpPr>
        <dsp:cNvPr id="0" name=""/>
        <dsp:cNvSpPr/>
      </dsp:nvSpPr>
      <dsp:spPr>
        <a:xfrm>
          <a:off x="4303106" y="1925976"/>
          <a:ext cx="2642984" cy="394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333"/>
              </a:lnTo>
              <a:lnTo>
                <a:pt x="2642984" y="235333"/>
              </a:lnTo>
              <a:lnTo>
                <a:pt x="2642984" y="39475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ABEF6-0700-4277-A247-C6389E386CAC}">
      <dsp:nvSpPr>
        <dsp:cNvPr id="0" name=""/>
        <dsp:cNvSpPr/>
      </dsp:nvSpPr>
      <dsp:spPr>
        <a:xfrm>
          <a:off x="3405308" y="3003956"/>
          <a:ext cx="225399" cy="708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74"/>
              </a:lnTo>
              <a:lnTo>
                <a:pt x="225399" y="70817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1BB5CF-3F16-472A-AC0A-A50579B240FD}">
      <dsp:nvSpPr>
        <dsp:cNvPr id="0" name=""/>
        <dsp:cNvSpPr/>
      </dsp:nvSpPr>
      <dsp:spPr>
        <a:xfrm>
          <a:off x="3179909" y="3003956"/>
          <a:ext cx="225399" cy="708174"/>
        </a:xfrm>
        <a:custGeom>
          <a:avLst/>
          <a:gdLst/>
          <a:ahLst/>
          <a:cxnLst/>
          <a:rect l="0" t="0" r="0" b="0"/>
          <a:pathLst>
            <a:path>
              <a:moveTo>
                <a:pt x="225399" y="0"/>
              </a:moveTo>
              <a:lnTo>
                <a:pt x="225399" y="708174"/>
              </a:lnTo>
              <a:lnTo>
                <a:pt x="0" y="70817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C4CEE-60BF-4153-B289-144228399884}">
      <dsp:nvSpPr>
        <dsp:cNvPr id="0" name=""/>
        <dsp:cNvSpPr/>
      </dsp:nvSpPr>
      <dsp:spPr>
        <a:xfrm>
          <a:off x="3405308" y="1925976"/>
          <a:ext cx="897797" cy="394753"/>
        </a:xfrm>
        <a:custGeom>
          <a:avLst/>
          <a:gdLst/>
          <a:ahLst/>
          <a:cxnLst/>
          <a:rect l="0" t="0" r="0" b="0"/>
          <a:pathLst>
            <a:path>
              <a:moveTo>
                <a:pt x="897797" y="0"/>
              </a:moveTo>
              <a:lnTo>
                <a:pt x="897797" y="235333"/>
              </a:lnTo>
              <a:lnTo>
                <a:pt x="0" y="235333"/>
              </a:lnTo>
              <a:lnTo>
                <a:pt x="0" y="39475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71428-9996-4E4F-80C7-4785718FE924}">
      <dsp:nvSpPr>
        <dsp:cNvPr id="0" name=""/>
        <dsp:cNvSpPr/>
      </dsp:nvSpPr>
      <dsp:spPr>
        <a:xfrm>
          <a:off x="1409518" y="3003956"/>
          <a:ext cx="250603" cy="708174"/>
        </a:xfrm>
        <a:custGeom>
          <a:avLst/>
          <a:gdLst/>
          <a:ahLst/>
          <a:cxnLst/>
          <a:rect l="0" t="0" r="0" b="0"/>
          <a:pathLst>
            <a:path>
              <a:moveTo>
                <a:pt x="250603" y="0"/>
              </a:moveTo>
              <a:lnTo>
                <a:pt x="250603" y="708174"/>
              </a:lnTo>
              <a:lnTo>
                <a:pt x="0" y="70817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8D887E-73F0-4C3D-8573-A1EDF81E7BDE}">
      <dsp:nvSpPr>
        <dsp:cNvPr id="0" name=""/>
        <dsp:cNvSpPr/>
      </dsp:nvSpPr>
      <dsp:spPr>
        <a:xfrm>
          <a:off x="1660122" y="1925976"/>
          <a:ext cx="2642984" cy="394753"/>
        </a:xfrm>
        <a:custGeom>
          <a:avLst/>
          <a:gdLst/>
          <a:ahLst/>
          <a:cxnLst/>
          <a:rect l="0" t="0" r="0" b="0"/>
          <a:pathLst>
            <a:path>
              <a:moveTo>
                <a:pt x="2642984" y="0"/>
              </a:moveTo>
              <a:lnTo>
                <a:pt x="2642984" y="235333"/>
              </a:lnTo>
              <a:lnTo>
                <a:pt x="0" y="235333"/>
              </a:lnTo>
              <a:lnTo>
                <a:pt x="0" y="39475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A966D-2F21-4ECD-A667-F5A18F342879}">
      <dsp:nvSpPr>
        <dsp:cNvPr id="0" name=""/>
        <dsp:cNvSpPr/>
      </dsp:nvSpPr>
      <dsp:spPr>
        <a:xfrm>
          <a:off x="3643310" y="1242749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Gerente de Turismo Interno</a:t>
          </a:r>
          <a:endParaRPr lang="es-SV" sz="1000" kern="1200" dirty="0"/>
        </a:p>
      </dsp:txBody>
      <dsp:txXfrm>
        <a:off x="3643310" y="1242749"/>
        <a:ext cx="1319592" cy="683226"/>
      </dsp:txXfrm>
    </dsp:sp>
    <dsp:sp modelId="{500E8A0A-B5DD-467C-B874-D8CDAEBDE302}">
      <dsp:nvSpPr>
        <dsp:cNvPr id="0" name=""/>
        <dsp:cNvSpPr/>
      </dsp:nvSpPr>
      <dsp:spPr>
        <a:xfrm>
          <a:off x="3907228" y="1774148"/>
          <a:ext cx="1187633" cy="227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3907228" y="1774148"/>
        <a:ext cx="1187633" cy="227742"/>
      </dsp:txXfrm>
    </dsp:sp>
    <dsp:sp modelId="{6AA6FD89-378B-4E7A-852A-81C7A687B331}">
      <dsp:nvSpPr>
        <dsp:cNvPr id="0" name=""/>
        <dsp:cNvSpPr/>
      </dsp:nvSpPr>
      <dsp:spPr>
        <a:xfrm>
          <a:off x="1000325" y="2320729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Registrador Jefe de Registro Nacional de Turismo</a:t>
          </a:r>
          <a:endParaRPr lang="es-SV" sz="1000" kern="1200" dirty="0"/>
        </a:p>
      </dsp:txBody>
      <dsp:txXfrm>
        <a:off x="1000325" y="2320729"/>
        <a:ext cx="1319592" cy="683226"/>
      </dsp:txXfrm>
    </dsp:sp>
    <dsp:sp modelId="{3E50AE71-B998-4C29-ACC4-AA130642D41B}">
      <dsp:nvSpPr>
        <dsp:cNvPr id="0" name=""/>
        <dsp:cNvSpPr/>
      </dsp:nvSpPr>
      <dsp:spPr>
        <a:xfrm>
          <a:off x="1314653" y="2880320"/>
          <a:ext cx="1086815" cy="1713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1314653" y="2880320"/>
        <a:ext cx="1086815" cy="171357"/>
      </dsp:txXfrm>
    </dsp:sp>
    <dsp:sp modelId="{4CEC84AA-71C3-4E70-A2F6-DDE9F21FA9B1}">
      <dsp:nvSpPr>
        <dsp:cNvPr id="0" name=""/>
        <dsp:cNvSpPr/>
      </dsp:nvSpPr>
      <dsp:spPr>
        <a:xfrm>
          <a:off x="89925" y="3370517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Técnico en Registro Nacional de Turismo</a:t>
          </a:r>
          <a:endParaRPr lang="es-SV" sz="1000" kern="1200" dirty="0"/>
        </a:p>
      </dsp:txBody>
      <dsp:txXfrm>
        <a:off x="89925" y="3370517"/>
        <a:ext cx="1319592" cy="683226"/>
      </dsp:txXfrm>
    </dsp:sp>
    <dsp:sp modelId="{85472C87-456F-42FF-A3DD-38338763B6B4}">
      <dsp:nvSpPr>
        <dsp:cNvPr id="0" name=""/>
        <dsp:cNvSpPr/>
      </dsp:nvSpPr>
      <dsp:spPr>
        <a:xfrm>
          <a:off x="353844" y="3901915"/>
          <a:ext cx="1187633" cy="227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 dirty="0"/>
        </a:p>
      </dsp:txBody>
      <dsp:txXfrm>
        <a:off x="353844" y="3901915"/>
        <a:ext cx="1187633" cy="227742"/>
      </dsp:txXfrm>
    </dsp:sp>
    <dsp:sp modelId="{E4249674-3E5E-4008-BF8D-43C6BE77E8DD}">
      <dsp:nvSpPr>
        <dsp:cNvPr id="0" name=""/>
        <dsp:cNvSpPr/>
      </dsp:nvSpPr>
      <dsp:spPr>
        <a:xfrm>
          <a:off x="2745512" y="2320729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Coordinador de Centros de Amigos del Turista y Comités de Desarrollo Turístico</a:t>
          </a:r>
          <a:endParaRPr lang="es-SV" sz="1000" kern="1200" dirty="0"/>
        </a:p>
      </dsp:txBody>
      <dsp:txXfrm>
        <a:off x="2745512" y="2320729"/>
        <a:ext cx="1319592" cy="683226"/>
      </dsp:txXfrm>
    </dsp:sp>
    <dsp:sp modelId="{A553BC46-372F-4A3A-81F0-1257D0321830}">
      <dsp:nvSpPr>
        <dsp:cNvPr id="0" name=""/>
        <dsp:cNvSpPr/>
      </dsp:nvSpPr>
      <dsp:spPr>
        <a:xfrm>
          <a:off x="3009430" y="2880320"/>
          <a:ext cx="1187633" cy="1713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200" kern="1200" dirty="0"/>
        </a:p>
      </dsp:txBody>
      <dsp:txXfrm>
        <a:off x="3009430" y="2880320"/>
        <a:ext cx="1187633" cy="171357"/>
      </dsp:txXfrm>
    </dsp:sp>
    <dsp:sp modelId="{39EF2CD4-9CBC-435C-B0E1-950A3EBFF151}">
      <dsp:nvSpPr>
        <dsp:cNvPr id="0" name=""/>
        <dsp:cNvSpPr/>
      </dsp:nvSpPr>
      <dsp:spPr>
        <a:xfrm>
          <a:off x="1860316" y="3370517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Especialista en Comités de Desarrollo Turístico</a:t>
          </a:r>
          <a:endParaRPr lang="es-SV" sz="1000" kern="1200" dirty="0"/>
        </a:p>
      </dsp:txBody>
      <dsp:txXfrm>
        <a:off x="1860316" y="3370517"/>
        <a:ext cx="1319592" cy="683226"/>
      </dsp:txXfrm>
    </dsp:sp>
    <dsp:sp modelId="{B6706AAA-56D2-41D5-B8F4-5FBCC2FC8CB6}">
      <dsp:nvSpPr>
        <dsp:cNvPr id="0" name=""/>
        <dsp:cNvSpPr/>
      </dsp:nvSpPr>
      <dsp:spPr>
        <a:xfrm>
          <a:off x="2124235" y="3901915"/>
          <a:ext cx="1187633" cy="227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 dirty="0"/>
        </a:p>
      </dsp:txBody>
      <dsp:txXfrm>
        <a:off x="2124235" y="3901915"/>
        <a:ext cx="1187633" cy="227742"/>
      </dsp:txXfrm>
    </dsp:sp>
    <dsp:sp modelId="{19846150-CC72-4C6D-8B74-0604CF5A0394}">
      <dsp:nvSpPr>
        <dsp:cNvPr id="0" name=""/>
        <dsp:cNvSpPr/>
      </dsp:nvSpPr>
      <dsp:spPr>
        <a:xfrm>
          <a:off x="3630707" y="3370517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Técnico de Centro de Amigos del Turista</a:t>
          </a:r>
          <a:endParaRPr lang="es-SV" sz="1000" kern="1200" dirty="0"/>
        </a:p>
      </dsp:txBody>
      <dsp:txXfrm>
        <a:off x="3630707" y="3370517"/>
        <a:ext cx="1319592" cy="683226"/>
      </dsp:txXfrm>
    </dsp:sp>
    <dsp:sp modelId="{B723DFDF-E3B9-41C9-AA49-403FF8A73C44}">
      <dsp:nvSpPr>
        <dsp:cNvPr id="0" name=""/>
        <dsp:cNvSpPr/>
      </dsp:nvSpPr>
      <dsp:spPr>
        <a:xfrm>
          <a:off x="3894626" y="3901915"/>
          <a:ext cx="1187633" cy="227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 dirty="0"/>
        </a:p>
      </dsp:txBody>
      <dsp:txXfrm>
        <a:off x="3894626" y="3901915"/>
        <a:ext cx="1187633" cy="227742"/>
      </dsp:txXfrm>
    </dsp:sp>
    <dsp:sp modelId="{78CAA94B-9920-4C89-9538-36B9E32E567E}">
      <dsp:nvSpPr>
        <dsp:cNvPr id="0" name=""/>
        <dsp:cNvSpPr/>
      </dsp:nvSpPr>
      <dsp:spPr>
        <a:xfrm>
          <a:off x="6286294" y="2320729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Especialista en Desarrollo Territorial</a:t>
          </a:r>
          <a:endParaRPr lang="es-SV" sz="1000" kern="1200" dirty="0"/>
        </a:p>
      </dsp:txBody>
      <dsp:txXfrm>
        <a:off x="6286294" y="2320729"/>
        <a:ext cx="1319592" cy="683226"/>
      </dsp:txXfrm>
    </dsp:sp>
    <dsp:sp modelId="{D5961824-EC6B-4637-8AF1-3D3D250998CC}">
      <dsp:nvSpPr>
        <dsp:cNvPr id="0" name=""/>
        <dsp:cNvSpPr/>
      </dsp:nvSpPr>
      <dsp:spPr>
        <a:xfrm>
          <a:off x="6550213" y="2852128"/>
          <a:ext cx="1187633" cy="227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 dirty="0"/>
        </a:p>
      </dsp:txBody>
      <dsp:txXfrm>
        <a:off x="6550213" y="2852128"/>
        <a:ext cx="1187633" cy="227742"/>
      </dsp:txXfrm>
    </dsp:sp>
    <dsp:sp modelId="{4FA00C76-D761-4C84-8BFE-BBF00F93D2D2}">
      <dsp:nvSpPr>
        <dsp:cNvPr id="0" name=""/>
        <dsp:cNvSpPr/>
      </dsp:nvSpPr>
      <dsp:spPr>
        <a:xfrm>
          <a:off x="5401099" y="3398709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Técnico en Desarrollo Territorial</a:t>
          </a:r>
          <a:endParaRPr lang="es-SV" sz="1000" kern="1200" dirty="0"/>
        </a:p>
      </dsp:txBody>
      <dsp:txXfrm>
        <a:off x="5401099" y="3398709"/>
        <a:ext cx="1319592" cy="683226"/>
      </dsp:txXfrm>
    </dsp:sp>
    <dsp:sp modelId="{6ABBE36F-C82D-45C7-BCC4-4C3006C3EFE4}">
      <dsp:nvSpPr>
        <dsp:cNvPr id="0" name=""/>
        <dsp:cNvSpPr/>
      </dsp:nvSpPr>
      <dsp:spPr>
        <a:xfrm>
          <a:off x="5760645" y="3960440"/>
          <a:ext cx="1187633" cy="227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 dirty="0"/>
        </a:p>
      </dsp:txBody>
      <dsp:txXfrm>
        <a:off x="5760645" y="3960440"/>
        <a:ext cx="1187633" cy="227742"/>
      </dsp:txXfrm>
    </dsp:sp>
    <dsp:sp modelId="{EA897779-144E-4749-9440-DA3A5204CB0B}">
      <dsp:nvSpPr>
        <dsp:cNvPr id="0" name=""/>
        <dsp:cNvSpPr/>
      </dsp:nvSpPr>
      <dsp:spPr>
        <a:xfrm>
          <a:off x="7213189" y="3485896"/>
          <a:ext cx="1319592" cy="6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641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Técnico en Desarrollo Territorial</a:t>
          </a:r>
          <a:endParaRPr lang="es-SV" sz="1000" kern="1200" dirty="0"/>
        </a:p>
      </dsp:txBody>
      <dsp:txXfrm>
        <a:off x="7213189" y="3485896"/>
        <a:ext cx="1319592" cy="683226"/>
      </dsp:txXfrm>
    </dsp:sp>
    <dsp:sp modelId="{08020FE4-FD3B-4F97-BB5F-C5FE4FAFD74C}">
      <dsp:nvSpPr>
        <dsp:cNvPr id="0" name=""/>
        <dsp:cNvSpPr/>
      </dsp:nvSpPr>
      <dsp:spPr>
        <a:xfrm>
          <a:off x="7525334" y="4057238"/>
          <a:ext cx="1187633" cy="227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 dirty="0"/>
        </a:p>
      </dsp:txBody>
      <dsp:txXfrm>
        <a:off x="7525334" y="4057238"/>
        <a:ext cx="1187633" cy="22774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520A6-3A4C-4F9B-A404-35BF49C09737}">
      <dsp:nvSpPr>
        <dsp:cNvPr id="0" name=""/>
        <dsp:cNvSpPr/>
      </dsp:nvSpPr>
      <dsp:spPr>
        <a:xfrm>
          <a:off x="4270898" y="2672172"/>
          <a:ext cx="3484600" cy="23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206"/>
              </a:lnTo>
              <a:lnTo>
                <a:pt x="3484600" y="118206"/>
              </a:lnTo>
              <a:lnTo>
                <a:pt x="3484600" y="23641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3EDC2-43CA-41DE-A4C4-DDE0F9DEDD5B}">
      <dsp:nvSpPr>
        <dsp:cNvPr id="0" name=""/>
        <dsp:cNvSpPr/>
      </dsp:nvSpPr>
      <dsp:spPr>
        <a:xfrm>
          <a:off x="4270898" y="2672172"/>
          <a:ext cx="2037962" cy="23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206"/>
              </a:lnTo>
              <a:lnTo>
                <a:pt x="2037962" y="118206"/>
              </a:lnTo>
              <a:lnTo>
                <a:pt x="2037962" y="23641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3C46D8-E17A-43C2-8CEC-B3DC6F4707CC}">
      <dsp:nvSpPr>
        <dsp:cNvPr id="0" name=""/>
        <dsp:cNvSpPr/>
      </dsp:nvSpPr>
      <dsp:spPr>
        <a:xfrm>
          <a:off x="4270898" y="2672172"/>
          <a:ext cx="616918" cy="23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206"/>
              </a:lnTo>
              <a:lnTo>
                <a:pt x="616918" y="118206"/>
              </a:lnTo>
              <a:lnTo>
                <a:pt x="616918" y="23641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53E59-B206-4407-912B-B92138D2D74A}">
      <dsp:nvSpPr>
        <dsp:cNvPr id="0" name=""/>
        <dsp:cNvSpPr/>
      </dsp:nvSpPr>
      <dsp:spPr>
        <a:xfrm>
          <a:off x="3437030" y="2672172"/>
          <a:ext cx="833867" cy="236412"/>
        </a:xfrm>
        <a:custGeom>
          <a:avLst/>
          <a:gdLst/>
          <a:ahLst/>
          <a:cxnLst/>
          <a:rect l="0" t="0" r="0" b="0"/>
          <a:pathLst>
            <a:path>
              <a:moveTo>
                <a:pt x="833867" y="0"/>
              </a:moveTo>
              <a:lnTo>
                <a:pt x="833867" y="118206"/>
              </a:lnTo>
              <a:lnTo>
                <a:pt x="0" y="118206"/>
              </a:lnTo>
              <a:lnTo>
                <a:pt x="0" y="23641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1A55E-46C3-41A6-BC7F-1390732D8D7A}">
      <dsp:nvSpPr>
        <dsp:cNvPr id="0" name=""/>
        <dsp:cNvSpPr/>
      </dsp:nvSpPr>
      <dsp:spPr>
        <a:xfrm>
          <a:off x="2001029" y="2672172"/>
          <a:ext cx="2269868" cy="236412"/>
        </a:xfrm>
        <a:custGeom>
          <a:avLst/>
          <a:gdLst/>
          <a:ahLst/>
          <a:cxnLst/>
          <a:rect l="0" t="0" r="0" b="0"/>
          <a:pathLst>
            <a:path>
              <a:moveTo>
                <a:pt x="2269868" y="0"/>
              </a:moveTo>
              <a:lnTo>
                <a:pt x="2269868" y="118206"/>
              </a:lnTo>
              <a:lnTo>
                <a:pt x="0" y="118206"/>
              </a:lnTo>
              <a:lnTo>
                <a:pt x="0" y="23641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59DA2-4C97-468B-A6B0-BB528C0340B3}">
      <dsp:nvSpPr>
        <dsp:cNvPr id="0" name=""/>
        <dsp:cNvSpPr/>
      </dsp:nvSpPr>
      <dsp:spPr>
        <a:xfrm>
          <a:off x="575552" y="2672172"/>
          <a:ext cx="3695345" cy="236412"/>
        </a:xfrm>
        <a:custGeom>
          <a:avLst/>
          <a:gdLst/>
          <a:ahLst/>
          <a:cxnLst/>
          <a:rect l="0" t="0" r="0" b="0"/>
          <a:pathLst>
            <a:path>
              <a:moveTo>
                <a:pt x="3695345" y="0"/>
              </a:moveTo>
              <a:lnTo>
                <a:pt x="3695345" y="118206"/>
              </a:lnTo>
              <a:lnTo>
                <a:pt x="0" y="118206"/>
              </a:lnTo>
              <a:lnTo>
                <a:pt x="0" y="23641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6F462-FC10-4978-90AC-2327DE60132F}">
      <dsp:nvSpPr>
        <dsp:cNvPr id="0" name=""/>
        <dsp:cNvSpPr/>
      </dsp:nvSpPr>
      <dsp:spPr>
        <a:xfrm>
          <a:off x="3510148" y="1637653"/>
          <a:ext cx="1521499" cy="1034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148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Coordinador de Centros de Amigos del Turista y Comités de Desarrollo Turístico</a:t>
          </a:r>
          <a:endParaRPr lang="es-SV" sz="1300" kern="1200" dirty="0"/>
        </a:p>
      </dsp:txBody>
      <dsp:txXfrm>
        <a:off x="3510148" y="1637653"/>
        <a:ext cx="1521499" cy="1034518"/>
      </dsp:txXfrm>
    </dsp:sp>
    <dsp:sp modelId="{F7235F6A-C89A-4221-84C2-0E7738296698}">
      <dsp:nvSpPr>
        <dsp:cNvPr id="0" name=""/>
        <dsp:cNvSpPr/>
      </dsp:nvSpPr>
      <dsp:spPr>
        <a:xfrm>
          <a:off x="4104456" y="2541904"/>
          <a:ext cx="1282275" cy="1223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800" kern="1200" dirty="0"/>
        </a:p>
      </dsp:txBody>
      <dsp:txXfrm>
        <a:off x="4104456" y="2541904"/>
        <a:ext cx="1282275" cy="122392"/>
      </dsp:txXfrm>
    </dsp:sp>
    <dsp:sp modelId="{78E43B5C-4077-42EC-A125-DB33CA7C2C94}">
      <dsp:nvSpPr>
        <dsp:cNvPr id="0" name=""/>
        <dsp:cNvSpPr/>
      </dsp:nvSpPr>
      <dsp:spPr>
        <a:xfrm>
          <a:off x="86327" y="2908584"/>
          <a:ext cx="978449" cy="506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148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CAT La Palma</a:t>
          </a:r>
          <a:endParaRPr lang="es-SV" sz="1300" kern="1200" dirty="0"/>
        </a:p>
      </dsp:txBody>
      <dsp:txXfrm>
        <a:off x="86327" y="2908584"/>
        <a:ext cx="978449" cy="506597"/>
      </dsp:txXfrm>
    </dsp:sp>
    <dsp:sp modelId="{CD902861-C149-437C-AAA8-87FA3B0BBE32}">
      <dsp:nvSpPr>
        <dsp:cNvPr id="0" name=""/>
        <dsp:cNvSpPr/>
      </dsp:nvSpPr>
      <dsp:spPr>
        <a:xfrm flipV="1">
          <a:off x="144017" y="3299397"/>
          <a:ext cx="1106145" cy="1658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100" kern="1200" dirty="0"/>
        </a:p>
      </dsp:txBody>
      <dsp:txXfrm rot="10800000">
        <a:off x="144017" y="3299397"/>
        <a:ext cx="1106145" cy="165878"/>
      </dsp:txXfrm>
    </dsp:sp>
    <dsp:sp modelId="{277CCEE3-5A19-4FAF-85C0-391630E0D89D}">
      <dsp:nvSpPr>
        <dsp:cNvPr id="0" name=""/>
        <dsp:cNvSpPr/>
      </dsp:nvSpPr>
      <dsp:spPr>
        <a:xfrm>
          <a:off x="1511805" y="2908584"/>
          <a:ext cx="978449" cy="506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148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CAT Suchitoto</a:t>
          </a:r>
          <a:endParaRPr lang="es-SV" sz="1300" kern="1200" dirty="0"/>
        </a:p>
      </dsp:txBody>
      <dsp:txXfrm>
        <a:off x="1511805" y="2908584"/>
        <a:ext cx="978449" cy="506597"/>
      </dsp:txXfrm>
    </dsp:sp>
    <dsp:sp modelId="{EB6B2D45-B07F-4D2E-AA5D-1F27852E16CE}">
      <dsp:nvSpPr>
        <dsp:cNvPr id="0" name=""/>
        <dsp:cNvSpPr/>
      </dsp:nvSpPr>
      <dsp:spPr>
        <a:xfrm>
          <a:off x="1656182" y="3312369"/>
          <a:ext cx="1127191" cy="1757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100" kern="1200" dirty="0" smtClean="0"/>
        </a:p>
      </dsp:txBody>
      <dsp:txXfrm>
        <a:off x="1656182" y="3312369"/>
        <a:ext cx="1127191" cy="175752"/>
      </dsp:txXfrm>
    </dsp:sp>
    <dsp:sp modelId="{9DAA5EF4-804D-4766-B16F-5B36B587FC7A}">
      <dsp:nvSpPr>
        <dsp:cNvPr id="0" name=""/>
        <dsp:cNvSpPr/>
      </dsp:nvSpPr>
      <dsp:spPr>
        <a:xfrm>
          <a:off x="2947805" y="2908584"/>
          <a:ext cx="978449" cy="506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148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CAT La Libertad</a:t>
          </a:r>
          <a:endParaRPr lang="es-SV" sz="1300" kern="1200" dirty="0"/>
        </a:p>
      </dsp:txBody>
      <dsp:txXfrm>
        <a:off x="2947805" y="2908584"/>
        <a:ext cx="978449" cy="506597"/>
      </dsp:txXfrm>
    </dsp:sp>
    <dsp:sp modelId="{E2EAFC8F-D4B6-4493-A250-131D934909C6}">
      <dsp:nvSpPr>
        <dsp:cNvPr id="0" name=""/>
        <dsp:cNvSpPr/>
      </dsp:nvSpPr>
      <dsp:spPr>
        <a:xfrm flipV="1">
          <a:off x="3096348" y="3299397"/>
          <a:ext cx="1156762" cy="1645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100" kern="1200" dirty="0"/>
        </a:p>
      </dsp:txBody>
      <dsp:txXfrm rot="10800000">
        <a:off x="3096348" y="3299397"/>
        <a:ext cx="1156762" cy="164517"/>
      </dsp:txXfrm>
    </dsp:sp>
    <dsp:sp modelId="{C26D3015-C7FC-41BF-BA53-0B8A14C5179D}">
      <dsp:nvSpPr>
        <dsp:cNvPr id="0" name=""/>
        <dsp:cNvSpPr/>
      </dsp:nvSpPr>
      <dsp:spPr>
        <a:xfrm>
          <a:off x="4398591" y="2908584"/>
          <a:ext cx="978449" cy="506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148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CAT Ruta de Las Flores </a:t>
          </a:r>
          <a:endParaRPr lang="es-SV" sz="1300" kern="1200" dirty="0"/>
        </a:p>
      </dsp:txBody>
      <dsp:txXfrm>
        <a:off x="4398591" y="2908584"/>
        <a:ext cx="978449" cy="506597"/>
      </dsp:txXfrm>
    </dsp:sp>
    <dsp:sp modelId="{655D23C0-BD3F-4037-86AC-895CF218420C}">
      <dsp:nvSpPr>
        <dsp:cNvPr id="0" name=""/>
        <dsp:cNvSpPr/>
      </dsp:nvSpPr>
      <dsp:spPr>
        <a:xfrm>
          <a:off x="4536500" y="3299398"/>
          <a:ext cx="1097277" cy="1325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 dirty="0"/>
        </a:p>
      </dsp:txBody>
      <dsp:txXfrm>
        <a:off x="4536500" y="3299398"/>
        <a:ext cx="1097277" cy="132556"/>
      </dsp:txXfrm>
    </dsp:sp>
    <dsp:sp modelId="{993D5769-CE59-459D-BF41-2B5D65DD39EE}">
      <dsp:nvSpPr>
        <dsp:cNvPr id="0" name=""/>
        <dsp:cNvSpPr/>
      </dsp:nvSpPr>
      <dsp:spPr>
        <a:xfrm>
          <a:off x="5819635" y="2908584"/>
          <a:ext cx="978449" cy="506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148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CAT La Unión</a:t>
          </a:r>
          <a:endParaRPr lang="es-SV" sz="1300" kern="1200" dirty="0"/>
        </a:p>
      </dsp:txBody>
      <dsp:txXfrm>
        <a:off x="5819635" y="2908584"/>
        <a:ext cx="978449" cy="506597"/>
      </dsp:txXfrm>
    </dsp:sp>
    <dsp:sp modelId="{7E9F5E0E-A015-4A7B-B498-2747260DA807}">
      <dsp:nvSpPr>
        <dsp:cNvPr id="0" name=""/>
        <dsp:cNvSpPr/>
      </dsp:nvSpPr>
      <dsp:spPr>
        <a:xfrm>
          <a:off x="5904659" y="3356143"/>
          <a:ext cx="1148467" cy="1129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700" kern="1200" dirty="0"/>
        </a:p>
      </dsp:txBody>
      <dsp:txXfrm>
        <a:off x="5904659" y="3356143"/>
        <a:ext cx="1148467" cy="112902"/>
      </dsp:txXfrm>
    </dsp:sp>
    <dsp:sp modelId="{391CF035-A1EA-45D1-BD20-4EA59B50A370}">
      <dsp:nvSpPr>
        <dsp:cNvPr id="0" name=""/>
        <dsp:cNvSpPr/>
      </dsp:nvSpPr>
      <dsp:spPr>
        <a:xfrm>
          <a:off x="7266273" y="2908584"/>
          <a:ext cx="978449" cy="506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148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CAT Ruta de Paz</a:t>
          </a:r>
          <a:endParaRPr lang="es-SV" sz="1300" kern="1200" dirty="0"/>
        </a:p>
      </dsp:txBody>
      <dsp:txXfrm>
        <a:off x="7266273" y="2908584"/>
        <a:ext cx="978449" cy="506597"/>
      </dsp:txXfrm>
    </dsp:sp>
    <dsp:sp modelId="{7CF1FC15-3728-41A2-8107-23F0727A5814}">
      <dsp:nvSpPr>
        <dsp:cNvPr id="0" name=""/>
        <dsp:cNvSpPr/>
      </dsp:nvSpPr>
      <dsp:spPr>
        <a:xfrm flipV="1">
          <a:off x="7408235" y="3325029"/>
          <a:ext cx="1160716" cy="108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700" kern="1200" dirty="0"/>
        </a:p>
      </dsp:txBody>
      <dsp:txXfrm rot="10800000">
        <a:off x="7408235" y="3325029"/>
        <a:ext cx="1160716" cy="1083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60476-61C5-41FD-9F88-F6C6BBE8F0BE}">
      <dsp:nvSpPr>
        <dsp:cNvPr id="0" name=""/>
        <dsp:cNvSpPr/>
      </dsp:nvSpPr>
      <dsp:spPr>
        <a:xfrm>
          <a:off x="3381835" y="1519456"/>
          <a:ext cx="146556" cy="876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733"/>
              </a:lnTo>
              <a:lnTo>
                <a:pt x="146556" y="522733"/>
              </a:lnTo>
              <a:lnTo>
                <a:pt x="146556" y="87684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DE8B87-903D-4989-A533-5157342AA8AB}">
      <dsp:nvSpPr>
        <dsp:cNvPr id="0" name=""/>
        <dsp:cNvSpPr/>
      </dsp:nvSpPr>
      <dsp:spPr>
        <a:xfrm>
          <a:off x="1916266" y="1842"/>
          <a:ext cx="2931138" cy="15176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1415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200" kern="1200" dirty="0" smtClean="0"/>
            <a:t>Auditor Interno</a:t>
          </a:r>
          <a:endParaRPr lang="es-SV" sz="3200" kern="1200" dirty="0"/>
        </a:p>
      </dsp:txBody>
      <dsp:txXfrm>
        <a:off x="1916266" y="1842"/>
        <a:ext cx="2931138" cy="1517613"/>
      </dsp:txXfrm>
    </dsp:sp>
    <dsp:sp modelId="{F923BCAC-AB43-4584-AB0C-4C49E9D35D52}">
      <dsp:nvSpPr>
        <dsp:cNvPr id="0" name=""/>
        <dsp:cNvSpPr/>
      </dsp:nvSpPr>
      <dsp:spPr>
        <a:xfrm>
          <a:off x="2502493" y="1182208"/>
          <a:ext cx="2638024" cy="5058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22225" rIns="88900" bIns="22225" numCol="1" spcCol="1270" anchor="ctr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500" kern="1200" dirty="0"/>
        </a:p>
      </dsp:txBody>
      <dsp:txXfrm>
        <a:off x="2502493" y="1182208"/>
        <a:ext cx="2638024" cy="505871"/>
      </dsp:txXfrm>
    </dsp:sp>
    <dsp:sp modelId="{9A09B381-8F34-4E55-867F-592E9F74F144}">
      <dsp:nvSpPr>
        <dsp:cNvPr id="0" name=""/>
        <dsp:cNvSpPr/>
      </dsp:nvSpPr>
      <dsp:spPr>
        <a:xfrm>
          <a:off x="2062822" y="2396299"/>
          <a:ext cx="2931138" cy="15176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1415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200" kern="1200" dirty="0" smtClean="0"/>
            <a:t>Técnico en Auditoria Interna</a:t>
          </a:r>
          <a:endParaRPr lang="es-SV" sz="3200" kern="1200" dirty="0"/>
        </a:p>
      </dsp:txBody>
      <dsp:txXfrm>
        <a:off x="2062822" y="2396299"/>
        <a:ext cx="2931138" cy="1517613"/>
      </dsp:txXfrm>
    </dsp:sp>
    <dsp:sp modelId="{C4A29F4E-E305-4990-B0D7-17523C55B960}">
      <dsp:nvSpPr>
        <dsp:cNvPr id="0" name=""/>
        <dsp:cNvSpPr/>
      </dsp:nvSpPr>
      <dsp:spPr>
        <a:xfrm>
          <a:off x="3241893" y="3684761"/>
          <a:ext cx="2026213" cy="2933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000" kern="1200" dirty="0"/>
        </a:p>
      </dsp:txBody>
      <dsp:txXfrm>
        <a:off x="3241893" y="3684761"/>
        <a:ext cx="2026213" cy="2933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0A65FD-3E38-4E88-BDC1-B5137E8D341F}">
      <dsp:nvSpPr>
        <dsp:cNvPr id="0" name=""/>
        <dsp:cNvSpPr/>
      </dsp:nvSpPr>
      <dsp:spPr>
        <a:xfrm>
          <a:off x="3993129" y="700601"/>
          <a:ext cx="230191" cy="2953822"/>
        </a:xfrm>
        <a:custGeom>
          <a:avLst/>
          <a:gdLst/>
          <a:ahLst/>
          <a:cxnLst/>
          <a:rect l="0" t="0" r="0" b="0"/>
          <a:pathLst>
            <a:path>
              <a:moveTo>
                <a:pt x="230191" y="0"/>
              </a:moveTo>
              <a:lnTo>
                <a:pt x="230191" y="2953822"/>
              </a:lnTo>
              <a:lnTo>
                <a:pt x="0" y="295382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AFCF20-5E6B-48E5-9408-FA36B85024C4}">
      <dsp:nvSpPr>
        <dsp:cNvPr id="0" name=""/>
        <dsp:cNvSpPr/>
      </dsp:nvSpPr>
      <dsp:spPr>
        <a:xfrm>
          <a:off x="4223320" y="700601"/>
          <a:ext cx="230191" cy="1852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2922"/>
              </a:lnTo>
              <a:lnTo>
                <a:pt x="230191" y="185292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7795B-AC2C-4569-8E7B-680BCE3CBDC1}">
      <dsp:nvSpPr>
        <dsp:cNvPr id="0" name=""/>
        <dsp:cNvSpPr/>
      </dsp:nvSpPr>
      <dsp:spPr>
        <a:xfrm>
          <a:off x="3993129" y="700601"/>
          <a:ext cx="230191" cy="1852922"/>
        </a:xfrm>
        <a:custGeom>
          <a:avLst/>
          <a:gdLst/>
          <a:ahLst/>
          <a:cxnLst/>
          <a:rect l="0" t="0" r="0" b="0"/>
          <a:pathLst>
            <a:path>
              <a:moveTo>
                <a:pt x="230191" y="0"/>
              </a:moveTo>
              <a:lnTo>
                <a:pt x="230191" y="1852922"/>
              </a:lnTo>
              <a:lnTo>
                <a:pt x="0" y="185292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D22AA-2224-4257-AF02-FC2BC3E40979}">
      <dsp:nvSpPr>
        <dsp:cNvPr id="0" name=""/>
        <dsp:cNvSpPr/>
      </dsp:nvSpPr>
      <dsp:spPr>
        <a:xfrm>
          <a:off x="4223320" y="700601"/>
          <a:ext cx="230191" cy="752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023"/>
              </a:lnTo>
              <a:lnTo>
                <a:pt x="230191" y="75202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8B62D8-D483-4BA3-BBFB-B531FD6BE315}">
      <dsp:nvSpPr>
        <dsp:cNvPr id="0" name=""/>
        <dsp:cNvSpPr/>
      </dsp:nvSpPr>
      <dsp:spPr>
        <a:xfrm>
          <a:off x="3993129" y="700601"/>
          <a:ext cx="230191" cy="752023"/>
        </a:xfrm>
        <a:custGeom>
          <a:avLst/>
          <a:gdLst/>
          <a:ahLst/>
          <a:cxnLst/>
          <a:rect l="0" t="0" r="0" b="0"/>
          <a:pathLst>
            <a:path>
              <a:moveTo>
                <a:pt x="230191" y="0"/>
              </a:moveTo>
              <a:lnTo>
                <a:pt x="230191" y="752023"/>
              </a:lnTo>
              <a:lnTo>
                <a:pt x="0" y="75202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993DD-0E0A-419A-8B42-4CF681BEC4F0}">
      <dsp:nvSpPr>
        <dsp:cNvPr id="0" name=""/>
        <dsp:cNvSpPr/>
      </dsp:nvSpPr>
      <dsp:spPr>
        <a:xfrm>
          <a:off x="4177600" y="700601"/>
          <a:ext cx="91440" cy="39933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93382"/>
              </a:lnTo>
              <a:lnTo>
                <a:pt x="104774" y="399338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52BE6C-42E0-455F-BC58-228895802AEC}">
      <dsp:nvSpPr>
        <dsp:cNvPr id="0" name=""/>
        <dsp:cNvSpPr/>
      </dsp:nvSpPr>
      <dsp:spPr>
        <a:xfrm>
          <a:off x="3549496" y="2847"/>
          <a:ext cx="1347649" cy="697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846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Gerencia General</a:t>
          </a:r>
          <a:endParaRPr lang="es-SV" sz="1300" kern="1200" dirty="0"/>
        </a:p>
      </dsp:txBody>
      <dsp:txXfrm>
        <a:off x="3549496" y="2847"/>
        <a:ext cx="1347649" cy="697753"/>
      </dsp:txXfrm>
    </dsp:sp>
    <dsp:sp modelId="{49A8F18B-8579-4F04-A521-5C79D285F157}">
      <dsp:nvSpPr>
        <dsp:cNvPr id="0" name=""/>
        <dsp:cNvSpPr/>
      </dsp:nvSpPr>
      <dsp:spPr>
        <a:xfrm>
          <a:off x="3819026" y="545544"/>
          <a:ext cx="1212884" cy="232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600" kern="1200" dirty="0"/>
        </a:p>
      </dsp:txBody>
      <dsp:txXfrm>
        <a:off x="3819026" y="545544"/>
        <a:ext cx="1212884" cy="232584"/>
      </dsp:txXfrm>
    </dsp:sp>
    <dsp:sp modelId="{A6626670-FC46-470D-8079-1C128324A44F}">
      <dsp:nvSpPr>
        <dsp:cNvPr id="0" name=""/>
        <dsp:cNvSpPr/>
      </dsp:nvSpPr>
      <dsp:spPr>
        <a:xfrm>
          <a:off x="4282374" y="4345107"/>
          <a:ext cx="1347649" cy="697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846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Secretaria Ejecutiva</a:t>
          </a:r>
          <a:endParaRPr lang="es-SV" sz="1300" kern="1200" dirty="0"/>
        </a:p>
      </dsp:txBody>
      <dsp:txXfrm>
        <a:off x="4282374" y="4345107"/>
        <a:ext cx="1347649" cy="697753"/>
      </dsp:txXfrm>
    </dsp:sp>
    <dsp:sp modelId="{D27972DE-97D3-44AE-9129-595E3E91505A}">
      <dsp:nvSpPr>
        <dsp:cNvPr id="0" name=""/>
        <dsp:cNvSpPr/>
      </dsp:nvSpPr>
      <dsp:spPr>
        <a:xfrm>
          <a:off x="4782595" y="4949143"/>
          <a:ext cx="1212884" cy="232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600" kern="1200" dirty="0"/>
        </a:p>
      </dsp:txBody>
      <dsp:txXfrm>
        <a:off x="4782595" y="4949143"/>
        <a:ext cx="1212884" cy="232584"/>
      </dsp:txXfrm>
    </dsp:sp>
    <dsp:sp modelId="{AD10163C-3241-4573-8F5F-378D37F80E68}">
      <dsp:nvSpPr>
        <dsp:cNvPr id="0" name=""/>
        <dsp:cNvSpPr/>
      </dsp:nvSpPr>
      <dsp:spPr>
        <a:xfrm>
          <a:off x="2645479" y="1103747"/>
          <a:ext cx="1347649" cy="697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846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Unidad Jurídica</a:t>
          </a:r>
          <a:endParaRPr lang="es-SV" sz="1300" kern="1200" dirty="0"/>
        </a:p>
      </dsp:txBody>
      <dsp:txXfrm>
        <a:off x="2645479" y="1103747"/>
        <a:ext cx="1347649" cy="697753"/>
      </dsp:txXfrm>
    </dsp:sp>
    <dsp:sp modelId="{2BD53502-0D71-4166-B662-203E41E4F53F}">
      <dsp:nvSpPr>
        <dsp:cNvPr id="0" name=""/>
        <dsp:cNvSpPr/>
      </dsp:nvSpPr>
      <dsp:spPr>
        <a:xfrm>
          <a:off x="2915009" y="1646444"/>
          <a:ext cx="1212884" cy="232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600" kern="1200" dirty="0"/>
        </a:p>
      </dsp:txBody>
      <dsp:txXfrm>
        <a:off x="2915009" y="1646444"/>
        <a:ext cx="1212884" cy="232584"/>
      </dsp:txXfrm>
    </dsp:sp>
    <dsp:sp modelId="{877558AB-9A20-4431-A704-55846C589DE9}">
      <dsp:nvSpPr>
        <dsp:cNvPr id="0" name=""/>
        <dsp:cNvSpPr/>
      </dsp:nvSpPr>
      <dsp:spPr>
        <a:xfrm>
          <a:off x="4453512" y="1103747"/>
          <a:ext cx="1347649" cy="697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846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Unidad de Comunicaciones y RRPP</a:t>
          </a:r>
          <a:endParaRPr lang="es-SV" sz="1300" kern="1200" dirty="0"/>
        </a:p>
      </dsp:txBody>
      <dsp:txXfrm>
        <a:off x="4453512" y="1103747"/>
        <a:ext cx="1347649" cy="697753"/>
      </dsp:txXfrm>
    </dsp:sp>
    <dsp:sp modelId="{5AED3F1B-169C-4AC2-B762-D8AB6EB7C823}">
      <dsp:nvSpPr>
        <dsp:cNvPr id="0" name=""/>
        <dsp:cNvSpPr/>
      </dsp:nvSpPr>
      <dsp:spPr>
        <a:xfrm>
          <a:off x="4724849" y="1736347"/>
          <a:ext cx="1212884" cy="232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400" kern="1200" dirty="0"/>
        </a:p>
      </dsp:txBody>
      <dsp:txXfrm>
        <a:off x="4724849" y="1736347"/>
        <a:ext cx="1212884" cy="232584"/>
      </dsp:txXfrm>
    </dsp:sp>
    <dsp:sp modelId="{A7EE59D2-64CC-43E1-A6E4-1D7AEC5EE8D9}">
      <dsp:nvSpPr>
        <dsp:cNvPr id="0" name=""/>
        <dsp:cNvSpPr/>
      </dsp:nvSpPr>
      <dsp:spPr>
        <a:xfrm>
          <a:off x="2645479" y="2204647"/>
          <a:ext cx="1347649" cy="697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846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Unidad Ambiental</a:t>
          </a:r>
          <a:endParaRPr lang="es-SV" sz="1300" kern="1200" dirty="0"/>
        </a:p>
      </dsp:txBody>
      <dsp:txXfrm>
        <a:off x="2645479" y="2204647"/>
        <a:ext cx="1347649" cy="697753"/>
      </dsp:txXfrm>
    </dsp:sp>
    <dsp:sp modelId="{C941B3F3-7BF4-41A6-A7AC-257C7C292474}">
      <dsp:nvSpPr>
        <dsp:cNvPr id="0" name=""/>
        <dsp:cNvSpPr/>
      </dsp:nvSpPr>
      <dsp:spPr>
        <a:xfrm>
          <a:off x="2915009" y="2747344"/>
          <a:ext cx="1212884" cy="232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600" kern="1200" dirty="0"/>
        </a:p>
      </dsp:txBody>
      <dsp:txXfrm>
        <a:off x="2915009" y="2747344"/>
        <a:ext cx="1212884" cy="232584"/>
      </dsp:txXfrm>
    </dsp:sp>
    <dsp:sp modelId="{D9E577E7-5612-4308-A5AD-25F98CFB7837}">
      <dsp:nvSpPr>
        <dsp:cNvPr id="0" name=""/>
        <dsp:cNvSpPr/>
      </dsp:nvSpPr>
      <dsp:spPr>
        <a:xfrm>
          <a:off x="4453512" y="2204647"/>
          <a:ext cx="1347649" cy="697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846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UACI</a:t>
          </a:r>
          <a:endParaRPr lang="es-SV" sz="1300" kern="1200" dirty="0"/>
        </a:p>
      </dsp:txBody>
      <dsp:txXfrm>
        <a:off x="4453512" y="2204647"/>
        <a:ext cx="1347649" cy="697753"/>
      </dsp:txXfrm>
    </dsp:sp>
    <dsp:sp modelId="{DDF63B62-F28B-4D21-BD5D-A223129050C4}">
      <dsp:nvSpPr>
        <dsp:cNvPr id="0" name=""/>
        <dsp:cNvSpPr/>
      </dsp:nvSpPr>
      <dsp:spPr>
        <a:xfrm>
          <a:off x="4723042" y="2747344"/>
          <a:ext cx="1212884" cy="232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600" kern="1200" dirty="0"/>
        </a:p>
      </dsp:txBody>
      <dsp:txXfrm>
        <a:off x="4723042" y="2747344"/>
        <a:ext cx="1212884" cy="232584"/>
      </dsp:txXfrm>
    </dsp:sp>
    <dsp:sp modelId="{25750DFA-82B8-446A-A30B-648A4B68FA22}">
      <dsp:nvSpPr>
        <dsp:cNvPr id="0" name=""/>
        <dsp:cNvSpPr/>
      </dsp:nvSpPr>
      <dsp:spPr>
        <a:xfrm>
          <a:off x="2645479" y="3305546"/>
          <a:ext cx="1347649" cy="697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846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300" kern="1200" dirty="0" smtClean="0"/>
            <a:t>Unidad de Acceso A la Información Pública</a:t>
          </a:r>
          <a:endParaRPr lang="es-SV" sz="1300" kern="1200" dirty="0"/>
        </a:p>
      </dsp:txBody>
      <dsp:txXfrm>
        <a:off x="2645479" y="3305546"/>
        <a:ext cx="1347649" cy="697753"/>
      </dsp:txXfrm>
    </dsp:sp>
    <dsp:sp modelId="{B00916F1-AB0A-4DBD-8277-D94D506B3662}">
      <dsp:nvSpPr>
        <dsp:cNvPr id="0" name=""/>
        <dsp:cNvSpPr/>
      </dsp:nvSpPr>
      <dsp:spPr>
        <a:xfrm>
          <a:off x="2916525" y="3921891"/>
          <a:ext cx="1212884" cy="232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300" kern="1200" dirty="0"/>
        </a:p>
      </dsp:txBody>
      <dsp:txXfrm>
        <a:off x="2916525" y="3921891"/>
        <a:ext cx="1212884" cy="2325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9CA54-6D47-4AC4-B1CD-C51263C8E57F}">
      <dsp:nvSpPr>
        <dsp:cNvPr id="0" name=""/>
        <dsp:cNvSpPr/>
      </dsp:nvSpPr>
      <dsp:spPr>
        <a:xfrm>
          <a:off x="3496032" y="1498375"/>
          <a:ext cx="493683" cy="1616657"/>
        </a:xfrm>
        <a:custGeom>
          <a:avLst/>
          <a:gdLst/>
          <a:ahLst/>
          <a:cxnLst/>
          <a:rect l="0" t="0" r="0" b="0"/>
          <a:pathLst>
            <a:path>
              <a:moveTo>
                <a:pt x="493683" y="0"/>
              </a:moveTo>
              <a:lnTo>
                <a:pt x="493683" y="1616657"/>
              </a:lnTo>
              <a:lnTo>
                <a:pt x="0" y="1616657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679DA-5521-4604-88FF-226AD8C290CD}">
      <dsp:nvSpPr>
        <dsp:cNvPr id="0" name=""/>
        <dsp:cNvSpPr/>
      </dsp:nvSpPr>
      <dsp:spPr>
        <a:xfrm>
          <a:off x="2542724" y="0"/>
          <a:ext cx="2893981" cy="14983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11437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100" kern="1200" dirty="0" smtClean="0"/>
            <a:t>Jefe Unidad Jurídica</a:t>
          </a:r>
          <a:endParaRPr lang="es-SV" sz="4100" kern="1200" dirty="0"/>
        </a:p>
      </dsp:txBody>
      <dsp:txXfrm>
        <a:off x="2542724" y="0"/>
        <a:ext cx="2893981" cy="1498375"/>
      </dsp:txXfrm>
    </dsp:sp>
    <dsp:sp modelId="{3766247D-F447-4EAF-BAFC-40D033AB58A4}">
      <dsp:nvSpPr>
        <dsp:cNvPr id="0" name=""/>
        <dsp:cNvSpPr/>
      </dsp:nvSpPr>
      <dsp:spPr>
        <a:xfrm>
          <a:off x="3122157" y="1167144"/>
          <a:ext cx="2604583" cy="4994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22225" rIns="88900" bIns="22225" numCol="1" spcCol="1270" anchor="ctr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500" kern="1200" dirty="0"/>
        </a:p>
      </dsp:txBody>
      <dsp:txXfrm>
        <a:off x="3122157" y="1167144"/>
        <a:ext cx="2604583" cy="499458"/>
      </dsp:txXfrm>
    </dsp:sp>
    <dsp:sp modelId="{5D776CFA-CD57-4BE1-96C9-7970208191B9}">
      <dsp:nvSpPr>
        <dsp:cNvPr id="0" name=""/>
        <dsp:cNvSpPr/>
      </dsp:nvSpPr>
      <dsp:spPr>
        <a:xfrm>
          <a:off x="602050" y="2365844"/>
          <a:ext cx="2893981" cy="14983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11437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100" kern="1200" dirty="0" smtClean="0"/>
            <a:t>Técnico Jurídico</a:t>
          </a:r>
          <a:endParaRPr lang="es-SV" sz="4100" kern="1200" dirty="0"/>
        </a:p>
      </dsp:txBody>
      <dsp:txXfrm>
        <a:off x="602050" y="2365844"/>
        <a:ext cx="2893981" cy="1498375"/>
      </dsp:txXfrm>
    </dsp:sp>
    <dsp:sp modelId="{C90780D7-9EC1-4EBA-A78C-93CFF80E545A}">
      <dsp:nvSpPr>
        <dsp:cNvPr id="0" name=""/>
        <dsp:cNvSpPr/>
      </dsp:nvSpPr>
      <dsp:spPr>
        <a:xfrm>
          <a:off x="1180846" y="3531248"/>
          <a:ext cx="2604583" cy="4994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22225" rIns="88900" bIns="22225" numCol="1" spcCol="1270" anchor="ctr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500" kern="1200" dirty="0"/>
        </a:p>
      </dsp:txBody>
      <dsp:txXfrm>
        <a:off x="1180846" y="3531248"/>
        <a:ext cx="2604583" cy="4994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76857-23EC-4F59-8DD0-8595B85A12E8}">
      <dsp:nvSpPr>
        <dsp:cNvPr id="0" name=""/>
        <dsp:cNvSpPr/>
      </dsp:nvSpPr>
      <dsp:spPr>
        <a:xfrm>
          <a:off x="3486393" y="1292443"/>
          <a:ext cx="426286" cy="1392654"/>
        </a:xfrm>
        <a:custGeom>
          <a:avLst/>
          <a:gdLst/>
          <a:ahLst/>
          <a:cxnLst/>
          <a:rect l="0" t="0" r="0" b="0"/>
          <a:pathLst>
            <a:path>
              <a:moveTo>
                <a:pt x="426286" y="0"/>
              </a:moveTo>
              <a:lnTo>
                <a:pt x="426286" y="1392654"/>
              </a:lnTo>
              <a:lnTo>
                <a:pt x="0" y="139265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B7D56-93C5-4EAC-B966-03ACC16ED361}">
      <dsp:nvSpPr>
        <dsp:cNvPr id="0" name=""/>
        <dsp:cNvSpPr/>
      </dsp:nvSpPr>
      <dsp:spPr>
        <a:xfrm>
          <a:off x="2664838" y="290"/>
          <a:ext cx="2495682" cy="1292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82337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Jefe de Unidad de Comunicaciones y RRPP</a:t>
          </a:r>
          <a:endParaRPr lang="es-SV" sz="2400" kern="1200" dirty="0"/>
        </a:p>
      </dsp:txBody>
      <dsp:txXfrm>
        <a:off x="2664838" y="290"/>
        <a:ext cx="2495682" cy="1292153"/>
      </dsp:txXfrm>
    </dsp:sp>
    <dsp:sp modelId="{D468D096-D13B-4923-B6F6-2BE7C1D106BE}">
      <dsp:nvSpPr>
        <dsp:cNvPr id="0" name=""/>
        <dsp:cNvSpPr/>
      </dsp:nvSpPr>
      <dsp:spPr>
        <a:xfrm>
          <a:off x="3163975" y="1005298"/>
          <a:ext cx="2246114" cy="430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400" kern="1200" dirty="0"/>
        </a:p>
      </dsp:txBody>
      <dsp:txXfrm>
        <a:off x="3163975" y="1005298"/>
        <a:ext cx="2246114" cy="430717"/>
      </dsp:txXfrm>
    </dsp:sp>
    <dsp:sp modelId="{3871BEC5-309B-41B2-978A-20E3428C1361}">
      <dsp:nvSpPr>
        <dsp:cNvPr id="0" name=""/>
        <dsp:cNvSpPr/>
      </dsp:nvSpPr>
      <dsp:spPr>
        <a:xfrm>
          <a:off x="990710" y="2039021"/>
          <a:ext cx="2495682" cy="1292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82337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Técnico en Comunicaciones</a:t>
          </a:r>
          <a:endParaRPr lang="es-SV" sz="2400" kern="1200" dirty="0"/>
        </a:p>
      </dsp:txBody>
      <dsp:txXfrm>
        <a:off x="990710" y="2039021"/>
        <a:ext cx="2495682" cy="1292153"/>
      </dsp:txXfrm>
    </dsp:sp>
    <dsp:sp modelId="{F6B4078F-3D81-46FC-8203-9D02CCBBB483}">
      <dsp:nvSpPr>
        <dsp:cNvPr id="0" name=""/>
        <dsp:cNvSpPr/>
      </dsp:nvSpPr>
      <dsp:spPr>
        <a:xfrm>
          <a:off x="1489847" y="3044029"/>
          <a:ext cx="2246114" cy="430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19050" rIns="76200" bIns="19050" numCol="1" spcCol="1270" anchor="ctr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000" kern="1200" dirty="0"/>
        </a:p>
      </dsp:txBody>
      <dsp:txXfrm>
        <a:off x="1489847" y="3044029"/>
        <a:ext cx="2246114" cy="4307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51400-E44C-4AEE-80C4-97CB3D2D38DB}">
      <dsp:nvSpPr>
        <dsp:cNvPr id="0" name=""/>
        <dsp:cNvSpPr/>
      </dsp:nvSpPr>
      <dsp:spPr>
        <a:xfrm>
          <a:off x="52620" y="90545"/>
          <a:ext cx="4225920" cy="21879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30875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700" kern="1200" dirty="0" smtClean="0"/>
            <a:t>Coordinador de Unidad Ambiental</a:t>
          </a:r>
          <a:endParaRPr lang="es-SV" sz="4700" kern="1200" dirty="0"/>
        </a:p>
      </dsp:txBody>
      <dsp:txXfrm>
        <a:off x="52620" y="90545"/>
        <a:ext cx="4225920" cy="2187994"/>
      </dsp:txXfrm>
    </dsp:sp>
    <dsp:sp modelId="{BC83C0EE-2ECA-40C0-8F92-7EFAD445F936}">
      <dsp:nvSpPr>
        <dsp:cNvPr id="0" name=""/>
        <dsp:cNvSpPr/>
      </dsp:nvSpPr>
      <dsp:spPr>
        <a:xfrm>
          <a:off x="949244" y="1918898"/>
          <a:ext cx="3656862" cy="5829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25400" rIns="101600" bIns="25400" numCol="1" spcCol="1270" anchor="ctr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4000" kern="1200" dirty="0"/>
        </a:p>
      </dsp:txBody>
      <dsp:txXfrm>
        <a:off x="949244" y="1918898"/>
        <a:ext cx="3656862" cy="5829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D8F919-45C4-4AA9-AB2A-D05F29B55B45}">
      <dsp:nvSpPr>
        <dsp:cNvPr id="0" name=""/>
        <dsp:cNvSpPr/>
      </dsp:nvSpPr>
      <dsp:spPr>
        <a:xfrm>
          <a:off x="4167225" y="2338504"/>
          <a:ext cx="3270064" cy="486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787"/>
              </a:lnTo>
              <a:lnTo>
                <a:pt x="3270064" y="289787"/>
              </a:lnTo>
              <a:lnTo>
                <a:pt x="3270064" y="486095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561A8-320F-496B-8C6B-AFC6FF9952F6}">
      <dsp:nvSpPr>
        <dsp:cNvPr id="0" name=""/>
        <dsp:cNvSpPr/>
      </dsp:nvSpPr>
      <dsp:spPr>
        <a:xfrm>
          <a:off x="4167225" y="2338504"/>
          <a:ext cx="1090021" cy="486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787"/>
              </a:lnTo>
              <a:lnTo>
                <a:pt x="1090021" y="289787"/>
              </a:lnTo>
              <a:lnTo>
                <a:pt x="1090021" y="486095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4442F-BC3E-4E8A-A202-7A98E44254BE}">
      <dsp:nvSpPr>
        <dsp:cNvPr id="0" name=""/>
        <dsp:cNvSpPr/>
      </dsp:nvSpPr>
      <dsp:spPr>
        <a:xfrm>
          <a:off x="3077203" y="2338504"/>
          <a:ext cx="1090021" cy="486095"/>
        </a:xfrm>
        <a:custGeom>
          <a:avLst/>
          <a:gdLst/>
          <a:ahLst/>
          <a:cxnLst/>
          <a:rect l="0" t="0" r="0" b="0"/>
          <a:pathLst>
            <a:path>
              <a:moveTo>
                <a:pt x="1090021" y="0"/>
              </a:moveTo>
              <a:lnTo>
                <a:pt x="1090021" y="289787"/>
              </a:lnTo>
              <a:lnTo>
                <a:pt x="0" y="289787"/>
              </a:lnTo>
              <a:lnTo>
                <a:pt x="0" y="486095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D97B5-8A19-457C-86FC-0A1398FC85BA}">
      <dsp:nvSpPr>
        <dsp:cNvPr id="0" name=""/>
        <dsp:cNvSpPr/>
      </dsp:nvSpPr>
      <dsp:spPr>
        <a:xfrm>
          <a:off x="897161" y="2338504"/>
          <a:ext cx="3270064" cy="486095"/>
        </a:xfrm>
        <a:custGeom>
          <a:avLst/>
          <a:gdLst/>
          <a:ahLst/>
          <a:cxnLst/>
          <a:rect l="0" t="0" r="0" b="0"/>
          <a:pathLst>
            <a:path>
              <a:moveTo>
                <a:pt x="3270064" y="0"/>
              </a:moveTo>
              <a:lnTo>
                <a:pt x="3270064" y="289787"/>
              </a:lnTo>
              <a:lnTo>
                <a:pt x="0" y="289787"/>
              </a:lnTo>
              <a:lnTo>
                <a:pt x="0" y="486095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16FB4-397E-4DDF-BC94-06D83185E1A1}">
      <dsp:nvSpPr>
        <dsp:cNvPr id="0" name=""/>
        <dsp:cNvSpPr/>
      </dsp:nvSpPr>
      <dsp:spPr>
        <a:xfrm>
          <a:off x="3354758" y="1497185"/>
          <a:ext cx="1624934" cy="841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18719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Jefe UACI</a:t>
          </a:r>
          <a:endParaRPr lang="es-SV" sz="2400" kern="1200" dirty="0"/>
        </a:p>
      </dsp:txBody>
      <dsp:txXfrm>
        <a:off x="3354758" y="1497185"/>
        <a:ext cx="1624934" cy="841318"/>
      </dsp:txXfrm>
    </dsp:sp>
    <dsp:sp modelId="{F6704095-2C7C-40EE-B214-CCC747DD5BFC}">
      <dsp:nvSpPr>
        <dsp:cNvPr id="0" name=""/>
        <dsp:cNvSpPr/>
      </dsp:nvSpPr>
      <dsp:spPr>
        <a:xfrm>
          <a:off x="3679745" y="2151544"/>
          <a:ext cx="1462440" cy="2804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3679745" y="2151544"/>
        <a:ext cx="1462440" cy="280439"/>
      </dsp:txXfrm>
    </dsp:sp>
    <dsp:sp modelId="{0F7DB620-FE13-4943-A29F-1A440AC6C8C6}">
      <dsp:nvSpPr>
        <dsp:cNvPr id="0" name=""/>
        <dsp:cNvSpPr/>
      </dsp:nvSpPr>
      <dsp:spPr>
        <a:xfrm>
          <a:off x="84694" y="2824599"/>
          <a:ext cx="1624934" cy="841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18719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Técnico UACI</a:t>
          </a:r>
          <a:endParaRPr lang="es-SV" sz="2400" kern="1200" dirty="0"/>
        </a:p>
      </dsp:txBody>
      <dsp:txXfrm>
        <a:off x="84694" y="2824599"/>
        <a:ext cx="1624934" cy="841318"/>
      </dsp:txXfrm>
    </dsp:sp>
    <dsp:sp modelId="{477E8D28-2ADE-4A7A-88E5-CEFF9DE4402F}">
      <dsp:nvSpPr>
        <dsp:cNvPr id="0" name=""/>
        <dsp:cNvSpPr/>
      </dsp:nvSpPr>
      <dsp:spPr>
        <a:xfrm>
          <a:off x="409680" y="3478958"/>
          <a:ext cx="1462440" cy="2804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409680" y="3478958"/>
        <a:ext cx="1462440" cy="280439"/>
      </dsp:txXfrm>
    </dsp:sp>
    <dsp:sp modelId="{73C58209-733A-47C8-B051-A36F9BABADC6}">
      <dsp:nvSpPr>
        <dsp:cNvPr id="0" name=""/>
        <dsp:cNvSpPr/>
      </dsp:nvSpPr>
      <dsp:spPr>
        <a:xfrm>
          <a:off x="2264736" y="2824599"/>
          <a:ext cx="1624934" cy="841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18719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Técnico UACI</a:t>
          </a:r>
          <a:endParaRPr lang="es-SV" sz="2400" kern="1200" dirty="0"/>
        </a:p>
      </dsp:txBody>
      <dsp:txXfrm>
        <a:off x="2264736" y="2824599"/>
        <a:ext cx="1624934" cy="841318"/>
      </dsp:txXfrm>
    </dsp:sp>
    <dsp:sp modelId="{DF783EF6-41BD-4A7E-BDA7-A8FEC0D8309A}">
      <dsp:nvSpPr>
        <dsp:cNvPr id="0" name=""/>
        <dsp:cNvSpPr/>
      </dsp:nvSpPr>
      <dsp:spPr>
        <a:xfrm>
          <a:off x="2589723" y="3478958"/>
          <a:ext cx="1462440" cy="2804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2589723" y="3478958"/>
        <a:ext cx="1462440" cy="280439"/>
      </dsp:txXfrm>
    </dsp:sp>
    <dsp:sp modelId="{A595FF25-3DFC-4003-AA88-0CE90A10D45B}">
      <dsp:nvSpPr>
        <dsp:cNvPr id="0" name=""/>
        <dsp:cNvSpPr/>
      </dsp:nvSpPr>
      <dsp:spPr>
        <a:xfrm>
          <a:off x="4444779" y="2824599"/>
          <a:ext cx="1624934" cy="841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18719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Técnico UACI</a:t>
          </a:r>
          <a:endParaRPr lang="es-SV" sz="2400" kern="1200" dirty="0"/>
        </a:p>
      </dsp:txBody>
      <dsp:txXfrm>
        <a:off x="4444779" y="2824599"/>
        <a:ext cx="1624934" cy="841318"/>
      </dsp:txXfrm>
    </dsp:sp>
    <dsp:sp modelId="{8BEDE532-0882-4AEC-90C1-E71874E6E12B}">
      <dsp:nvSpPr>
        <dsp:cNvPr id="0" name=""/>
        <dsp:cNvSpPr/>
      </dsp:nvSpPr>
      <dsp:spPr>
        <a:xfrm>
          <a:off x="4769766" y="3478958"/>
          <a:ext cx="1462440" cy="2804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4769766" y="3478958"/>
        <a:ext cx="1462440" cy="280439"/>
      </dsp:txXfrm>
    </dsp:sp>
    <dsp:sp modelId="{E05279BD-B28E-4353-BBAD-5C8982E094FE}">
      <dsp:nvSpPr>
        <dsp:cNvPr id="0" name=""/>
        <dsp:cNvSpPr/>
      </dsp:nvSpPr>
      <dsp:spPr>
        <a:xfrm>
          <a:off x="6624822" y="2824599"/>
          <a:ext cx="1624934" cy="841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18719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Técnico Legal UACI</a:t>
          </a:r>
          <a:endParaRPr lang="es-SV" sz="2400" kern="1200" dirty="0"/>
        </a:p>
      </dsp:txBody>
      <dsp:txXfrm>
        <a:off x="6624822" y="2824599"/>
        <a:ext cx="1624934" cy="841318"/>
      </dsp:txXfrm>
    </dsp:sp>
    <dsp:sp modelId="{5F0F5D64-3EF8-4EC4-ACAE-74645715F83F}">
      <dsp:nvSpPr>
        <dsp:cNvPr id="0" name=""/>
        <dsp:cNvSpPr/>
      </dsp:nvSpPr>
      <dsp:spPr>
        <a:xfrm>
          <a:off x="6949809" y="3478958"/>
          <a:ext cx="1462440" cy="2804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6949809" y="3478958"/>
        <a:ext cx="1462440" cy="2804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183DE-9142-4D20-8D52-A649F170BF4F}">
      <dsp:nvSpPr>
        <dsp:cNvPr id="0" name=""/>
        <dsp:cNvSpPr/>
      </dsp:nvSpPr>
      <dsp:spPr>
        <a:xfrm>
          <a:off x="3503638" y="1292443"/>
          <a:ext cx="409041" cy="1370054"/>
        </a:xfrm>
        <a:custGeom>
          <a:avLst/>
          <a:gdLst/>
          <a:ahLst/>
          <a:cxnLst/>
          <a:rect l="0" t="0" r="0" b="0"/>
          <a:pathLst>
            <a:path>
              <a:moveTo>
                <a:pt x="409041" y="0"/>
              </a:moveTo>
              <a:lnTo>
                <a:pt x="409041" y="1370054"/>
              </a:lnTo>
              <a:lnTo>
                <a:pt x="0" y="137005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EB1F3-B73A-476F-BCE6-00FEDB5B6F0F}">
      <dsp:nvSpPr>
        <dsp:cNvPr id="0" name=""/>
        <dsp:cNvSpPr/>
      </dsp:nvSpPr>
      <dsp:spPr>
        <a:xfrm>
          <a:off x="2664838" y="289"/>
          <a:ext cx="2495682" cy="1292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8233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100" kern="1200" dirty="0" smtClean="0"/>
            <a:t>Jefe de la Unidad de Acceso a la Información Pública</a:t>
          </a:r>
          <a:endParaRPr lang="es-SV" sz="2100" kern="1200" dirty="0"/>
        </a:p>
      </dsp:txBody>
      <dsp:txXfrm>
        <a:off x="2664838" y="289"/>
        <a:ext cx="2495682" cy="1292153"/>
      </dsp:txXfrm>
    </dsp:sp>
    <dsp:sp modelId="{407308E5-4469-4ED1-8E71-3AB3ECFD69F4}">
      <dsp:nvSpPr>
        <dsp:cNvPr id="0" name=""/>
        <dsp:cNvSpPr/>
      </dsp:nvSpPr>
      <dsp:spPr>
        <a:xfrm>
          <a:off x="3163975" y="1005298"/>
          <a:ext cx="2246114" cy="430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100" kern="1200" dirty="0"/>
        </a:p>
      </dsp:txBody>
      <dsp:txXfrm>
        <a:off x="3163975" y="1005298"/>
        <a:ext cx="2246114" cy="430717"/>
      </dsp:txXfrm>
    </dsp:sp>
    <dsp:sp modelId="{38BDC57C-C5F9-4264-8BA5-EEEA1D58588F}">
      <dsp:nvSpPr>
        <dsp:cNvPr id="0" name=""/>
        <dsp:cNvSpPr/>
      </dsp:nvSpPr>
      <dsp:spPr>
        <a:xfrm>
          <a:off x="1007956" y="2016421"/>
          <a:ext cx="2495682" cy="1292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8233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100" kern="1200" dirty="0" smtClean="0"/>
            <a:t>Responsable de Archivos</a:t>
          </a:r>
          <a:endParaRPr lang="es-SV" sz="2100" kern="1200" dirty="0"/>
        </a:p>
      </dsp:txBody>
      <dsp:txXfrm>
        <a:off x="1007956" y="2016421"/>
        <a:ext cx="2495682" cy="1292153"/>
      </dsp:txXfrm>
    </dsp:sp>
    <dsp:sp modelId="{AF21006F-510A-4F01-B755-C52F447BCCB5}">
      <dsp:nvSpPr>
        <dsp:cNvPr id="0" name=""/>
        <dsp:cNvSpPr/>
      </dsp:nvSpPr>
      <dsp:spPr>
        <a:xfrm>
          <a:off x="1512016" y="3024535"/>
          <a:ext cx="2246114" cy="430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19050" rIns="76200" bIns="19050" numCol="1" spcCol="1270" anchor="ctr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3000" kern="1200" dirty="0"/>
        </a:p>
      </dsp:txBody>
      <dsp:txXfrm>
        <a:off x="1512016" y="3024535"/>
        <a:ext cx="2246114" cy="430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SV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6F52CA-A133-4C0B-9526-8497C53780AC}" type="datetimeFigureOut">
              <a:rPr lang="es-SV" smtClean="0"/>
              <a:t>03/09/2014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SV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FA2519-5616-4170-8281-21D28580651C}" type="slidenum">
              <a:rPr lang="es-SV" smtClean="0"/>
              <a:t>‹Nº›</a:t>
            </a:fld>
            <a:endParaRPr lang="es-SV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45714" cy="857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SV" dirty="0" smtClean="0"/>
              <a:t>Corporación Salvadoreña de Turismo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04628" y="2276872"/>
            <a:ext cx="8046894" cy="2376264"/>
          </a:xfrm>
        </p:spPr>
        <p:txBody>
          <a:bodyPr vert="horz" lIns="0" rIns="0" bIns="0" anchor="b"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s-SV" sz="5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Estructura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s-SV" sz="5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Organizativa por Unidades</a:t>
            </a:r>
            <a:endParaRPr lang="es-SV" sz="5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843" y="196453"/>
            <a:ext cx="972108" cy="1072307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6" name="5 Imagen" descr="logo nuevo en conjunto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4096" cy="1035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606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768752" cy="648072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Unidad de Acceso a la Información Pública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4746038"/>
              </p:ext>
            </p:extLst>
          </p:nvPr>
        </p:nvGraphicFramePr>
        <p:xfrm>
          <a:off x="1475656" y="2708920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664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04856" cy="792088"/>
          </a:xfrm>
        </p:spPr>
        <p:txBody>
          <a:bodyPr/>
          <a:lstStyle/>
          <a:p>
            <a:r>
              <a:rPr lang="es-SV" dirty="0" smtClean="0"/>
              <a:t>Gerencia Administrativa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6442312"/>
              </p:ext>
            </p:extLst>
          </p:nvPr>
        </p:nvGraphicFramePr>
        <p:xfrm>
          <a:off x="323528" y="1628800"/>
          <a:ext cx="849694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1259632" y="2276872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1259632" y="227687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619672" y="306896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342900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344816" cy="864096"/>
          </a:xfrm>
        </p:spPr>
        <p:txBody>
          <a:bodyPr/>
          <a:lstStyle/>
          <a:p>
            <a:r>
              <a:rPr lang="es-SV" dirty="0" smtClean="0"/>
              <a:t>Guardaparques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52140668"/>
              </p:ext>
            </p:extLst>
          </p:nvPr>
        </p:nvGraphicFramePr>
        <p:xfrm>
          <a:off x="971600" y="1700808"/>
          <a:ext cx="683284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69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984776" cy="720080"/>
          </a:xfrm>
        </p:spPr>
        <p:txBody>
          <a:bodyPr/>
          <a:lstStyle/>
          <a:p>
            <a:r>
              <a:rPr lang="es-SV" dirty="0" smtClean="0"/>
              <a:t>Motoristas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11843336"/>
              </p:ext>
            </p:extLst>
          </p:nvPr>
        </p:nvGraphicFramePr>
        <p:xfrm>
          <a:off x="1187624" y="1700808"/>
          <a:ext cx="7056065" cy="4609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302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984776" cy="720080"/>
          </a:xfrm>
        </p:spPr>
        <p:txBody>
          <a:bodyPr/>
          <a:lstStyle/>
          <a:p>
            <a:r>
              <a:rPr lang="es-SV" dirty="0" smtClean="0"/>
              <a:t>Motoristas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74055700"/>
              </p:ext>
            </p:extLst>
          </p:nvPr>
        </p:nvGraphicFramePr>
        <p:xfrm>
          <a:off x="1187624" y="1700808"/>
          <a:ext cx="7056065" cy="4609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39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404664"/>
            <a:ext cx="6768752" cy="576064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Unidad de Recursos Humanos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3167617"/>
              </p:ext>
            </p:extLst>
          </p:nvPr>
        </p:nvGraphicFramePr>
        <p:xfrm>
          <a:off x="1259632" y="2132856"/>
          <a:ext cx="698477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70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840760" cy="864096"/>
          </a:xfrm>
        </p:spPr>
        <p:txBody>
          <a:bodyPr/>
          <a:lstStyle/>
          <a:p>
            <a:r>
              <a:rPr lang="es-SV" dirty="0" smtClean="0"/>
              <a:t>Gerencia de Mercadeo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04152968"/>
              </p:ext>
            </p:extLst>
          </p:nvPr>
        </p:nvGraphicFramePr>
        <p:xfrm>
          <a:off x="755576" y="1628800"/>
          <a:ext cx="7704212" cy="467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49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912768" cy="792088"/>
          </a:xfrm>
        </p:spPr>
        <p:txBody>
          <a:bodyPr>
            <a:normAutofit/>
          </a:bodyPr>
          <a:lstStyle/>
          <a:p>
            <a:r>
              <a:rPr lang="es-SV" dirty="0" smtClean="0"/>
              <a:t>Promoción y Publicidad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48369961"/>
              </p:ext>
            </p:extLst>
          </p:nvPr>
        </p:nvGraphicFramePr>
        <p:xfrm>
          <a:off x="395536" y="1124744"/>
          <a:ext cx="828092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287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912768" cy="792088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Comercialización y </a:t>
            </a:r>
            <a:r>
              <a:rPr lang="es-SV" dirty="0" smtClean="0"/>
              <a:t>Ferias Internacionales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41931965"/>
              </p:ext>
            </p:extLst>
          </p:nvPr>
        </p:nvGraphicFramePr>
        <p:xfrm>
          <a:off x="539552" y="1340768"/>
          <a:ext cx="806489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40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704856" cy="1008112"/>
          </a:xfrm>
        </p:spPr>
        <p:txBody>
          <a:bodyPr>
            <a:normAutofit/>
          </a:bodyPr>
          <a:lstStyle/>
          <a:p>
            <a:r>
              <a:rPr lang="es-SV" dirty="0" smtClean="0"/>
              <a:t>Información Turística </a:t>
            </a:r>
            <a:r>
              <a:rPr lang="es-SV" dirty="0" smtClean="0"/>
              <a:t>Internacionales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80758521"/>
              </p:ext>
            </p:extLst>
          </p:nvPr>
        </p:nvGraphicFramePr>
        <p:xfrm>
          <a:off x="251520" y="1412776"/>
          <a:ext cx="864096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01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2375285"/>
              </p:ext>
            </p:extLst>
          </p:nvPr>
        </p:nvGraphicFramePr>
        <p:xfrm>
          <a:off x="611560" y="1556792"/>
          <a:ext cx="83169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 descr="logo nuevo en conjunto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4096" cy="1035496"/>
          </a:xfrm>
          <a:prstGeom prst="rect">
            <a:avLst/>
          </a:prstGeom>
          <a:noFill/>
        </p:spPr>
      </p:pic>
      <p:pic>
        <p:nvPicPr>
          <p:cNvPr id="6" name="0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3837"/>
            <a:ext cx="972108" cy="1072307"/>
          </a:xfrm>
          <a:prstGeom prst="rect">
            <a:avLst/>
          </a:prstGeom>
          <a:ln>
            <a:solidFill>
              <a:srgbClr val="4F81BD"/>
            </a:solidFill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025425" y="223837"/>
            <a:ext cx="6858944" cy="684883"/>
          </a:xfrm>
          <a:prstGeom prst="rect">
            <a:avLst/>
          </a:prstGeom>
        </p:spPr>
        <p:txBody>
          <a:bodyPr vert="horz" anchor="b">
            <a:normAutofit fontScale="67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SV" b="1" dirty="0" smtClean="0"/>
              <a:t>JUNTA DIRECTIVA DE CORSATUR</a:t>
            </a:r>
            <a:br>
              <a:rPr lang="es-SV" b="1" dirty="0" smtClean="0"/>
            </a:br>
            <a:endParaRPr lang="es-SV" b="1" dirty="0"/>
          </a:p>
        </p:txBody>
      </p:sp>
      <p:cxnSp>
        <p:nvCxnSpPr>
          <p:cNvPr id="3" name="2 Conector recto"/>
          <p:cNvCxnSpPr/>
          <p:nvPr/>
        </p:nvCxnSpPr>
        <p:spPr>
          <a:xfrm>
            <a:off x="3419872" y="4914920"/>
            <a:ext cx="3168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26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88640"/>
            <a:ext cx="8064896" cy="864096"/>
          </a:xfrm>
        </p:spPr>
        <p:txBody>
          <a:bodyPr/>
          <a:lstStyle/>
          <a:p>
            <a:r>
              <a:rPr lang="es-SV" dirty="0" smtClean="0"/>
              <a:t>Productos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53525660"/>
              </p:ext>
            </p:extLst>
          </p:nvPr>
        </p:nvGraphicFramePr>
        <p:xfrm>
          <a:off x="1187624" y="1916832"/>
          <a:ext cx="6400626" cy="3906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461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60648"/>
            <a:ext cx="7992888" cy="792088"/>
          </a:xfrm>
        </p:spPr>
        <p:txBody>
          <a:bodyPr/>
          <a:lstStyle/>
          <a:p>
            <a:r>
              <a:rPr lang="es-SV" dirty="0" smtClean="0"/>
              <a:t>Inteligencia de Mercado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6316572"/>
              </p:ext>
            </p:extLst>
          </p:nvPr>
        </p:nvGraphicFramePr>
        <p:xfrm>
          <a:off x="755576" y="1700808"/>
          <a:ext cx="756084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56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128792" cy="936104"/>
          </a:xfrm>
        </p:spPr>
        <p:txBody>
          <a:bodyPr>
            <a:normAutofit/>
          </a:bodyPr>
          <a:lstStyle/>
          <a:p>
            <a:r>
              <a:rPr lang="es-SV" dirty="0" smtClean="0"/>
              <a:t>Comercialización de Productos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35753360"/>
              </p:ext>
            </p:extLst>
          </p:nvPr>
        </p:nvGraphicFramePr>
        <p:xfrm>
          <a:off x="1619672" y="2276872"/>
          <a:ext cx="5616623" cy="2682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677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984776" cy="864096"/>
          </a:xfrm>
        </p:spPr>
        <p:txBody>
          <a:bodyPr/>
          <a:lstStyle/>
          <a:p>
            <a:r>
              <a:rPr lang="es-SV" dirty="0" smtClean="0"/>
              <a:t>Gerencia de Planificación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89634762"/>
              </p:ext>
            </p:extLst>
          </p:nvPr>
        </p:nvGraphicFramePr>
        <p:xfrm>
          <a:off x="323528" y="1556792"/>
          <a:ext cx="856895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45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016567" cy="864096"/>
          </a:xfrm>
        </p:spPr>
        <p:txBody>
          <a:bodyPr>
            <a:normAutofit/>
          </a:bodyPr>
          <a:lstStyle/>
          <a:p>
            <a:r>
              <a:rPr lang="es-SV" dirty="0" smtClean="0"/>
              <a:t>Gerencia de Proyectos e Inversión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48240557"/>
              </p:ext>
            </p:extLst>
          </p:nvPr>
        </p:nvGraphicFramePr>
        <p:xfrm>
          <a:off x="107504" y="1052736"/>
          <a:ext cx="8893391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6804248" y="371703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89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88832" cy="1008112"/>
          </a:xfrm>
        </p:spPr>
        <p:txBody>
          <a:bodyPr>
            <a:normAutofit/>
          </a:bodyPr>
          <a:lstStyle/>
          <a:p>
            <a:r>
              <a:rPr lang="es-SV" dirty="0" smtClean="0"/>
              <a:t>Gerencia </a:t>
            </a:r>
            <a:r>
              <a:rPr lang="es-SV" dirty="0" smtClean="0"/>
              <a:t>de Turismo Interno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67660885"/>
              </p:ext>
            </p:extLst>
          </p:nvPr>
        </p:nvGraphicFramePr>
        <p:xfrm>
          <a:off x="251520" y="1196752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345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44816" cy="936104"/>
          </a:xfrm>
        </p:spPr>
        <p:txBody>
          <a:bodyPr/>
          <a:lstStyle/>
          <a:p>
            <a:r>
              <a:rPr lang="es-SV" dirty="0" smtClean="0"/>
              <a:t>Centros </a:t>
            </a:r>
            <a:r>
              <a:rPr lang="es-SV" dirty="0" smtClean="0"/>
              <a:t>de Amigos del Turista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08426443"/>
              </p:ext>
            </p:extLst>
          </p:nvPr>
        </p:nvGraphicFramePr>
        <p:xfrm>
          <a:off x="251520" y="1268760"/>
          <a:ext cx="856895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7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192688" cy="782960"/>
          </a:xfrm>
        </p:spPr>
        <p:txBody>
          <a:bodyPr/>
          <a:lstStyle/>
          <a:p>
            <a:r>
              <a:rPr lang="es-SV" dirty="0" smtClean="0"/>
              <a:t>Gerencia Financiera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15024260"/>
              </p:ext>
            </p:extLst>
          </p:nvPr>
        </p:nvGraphicFramePr>
        <p:xfrm>
          <a:off x="251520" y="1628800"/>
          <a:ext cx="864096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Imagen" descr="logo nuevo en conjunto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72008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415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512511" cy="792088"/>
          </a:xfrm>
        </p:spPr>
        <p:txBody>
          <a:bodyPr/>
          <a:lstStyle/>
          <a:p>
            <a:r>
              <a:rPr lang="es-SV" dirty="0" smtClean="0"/>
              <a:t>Auditoria Interna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1455013"/>
              </p:ext>
            </p:extLst>
          </p:nvPr>
        </p:nvGraphicFramePr>
        <p:xfrm>
          <a:off x="539552" y="1844824"/>
          <a:ext cx="7056784" cy="3978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83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620689"/>
            <a:ext cx="7560840" cy="720079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Gerencia General</a:t>
            </a:r>
            <a:endParaRPr lang="es-SV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386822508"/>
              </p:ext>
            </p:extLst>
          </p:nvPr>
        </p:nvGraphicFramePr>
        <p:xfrm>
          <a:off x="179512" y="1484784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4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696743" cy="648072"/>
          </a:xfrm>
        </p:spPr>
        <p:txBody>
          <a:bodyPr>
            <a:normAutofit/>
          </a:bodyPr>
          <a:lstStyle/>
          <a:p>
            <a:r>
              <a:rPr lang="es-SV" dirty="0" smtClean="0"/>
              <a:t>Unidad Jurídica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54003779"/>
              </p:ext>
            </p:extLst>
          </p:nvPr>
        </p:nvGraphicFramePr>
        <p:xfrm>
          <a:off x="1403648" y="1772816"/>
          <a:ext cx="632879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52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332656"/>
            <a:ext cx="7560840" cy="648072"/>
          </a:xfrm>
        </p:spPr>
        <p:txBody>
          <a:bodyPr>
            <a:normAutofit/>
          </a:bodyPr>
          <a:lstStyle/>
          <a:p>
            <a:r>
              <a:rPr lang="es-SV" dirty="0" smtClean="0"/>
              <a:t>Unidad de Comunicaciones y RRPP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45444945"/>
              </p:ext>
            </p:extLst>
          </p:nvPr>
        </p:nvGraphicFramePr>
        <p:xfrm>
          <a:off x="1331640" y="2348880"/>
          <a:ext cx="6400800" cy="347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32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408712" cy="720080"/>
          </a:xfrm>
        </p:spPr>
        <p:txBody>
          <a:bodyPr>
            <a:normAutofit/>
          </a:bodyPr>
          <a:lstStyle/>
          <a:p>
            <a:r>
              <a:rPr lang="es-SV" dirty="0" smtClean="0"/>
              <a:t>Unidad Ambiental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372871"/>
              </p:ext>
            </p:extLst>
          </p:nvPr>
        </p:nvGraphicFramePr>
        <p:xfrm>
          <a:off x="1835696" y="2636912"/>
          <a:ext cx="4680520" cy="2538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7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0"/>
            <a:ext cx="8208912" cy="1052736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Unidad de Adquisiciones y Contrataciones Institucionales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34946566"/>
              </p:ext>
            </p:extLst>
          </p:nvPr>
        </p:nvGraphicFramePr>
        <p:xfrm>
          <a:off x="467544" y="1052736"/>
          <a:ext cx="84969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432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532</Words>
  <Application>Microsoft Office PowerPoint</Application>
  <PresentationFormat>Presentación en pantalla (4:3)</PresentationFormat>
  <Paragraphs>139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Civil</vt:lpstr>
      <vt:lpstr>Corporación Salvadoreña de Turismo</vt:lpstr>
      <vt:lpstr>Presentación de PowerPoint</vt:lpstr>
      <vt:lpstr>Gerencia Financiera</vt:lpstr>
      <vt:lpstr>Auditoria Interna</vt:lpstr>
      <vt:lpstr>Gerencia General</vt:lpstr>
      <vt:lpstr>Unidad Jurídica</vt:lpstr>
      <vt:lpstr>Unidad de Comunicaciones y RRPP</vt:lpstr>
      <vt:lpstr>Unidad Ambiental</vt:lpstr>
      <vt:lpstr>Unidad de Adquisiciones y Contrataciones Institucionales</vt:lpstr>
      <vt:lpstr>Unidad de Acceso a la Información Pública</vt:lpstr>
      <vt:lpstr>Gerencia Administrativa</vt:lpstr>
      <vt:lpstr>Guardaparques</vt:lpstr>
      <vt:lpstr>Motoristas</vt:lpstr>
      <vt:lpstr>Motoristas</vt:lpstr>
      <vt:lpstr>Unidad de Recursos Humanos</vt:lpstr>
      <vt:lpstr>Gerencia de Mercadeo</vt:lpstr>
      <vt:lpstr>Promoción y Publicidad</vt:lpstr>
      <vt:lpstr>Comercialización y Ferias Internacionales</vt:lpstr>
      <vt:lpstr>Información Turística Internacionales</vt:lpstr>
      <vt:lpstr>Productos</vt:lpstr>
      <vt:lpstr>Inteligencia de Mercado</vt:lpstr>
      <vt:lpstr>Comercialización de Productos</vt:lpstr>
      <vt:lpstr>Gerencia de Planificación</vt:lpstr>
      <vt:lpstr>Gerencia de Proyectos e Inversión</vt:lpstr>
      <vt:lpstr>Gerencia de Turismo Interno</vt:lpstr>
      <vt:lpstr>Centros de Amigos del Turista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Samuel Trillos</dc:creator>
  <cp:lastModifiedBy>Mariela Diaz</cp:lastModifiedBy>
  <cp:revision>67</cp:revision>
  <dcterms:created xsi:type="dcterms:W3CDTF">2013-07-23T17:55:13Z</dcterms:created>
  <dcterms:modified xsi:type="dcterms:W3CDTF">2014-09-03T23:16:31Z</dcterms:modified>
</cp:coreProperties>
</file>