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82" d="100"/>
          <a:sy n="82" d="100"/>
        </p:scale>
        <p:origin x="96" y="64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AGOSTO 2020</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Ciudadanía y Consumo</a:t>
            </a:r>
            <a:endParaRPr lang="es-SV" sz="2800" b="1" dirty="0">
              <a:solidFill>
                <a:srgbClr val="0070C0"/>
              </a:solidFill>
            </a:endParaRP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6.</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agosto de 2020.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Descentralización</a:t>
            </a:r>
            <a:endParaRPr lang="es-SV" sz="2800" b="1" dirty="0">
              <a:solidFill>
                <a:srgbClr val="0070C0"/>
              </a:solidFill>
            </a:endParaRP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5.</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3.</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695342"/>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12.</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a:t>
            </a:r>
            <a:r>
              <a:rPr lang="pt-BR" sz="1600" b="1" dirty="0" err="1">
                <a:latin typeface="+mj-lt"/>
                <a:ea typeface="Calibri" panose="020F0502020204030204" pitchFamily="34" charset="0"/>
                <a:cs typeface="Times New Roman" panose="02020603050405020304" pitchFamily="18" charset="0"/>
              </a:rPr>
              <a:t>Meléndez</a:t>
            </a:r>
            <a:r>
              <a:rPr lang="pt-BR" sz="1600" b="1" dirty="0">
                <a:latin typeface="+mj-lt"/>
                <a:ea typeface="Calibri" panose="020F0502020204030204" pitchFamily="34" charset="0"/>
                <a:cs typeface="Times New Roman" panose="02020603050405020304" pitchFamily="18" charset="0"/>
              </a:rPr>
              <a:t>.</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Elsy Ramirez Zelaya.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3009</Words>
  <Application>Microsoft Office PowerPoint</Application>
  <PresentationFormat>Panorámica</PresentationFormat>
  <Paragraphs>218</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47</cp:revision>
  <dcterms:created xsi:type="dcterms:W3CDTF">2019-07-25T14:59:52Z</dcterms:created>
  <dcterms:modified xsi:type="dcterms:W3CDTF">2020-10-15T18:59:35Z</dcterms:modified>
</cp:coreProperties>
</file>