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showGuides="1">
      <p:cViewPr varScale="1">
        <p:scale>
          <a:sx n="82" d="100"/>
          <a:sy n="82" d="100"/>
        </p:scale>
        <p:origin x="96" y="64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15/10/2020</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15/10/2020</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Septiembre 2020</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Vigilancia de Mercado</a:t>
            </a: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Ciudadanía y Consumo</a:t>
            </a:r>
            <a:endParaRPr lang="es-SV" sz="2800" b="1" dirty="0">
              <a:solidFill>
                <a:srgbClr val="0070C0"/>
              </a:solidFill>
            </a:endParaRPr>
          </a:p>
        </p:txBody>
      </p:sp>
      <p:sp>
        <p:nvSpPr>
          <p:cNvPr id="8" name="Rectángulo 7"/>
          <p:cNvSpPr/>
          <p:nvPr/>
        </p:nvSpPr>
        <p:spPr>
          <a:xfrm>
            <a:off x="1374656" y="1705613"/>
            <a:ext cx="9070109" cy="476893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6.</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Nota: Estructura vigente a septiembre de 2020.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Jurídica</a:t>
            </a:r>
            <a:endParaRPr lang="es-SV" sz="2800" b="1" dirty="0">
              <a:solidFill>
                <a:srgbClr val="0070C0"/>
              </a:solidFill>
            </a:endParaRP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Administración</a:t>
            </a:r>
            <a:endParaRPr lang="es-SV" sz="2800" b="1" dirty="0">
              <a:solidFill>
                <a:srgbClr val="0070C0"/>
              </a:solidFill>
            </a:endParaRP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Descentralización</a:t>
            </a:r>
            <a:endParaRPr lang="es-SV" sz="2800" b="1" dirty="0">
              <a:solidFill>
                <a:srgbClr val="0070C0"/>
              </a:solidFill>
            </a:endParaRP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27.</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de Cooperación y Relaciones Interinstitucionales.</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6.</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4.</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415393"/>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 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Presidente del Consejo Consultivo: César Augusto Calderón.</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12.</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a:t>
            </a:r>
            <a:r>
              <a:rPr lang="pt-BR" sz="1600" b="1" dirty="0" err="1">
                <a:latin typeface="+mj-lt"/>
                <a:ea typeface="Calibri" panose="020F0502020204030204" pitchFamily="34" charset="0"/>
                <a:cs typeface="Times New Roman" panose="02020603050405020304" pitchFamily="18" charset="0"/>
              </a:rPr>
              <a:t>Meléndez</a:t>
            </a:r>
            <a:r>
              <a:rPr lang="pt-BR" sz="1600" b="1" dirty="0">
                <a:latin typeface="+mj-lt"/>
                <a:ea typeface="Calibri" panose="020F0502020204030204" pitchFamily="34" charset="0"/>
                <a:cs typeface="Times New Roman" panose="02020603050405020304" pitchFamily="18" charset="0"/>
              </a:rPr>
              <a:t>.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Elsy Ramirez Zelaya.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Análisis de Consumo y Mercados</a:t>
            </a:r>
            <a:endParaRPr lang="es-SV" sz="2800" b="1" dirty="0">
              <a:solidFill>
                <a:srgbClr val="0070C0"/>
              </a:solidFill>
            </a:endParaRPr>
          </a:p>
        </p:txBody>
      </p:sp>
      <p:sp>
        <p:nvSpPr>
          <p:cNvPr id="10" name="Rectángulo 9"/>
          <p:cNvSpPr/>
          <p:nvPr/>
        </p:nvSpPr>
        <p:spPr>
          <a:xfrm>
            <a:off x="2518824" y="1369178"/>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3009</Words>
  <Application>Microsoft Office PowerPoint</Application>
  <PresentationFormat>Panorámica</PresentationFormat>
  <Paragraphs>217</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revision>49</cp:revision>
  <dcterms:created xsi:type="dcterms:W3CDTF">2019-07-25T14:59:52Z</dcterms:created>
  <dcterms:modified xsi:type="dcterms:W3CDTF">2020-10-15T19:15:46Z</dcterms:modified>
</cp:coreProperties>
</file>