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72" d="100"/>
          <a:sy n="72" d="100"/>
        </p:scale>
        <p:origin x="612" y="78"/>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24/2/2022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24/2/2022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24/2/2022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24/2/2022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24/2/2022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24/2/2022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24/2/2022</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24/2/2022</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24/2/2022</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24/2/2022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24/2/2022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24/2/2022</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ENERO 2022</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2322924"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02575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Interinstitucionales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8</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6.</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13.</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a:t>
            </a:r>
            <a:r>
              <a:rPr lang="es-SV" sz="1600" b="1" dirty="0" err="1">
                <a:latin typeface="+mj-lt"/>
                <a:ea typeface="Calibri" panose="020F0502020204030204" pitchFamily="34" charset="0"/>
                <a:cs typeface="Times New Roman" panose="02020603050405020304" pitchFamily="18" charset="0"/>
              </a:rPr>
              <a:t>Jannet</a:t>
            </a:r>
            <a:r>
              <a:rPr lang="es-SV" sz="1600" b="1" dirty="0">
                <a:latin typeface="+mj-lt"/>
                <a:ea typeface="Calibri" panose="020F0502020204030204" pitchFamily="34" charset="0"/>
                <a:cs typeface="Times New Roman" panose="02020603050405020304" pitchFamily="18" charset="0"/>
              </a:rPr>
              <a: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58460"/>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t>
            </a:r>
            <a:r>
              <a:rPr lang="es-SV" sz="1600" b="1" dirty="0">
                <a:ea typeface="Calibri" panose="020F0502020204030204" pitchFamily="34" charset="0"/>
                <a:cs typeface="Times New Roman" panose="02020603050405020304" pitchFamily="18" charset="0"/>
              </a:rPr>
              <a:t>Abraham Heriberto Mena  (interino ad-honorem)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2983</Words>
  <Application>Microsoft Office PowerPoint</Application>
  <PresentationFormat>Panorámica</PresentationFormat>
  <Paragraphs>211</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Ariela Lynette Garcia Méndez</cp:lastModifiedBy>
  <cp:revision>104</cp:revision>
  <cp:lastPrinted>2022-02-22T16:17:49Z</cp:lastPrinted>
  <dcterms:created xsi:type="dcterms:W3CDTF">2019-07-25T14:59:52Z</dcterms:created>
  <dcterms:modified xsi:type="dcterms:W3CDTF">2022-02-24T22:07:06Z</dcterms:modified>
</cp:coreProperties>
</file>