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j8g9p2m6Y68wAlrV1xZWH+gBO97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0.48\compartido-planificacion\14.%20Temporal%20Requerimientos\03%20Temp.%20Info.%20Oficiosa\11%20Noviembre%20-%20UAIP-2022-296\2.%20Informe%20de%20Avances%20POA\Resultados%20POA%203er%20trimestr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Distribución de</a:t>
            </a:r>
            <a:r>
              <a:rPr lang="en-US" sz="1800" b="1" baseline="0"/>
              <a:t> Porcentajes de Desempeño</a:t>
            </a:r>
            <a:endParaRPr lang="en-US" sz="18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'DESEMPEÑO % (4)'!$S$40:$S$43</c:f>
              <c:strCache>
                <c:ptCount val="4"/>
                <c:pt idx="0">
                  <c:v>80% - 100%</c:v>
                </c:pt>
                <c:pt idx="1">
                  <c:v>100% - 120%</c:v>
                </c:pt>
                <c:pt idx="2">
                  <c:v>120% - 140%</c:v>
                </c:pt>
                <c:pt idx="3">
                  <c:v>140% - 160%</c:v>
                </c:pt>
              </c:strCache>
            </c:strRef>
          </c:cat>
          <c:val>
            <c:numRef>
              <c:f>'DESEMPEÑO % (4)'!$U$40:$U$43</c:f>
              <c:numCache>
                <c:formatCode>0%</c:formatCode>
                <c:ptCount val="4"/>
                <c:pt idx="0">
                  <c:v>3.2258064516129031E-2</c:v>
                </c:pt>
                <c:pt idx="1">
                  <c:v>0.74193548387096775</c:v>
                </c:pt>
                <c:pt idx="2">
                  <c:v>0.16129032258064516</c:v>
                </c:pt>
                <c:pt idx="3">
                  <c:v>6.4516129032258063E-2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BB-4751-8A0B-4172FA227C1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083199072"/>
        <c:axId val="2083200736"/>
      </c:barChart>
      <c:catAx>
        <c:axId val="2083199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83200736"/>
        <c:crosses val="autoZero"/>
        <c:auto val="1"/>
        <c:lblAlgn val="ctr"/>
        <c:lblOffset val="100"/>
        <c:noMultiLvlLbl val="0"/>
      </c:catAx>
      <c:valAx>
        <c:axId val="208320073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08319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SV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SV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SV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SV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SV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SV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SV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SV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SV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SV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SV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SV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11E60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05150" y="2393950"/>
            <a:ext cx="5981700" cy="207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2"/>
          <p:cNvSpPr txBox="1"/>
          <p:nvPr/>
        </p:nvSpPr>
        <p:spPr>
          <a:xfrm>
            <a:off x="1045029" y="289679"/>
            <a:ext cx="10284822" cy="600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3200" b="0" i="0" u="none" strike="noStrike" cap="none">
                <a:solidFill>
                  <a:srgbClr val="111E60"/>
                </a:solidFill>
                <a:latin typeface="Calibri"/>
                <a:ea typeface="Calibri"/>
                <a:cs typeface="Calibri"/>
                <a:sym typeface="Calibri"/>
              </a:rPr>
              <a:t>Dirección Nacional de Medicamentos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>
              <a:solidFill>
                <a:srgbClr val="111E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>
              <a:solidFill>
                <a:srgbClr val="111E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>
              <a:solidFill>
                <a:srgbClr val="111E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>
              <a:solidFill>
                <a:srgbClr val="111E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3200" b="1" i="0" u="none" strike="noStrike" cap="none">
                <a:solidFill>
                  <a:srgbClr val="111E60"/>
                </a:solidFill>
                <a:latin typeface="Calibri"/>
                <a:ea typeface="Calibri"/>
                <a:cs typeface="Calibri"/>
                <a:sym typeface="Calibri"/>
              </a:rPr>
              <a:t>INFORME DE EJECUCIÓN DEL PLAN OPERATIVO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3200" b="1" i="0" u="none" strike="noStrike" cap="none">
                <a:solidFill>
                  <a:srgbClr val="111E60"/>
                </a:solidFill>
                <a:latin typeface="Calibri"/>
                <a:ea typeface="Calibri"/>
                <a:cs typeface="Calibri"/>
                <a:sym typeface="Calibri"/>
              </a:rPr>
              <a:t>DURANTE EL TERCER TRIMESTRE DEL AÑO 2022 – AVANCE Y RESULTADOS OBTENIDOS</a:t>
            </a:r>
            <a:endParaRPr sz="3200" b="1" i="0" u="none" strike="noStrike" cap="none">
              <a:solidFill>
                <a:srgbClr val="111E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>
              <a:solidFill>
                <a:srgbClr val="111E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>
              <a:solidFill>
                <a:srgbClr val="111E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>
              <a:solidFill>
                <a:srgbClr val="111E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>
              <a:solidFill>
                <a:srgbClr val="111E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6" name="Google Shape;96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5759" y="5761524"/>
            <a:ext cx="679270" cy="7447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13207" y="299094"/>
            <a:ext cx="7352520" cy="6194122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3"/>
          <p:cNvSpPr txBox="1">
            <a:spLocks noGrp="1"/>
          </p:cNvSpPr>
          <p:nvPr>
            <p:ph type="title"/>
          </p:nvPr>
        </p:nvSpPr>
        <p:spPr>
          <a:xfrm>
            <a:off x="377635" y="299094"/>
            <a:ext cx="3570073" cy="2278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s-SV" sz="3600" b="1">
                <a:latin typeface="Arial"/>
                <a:ea typeface="Arial"/>
                <a:cs typeface="Arial"/>
                <a:sym typeface="Arial"/>
              </a:rPr>
              <a:t>% DESEMPEÑO </a:t>
            </a:r>
            <a:br>
              <a:rPr lang="es-SV" sz="3600" b="1">
                <a:latin typeface="Arial"/>
                <a:ea typeface="Arial"/>
                <a:cs typeface="Arial"/>
                <a:sym typeface="Arial"/>
              </a:rPr>
            </a:br>
            <a:r>
              <a:rPr lang="es-SV" sz="3600" b="1">
                <a:latin typeface="Arial"/>
                <a:ea typeface="Arial"/>
                <a:cs typeface="Arial"/>
                <a:sym typeface="Arial"/>
              </a:rPr>
              <a:t>Trimestre 3</a:t>
            </a:r>
            <a:br>
              <a:rPr lang="es-SV" sz="3600" b="1">
                <a:latin typeface="Arial"/>
                <a:ea typeface="Arial"/>
                <a:cs typeface="Arial"/>
                <a:sym typeface="Arial"/>
              </a:rPr>
            </a:br>
            <a:br>
              <a:rPr lang="es-SV" sz="4000" b="1">
                <a:latin typeface="Arial"/>
                <a:ea typeface="Arial"/>
                <a:cs typeface="Arial"/>
                <a:sym typeface="Arial"/>
              </a:rPr>
            </a:br>
            <a:r>
              <a:rPr lang="es-SV" sz="2800" b="1" i="1">
                <a:latin typeface="Arial"/>
                <a:ea typeface="Arial"/>
                <a:cs typeface="Arial"/>
                <a:sym typeface="Arial"/>
              </a:rPr>
              <a:t>Cumplimiento de actividades</a:t>
            </a:r>
            <a:endParaRPr sz="4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3"/>
          <p:cNvSpPr txBox="1"/>
          <p:nvPr/>
        </p:nvSpPr>
        <p:spPr>
          <a:xfrm>
            <a:off x="252221" y="3500846"/>
            <a:ext cx="119410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Referencia</a:t>
            </a:r>
            <a:endParaRPr/>
          </a:p>
        </p:txBody>
      </p:sp>
      <p:pic>
        <p:nvPicPr>
          <p:cNvPr id="104" name="Google Shape;104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9009" y="4086590"/>
            <a:ext cx="3873207" cy="154785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"/>
          <p:cNvSpPr/>
          <p:nvPr/>
        </p:nvSpPr>
        <p:spPr>
          <a:xfrm>
            <a:off x="10918613" y="6260262"/>
            <a:ext cx="667500" cy="246900"/>
          </a:xfrm>
          <a:prstGeom prst="ellipse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8953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4"/>
          <p:cNvSpPr txBox="1"/>
          <p:nvPr/>
        </p:nvSpPr>
        <p:spPr>
          <a:xfrm>
            <a:off x="377635" y="299095"/>
            <a:ext cx="10698682" cy="813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s-SV" sz="2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% Desempeño Trimestre 2 – Resumen Estadístico de Resultados</a:t>
            </a:r>
            <a:endParaRPr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4"/>
          <p:cNvSpPr txBox="1"/>
          <p:nvPr/>
        </p:nvSpPr>
        <p:spPr>
          <a:xfrm rot="-5400000">
            <a:off x="3219886" y="2773069"/>
            <a:ext cx="3790638" cy="470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None/>
            </a:pPr>
            <a:r>
              <a:rPr lang="es-SV" sz="1200" b="1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Porcentaje del total de Unidades Organizativas</a:t>
            </a:r>
            <a:endParaRPr sz="1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4"/>
          <p:cNvSpPr txBox="1"/>
          <p:nvPr/>
        </p:nvSpPr>
        <p:spPr>
          <a:xfrm>
            <a:off x="7590603" y="5806692"/>
            <a:ext cx="2131367" cy="470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None/>
            </a:pPr>
            <a:r>
              <a:rPr lang="es-SV" sz="1200" b="1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Porcentaje de Desempeño</a:t>
            </a:r>
            <a:endParaRPr sz="1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4" name="Google Shape;114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02987" y="2243500"/>
            <a:ext cx="4240285" cy="237099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5" name="Google Shape;115;p4"/>
          <p:cNvGraphicFramePr/>
          <p:nvPr/>
        </p:nvGraphicFramePr>
        <p:xfrm>
          <a:off x="5542733" y="1522201"/>
          <a:ext cx="5697486" cy="3813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p5"/>
          <p:cNvPicPr preferRelativeResize="0"/>
          <p:nvPr/>
        </p:nvPicPr>
        <p:blipFill rotWithShape="1">
          <a:blip r:embed="rId3">
            <a:alphaModFix/>
          </a:blip>
          <a:srcRect t="21002" b="12878"/>
          <a:stretch/>
        </p:blipFill>
        <p:spPr>
          <a:xfrm>
            <a:off x="4419600" y="207818"/>
            <a:ext cx="7772400" cy="6650182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5"/>
          <p:cNvSpPr txBox="1">
            <a:spLocks noGrp="1"/>
          </p:cNvSpPr>
          <p:nvPr>
            <p:ph type="ctrTitle"/>
          </p:nvPr>
        </p:nvSpPr>
        <p:spPr>
          <a:xfrm>
            <a:off x="1319388" y="2525520"/>
            <a:ext cx="9144000" cy="14498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</a:pPr>
            <a:r>
              <a:rPr lang="es-SV" sz="9600" b="1">
                <a:latin typeface="Arial"/>
                <a:ea typeface="Arial"/>
                <a:cs typeface="Arial"/>
                <a:sym typeface="Arial"/>
              </a:rPr>
              <a:t>¡Gracias!</a:t>
            </a:r>
            <a:endParaRPr sz="9600" b="1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2" name="Google Shape;122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419600" y="328915"/>
            <a:ext cx="2943576" cy="1655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Panorámica</PresentationFormat>
  <Paragraphs>16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Presentación de PowerPoint</vt:lpstr>
      <vt:lpstr>Presentación de PowerPoint</vt:lpstr>
      <vt:lpstr>% DESEMPEÑO  Trimestre 3  Cumplimiento de actividades</vt:lpstr>
      <vt:lpstr>Presentación de PowerPoint</vt:lpstr>
      <vt:lpstr>¡Gracias!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Carias</dc:creator>
  <cp:lastModifiedBy>Daysi Concepcion Orellana de Larin</cp:lastModifiedBy>
  <cp:revision>1</cp:revision>
  <dcterms:created xsi:type="dcterms:W3CDTF">2020-08-17T23:35:56Z</dcterms:created>
  <dcterms:modified xsi:type="dcterms:W3CDTF">2022-11-07T15:07:07Z</dcterms:modified>
</cp:coreProperties>
</file>