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5B92E-A295-4F14-8BD8-F6CB883FFFEE}" type="slidenum">
              <a:rPr lang="es-SV" smtClean="0"/>
              <a:t>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3848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378044"/>
            <a:chOff x="1769916" y="2173878"/>
            <a:chExt cx="6687680" cy="3699430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de Becas de Educación Superior</a:t>
                    </a:r>
                    <a:endParaRPr lang="es-ES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de Desarrollo </a:t>
                    </a: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Artesanal y apoyo a la MYPE</a:t>
                    </a:r>
                    <a:endParaRPr lang="es-ES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900" dirty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Comité Consultivo </a:t>
                    </a: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de Emprendimiento Artístico y Cultural</a:t>
                    </a:r>
                    <a:endParaRPr lang="es-SV" sz="9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1000" dirty="0" smtClean="0">
                        <a:solidFill>
                          <a:schemeClr val="tx1"/>
                        </a:solidFill>
                      </a:rPr>
                      <a:t>Auditora Externa</a:t>
                    </a:r>
                    <a:endParaRPr lang="es-SV" sz="900" dirty="0" smtClean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Desarrollo </a:t>
                  </a:r>
                  <a:r>
                    <a:rPr lang="es-SV" sz="900" dirty="0" smtClean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Comunal y Prevención de Violencia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 Alimentación Escolar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99430"/>
              <a:chOff x="1769916" y="2173878"/>
              <a:chExt cx="6687680" cy="3699430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99430"/>
                <a:chOff x="1053042" y="1069481"/>
                <a:chExt cx="7658003" cy="4236184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lvl="0" algn="ctr"/>
                      <a:r>
                        <a:rPr lang="es-SV" sz="1000" dirty="0" smtClean="0">
                          <a:solidFill>
                            <a:schemeClr val="tx1"/>
                          </a:solidFill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748669"/>
                  <a:chOff x="1053042" y="3917098"/>
                  <a:chExt cx="3458375" cy="1748669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9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UACI-FANTEL</a:t>
                    </a:r>
                    <a:endPara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 flipH="1">
                    <a:off x="1552898" y="4200377"/>
                    <a:ext cx="35929" cy="146539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8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Áreas de Inversión</a:t>
                    </a:r>
                    <a:endParaRPr lang="es-ES" sz="8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UACI CONAMYPE</a:t>
                    </a:r>
                    <a:endParaRPr lang="es-SV" sz="9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s-SV" sz="800" dirty="0" smtClean="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rPr>
                      <a:t>Coordinación Administrativa Financiera</a:t>
                    </a:r>
                    <a:endParaRPr lang="es-ES" sz="8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Tesorería</a:t>
                    </a:r>
                    <a:endParaRPr lang="es-SV" sz="9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s-SV" sz="900" dirty="0" smtClean="0">
                        <a:solidFill>
                          <a:schemeClr val="tx1"/>
                        </a:solidFill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SV" sz="900" dirty="0">
                      <a:solidFill>
                        <a:schemeClr val="tx1"/>
                      </a:solidFill>
                      <a:latin typeface="Arial" charset="0"/>
                      <a:cs typeface="Arial" charset="0"/>
                    </a:rPr>
                    <a:t>Comité Consultivo Desarrollo Productivo y Protección Forestal</a:t>
                  </a:r>
                  <a:endParaRPr lang="es-ES" sz="900" dirty="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>
                <a:solidFill>
                  <a:schemeClr val="tx1"/>
                </a:solidFill>
                <a:latin typeface="Arial" charset="0"/>
                <a:cs typeface="Arial" charset="0"/>
              </a:rPr>
              <a:t>Comité Consultivo Promoción de Empleo</a:t>
            </a:r>
            <a:endParaRPr lang="es-SV" sz="900" dirty="0" smtClean="0">
              <a:solidFill>
                <a:schemeClr val="tx1"/>
              </a:solidFill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 smtClean="0">
                <a:solidFill>
                  <a:schemeClr val="tx1"/>
                </a:solidFill>
              </a:rPr>
              <a:t> </a:t>
            </a:r>
            <a:r>
              <a:rPr lang="es-SV" sz="900" dirty="0" smtClean="0">
                <a:solidFill>
                  <a:schemeClr val="tx1"/>
                </a:solidFill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MAG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CENTA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1000" dirty="0">
                <a:solidFill>
                  <a:schemeClr val="tx1"/>
                </a:solidFill>
              </a:rPr>
              <a:t>UACI SETEPLAN</a:t>
            </a:r>
            <a:endParaRPr lang="es-SV" dirty="0">
              <a:solidFill>
                <a:schemeClr val="tx1"/>
              </a:solidFill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INDES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ANDA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4194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latin typeface="+mj-lt"/>
              </a:rPr>
              <a:t>UACI ENA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47108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FISDL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Comunal y Prevención de Violencia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Programa de Becas de Educación Superior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Artesanal y Apoyo a la MYPE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Emprendimiento Artístico y Cultural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Promoción de Empleo a través de la inversión extranjera, las exportaciones y el turismo.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Alimentación Escolar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>
                <a:solidFill>
                  <a:schemeClr val="tx1"/>
                </a:solidFill>
              </a:rPr>
              <a:t>UACI </a:t>
            </a:r>
            <a:r>
              <a:rPr lang="es-SV" sz="900" dirty="0" smtClean="0">
                <a:solidFill>
                  <a:schemeClr val="tx1"/>
                </a:solidFill>
              </a:rPr>
              <a:t>MINED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800" dirty="0" smtClean="0">
                <a:solidFill>
                  <a:schemeClr val="tx1"/>
                </a:solidFill>
              </a:rPr>
              <a:t>Desarrollo Productivo y Protección Forestal</a:t>
            </a:r>
            <a:endParaRPr lang="es-SV" sz="1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8" name="19 Conector recto"/>
          <p:cNvCxnSpPr>
            <a:stCxn id="76" idx="3"/>
            <a:endCxn id="102" idx="1"/>
          </p:cNvCxnSpPr>
          <p:nvPr/>
        </p:nvCxnSpPr>
        <p:spPr>
          <a:xfrm>
            <a:off x="1627403" y="5764289"/>
            <a:ext cx="304455" cy="83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8 Rectángulo"/>
          <p:cNvSpPr/>
          <p:nvPr/>
        </p:nvSpPr>
        <p:spPr>
          <a:xfrm>
            <a:off x="1931858" y="566804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latin typeface="+mj-lt"/>
              </a:rPr>
              <a:t>UCI PROESA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493795" y="6309320"/>
            <a:ext cx="149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Octubre 2017</a:t>
            </a:r>
            <a:endParaRPr lang="es-SV" dirty="0"/>
          </a:p>
        </p:txBody>
      </p:sp>
      <p:sp>
        <p:nvSpPr>
          <p:cNvPr id="76" name="8 Rectángulo"/>
          <p:cNvSpPr/>
          <p:nvPr/>
        </p:nvSpPr>
        <p:spPr>
          <a:xfrm>
            <a:off x="570309" y="565918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</a:rPr>
              <a:t>UACI SECULTURA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77" name="19 Conector recto"/>
          <p:cNvCxnSpPr>
            <a:endCxn id="78" idx="1"/>
          </p:cNvCxnSpPr>
          <p:nvPr/>
        </p:nvCxnSpPr>
        <p:spPr>
          <a:xfrm flipV="1">
            <a:off x="1737435" y="6083216"/>
            <a:ext cx="194423" cy="160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8 Rectángulo"/>
          <p:cNvSpPr/>
          <p:nvPr/>
        </p:nvSpPr>
        <p:spPr>
          <a:xfrm>
            <a:off x="1931858" y="5978603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SV" sz="900" dirty="0" smtClean="0">
                <a:solidFill>
                  <a:schemeClr val="tx1"/>
                </a:solidFill>
                <a:latin typeface="+mj-lt"/>
              </a:rPr>
              <a:t>UCI </a:t>
            </a:r>
            <a:r>
              <a:rPr lang="es-SV" sz="900" dirty="0" smtClean="0">
                <a:solidFill>
                  <a:schemeClr val="tx1"/>
                </a:solidFill>
                <a:latin typeface="+mj-lt"/>
              </a:rPr>
              <a:t>BFA</a:t>
            </a:r>
            <a:endParaRPr lang="es-SV" sz="9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0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11941"/>
              </p:ext>
            </p:extLst>
          </p:nvPr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Roberto Lorenzana, 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Ortez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10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00" u="none" strike="noStrike" dirty="0">
                          <a:effectLst/>
                        </a:rPr>
                      </a:b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Quiroa,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Dhina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88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20284"/>
              </p:ext>
            </p:extLst>
          </p:nvPr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Carlos Henríquez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SETEPLAN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Juan Carlos Panameño,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5673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815</Words>
  <Application>Microsoft Office PowerPoint</Application>
  <PresentationFormat>Presentación en pantalla (4:3)</PresentationFormat>
  <Paragraphs>136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94</cp:revision>
  <dcterms:created xsi:type="dcterms:W3CDTF">2016-01-27T14:06:12Z</dcterms:created>
  <dcterms:modified xsi:type="dcterms:W3CDTF">2020-07-23T22:19:40Z</dcterms:modified>
</cp:coreProperties>
</file>