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135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49615"/>
                  <a:chOff x="1053042" y="3917098"/>
                  <a:chExt cx="3458375" cy="1549615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7"/>
                    <a:ext cx="7256" cy="126633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SV" sz="900" dirty="0">
                <a:solidFill>
                  <a:prstClr val="black"/>
                </a:solidFill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4194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ENA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47108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493795" y="6309320"/>
            <a:ext cx="149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Abril 2018</a:t>
            </a:r>
            <a:endParaRPr lang="es-SV" dirty="0"/>
          </a:p>
        </p:txBody>
      </p:sp>
      <p:sp>
        <p:nvSpPr>
          <p:cNvPr id="74" name="8 Rectángulo"/>
          <p:cNvSpPr/>
          <p:nvPr/>
        </p:nvSpPr>
        <p:spPr>
          <a:xfrm>
            <a:off x="1942014" y="572053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lang="es-SV" sz="900" dirty="0" smtClean="0">
                <a:solidFill>
                  <a:prstClr val="black"/>
                </a:solidFill>
                <a:latin typeface="Calibri"/>
              </a:rPr>
              <a:t>BF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5" name="19 Conector recto"/>
          <p:cNvCxnSpPr/>
          <p:nvPr/>
        </p:nvCxnSpPr>
        <p:spPr>
          <a:xfrm>
            <a:off x="1785651" y="5812358"/>
            <a:ext cx="20863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8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Roberto Lorenzana, 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Carlos Henríquez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16715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811</Words>
  <Application>Microsoft Office PowerPoint</Application>
  <PresentationFormat>Presentación en pantalla (4:3)</PresentationFormat>
  <Paragraphs>134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88</cp:revision>
  <dcterms:created xsi:type="dcterms:W3CDTF">2016-01-27T14:06:12Z</dcterms:created>
  <dcterms:modified xsi:type="dcterms:W3CDTF">2020-07-23T22:18:26Z</dcterms:modified>
</cp:coreProperties>
</file>