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5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44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7159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ENA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88564" y="6411568"/>
            <a:ext cx="149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Julio 2018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79" idx="3"/>
            <a:endCxn id="76" idx="1"/>
          </p:cNvCxnSpPr>
          <p:nvPr/>
        </p:nvCxnSpPr>
        <p:spPr>
          <a:xfrm flipV="1">
            <a:off x="1637660" y="5786072"/>
            <a:ext cx="305996" cy="211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580566" y="5702610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7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07101"/>
              </p:ext>
            </p:extLst>
          </p:nvPr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71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Carlos Henríquez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8984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814</Words>
  <Application>Microsoft Office PowerPoint</Application>
  <PresentationFormat>Presentación en pantalla (4:3)</PresentationFormat>
  <Paragraphs>135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2020-07-23T22:17:47Z</dcterms:modified>
</cp:coreProperties>
</file>