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5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5440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18837"/>
                  <a:chOff x="1053042" y="3917098"/>
                  <a:chExt cx="3458375" cy="1518837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3442" cy="1235559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7159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ENA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88564" y="6411568"/>
            <a:ext cx="149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Julio 2018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6" name="8 Rectángulo"/>
          <p:cNvSpPr/>
          <p:nvPr/>
        </p:nvSpPr>
        <p:spPr>
          <a:xfrm>
            <a:off x="1943656" y="5681459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INJUVE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78" name="19 Conector recto"/>
          <p:cNvCxnSpPr>
            <a:stCxn id="79" idx="3"/>
            <a:endCxn id="76" idx="1"/>
          </p:cNvCxnSpPr>
          <p:nvPr/>
        </p:nvCxnSpPr>
        <p:spPr>
          <a:xfrm flipV="1">
            <a:off x="1637660" y="5786072"/>
            <a:ext cx="305996" cy="2115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8 Rectángulo"/>
          <p:cNvSpPr/>
          <p:nvPr/>
        </p:nvSpPr>
        <p:spPr>
          <a:xfrm>
            <a:off x="580566" y="5702610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47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907101"/>
              </p:ext>
            </p:extLst>
          </p:nvPr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71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Carlos Henríquez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38984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814</Words>
  <Application>Microsoft Office PowerPoint</Application>
  <PresentationFormat>Presentación en pantalla (4:3)</PresentationFormat>
  <Paragraphs>135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2020-07-23T22:17:47Z</dcterms:modified>
</cp:coreProperties>
</file>