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138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18837"/>
                  <a:chOff x="1053042" y="3917098"/>
                  <a:chExt cx="3458375" cy="1518837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3442" cy="1235559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88564" y="6411568"/>
            <a:ext cx="1499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Enero</a:t>
            </a:r>
            <a:r>
              <a:rPr kumimoji="0" lang="es-SV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2019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8 Rectángulo"/>
          <p:cNvSpPr/>
          <p:nvPr/>
        </p:nvSpPr>
        <p:spPr>
          <a:xfrm>
            <a:off x="1943656" y="5681459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INJUVE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19 Conector recto"/>
          <p:cNvCxnSpPr>
            <a:stCxn id="80" idx="3"/>
            <a:endCxn id="76" idx="1"/>
          </p:cNvCxnSpPr>
          <p:nvPr/>
        </p:nvCxnSpPr>
        <p:spPr>
          <a:xfrm>
            <a:off x="1632997" y="5770190"/>
            <a:ext cx="310659" cy="158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575903" y="5665085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lang="es-SV" sz="900" dirty="0" smtClean="0">
                <a:solidFill>
                  <a:prstClr val="black"/>
                </a:solidFill>
                <a:latin typeface="Calibri"/>
              </a:rPr>
              <a:t>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88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5208"/>
              </p:ext>
            </p:extLst>
          </p:nvPr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Comisión Presidencial para operaciones y gabinete de gobierno.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UACI SETEPLAN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53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34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2772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826</Words>
  <Application>Microsoft Office PowerPoint</Application>
  <PresentationFormat>Presentación en pantalla (4:3)</PresentationFormat>
  <Paragraphs>135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90</cp:revision>
  <dcterms:created xsi:type="dcterms:W3CDTF">2016-01-27T14:06:12Z</dcterms:created>
  <dcterms:modified xsi:type="dcterms:W3CDTF">2020-07-23T22:15:18Z</dcterms:modified>
</cp:coreProperties>
</file>