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5" r:id="rId2"/>
    <p:sldId id="272" r:id="rId3"/>
    <p:sldId id="274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13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310750"/>
                  <a:chOff x="1053042" y="3917098"/>
                  <a:chExt cx="3458375" cy="1310750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7256" cy="102747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MICULTURA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MINEDUCYT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811190" y="6426957"/>
            <a:ext cx="1172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Abril 2020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8 Rectángulo"/>
          <p:cNvSpPr/>
          <p:nvPr/>
        </p:nvSpPr>
        <p:spPr>
          <a:xfrm>
            <a:off x="1922847" y="533487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8 Rectángulo"/>
          <p:cNvSpPr/>
          <p:nvPr/>
        </p:nvSpPr>
        <p:spPr>
          <a:xfrm>
            <a:off x="611560" y="5395070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273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51520" y="260648"/>
          <a:ext cx="8640959" cy="655245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55425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761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just" rtl="0" fontAlgn="ctr"/>
                      <a:r>
                        <a:rPr lang="es-ES" sz="105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1050" u="none" strike="noStrike" dirty="0">
                          <a:effectLst/>
                        </a:rPr>
                      </a:b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501765"/>
                  </a:ext>
                </a:extLst>
              </a:tr>
              <a:tr h="631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90359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78468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53091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676984"/>
                  </a:ext>
                </a:extLst>
              </a:tr>
              <a:tr h="582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6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31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79512" y="188640"/>
          <a:ext cx="8712967" cy="448845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UAIP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Presidencial para operaciones y gabinete de gobierno.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el derecho de acceso a la información oficiosa de FANTEL a fin de contribuir con la transparencia de las actuaciones del Fondo.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UACI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Marcos Escobar García, Dirección de Adquisiciones y Contrataciones Institucional (DACI) de la Presidencia de la República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se apoya de la UACI de la Presidencia de la republica para realizar las contrataciones y adquisiciones necesarias para su funcionamiento.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Además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apoya de cada una de las UACI de las entidades ejecutoras de proyectos financiados por FANTEL.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Coordinación Administrativa Financiera 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Carlos Panameño, Jefe de la División Administrativa de la Dirección General de Tesorería del Ministerio de Hacienda.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la administración efectiva de los fondos FANTEL en cuanto a su inversión y uso en proyectos de desarrollo económico y social.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de Inversión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Funcionarios de las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Entidaes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Ejecutoras de Proyectos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1000" u="none" strike="noStrike" dirty="0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6716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777</Words>
  <Application>Microsoft Office PowerPoint</Application>
  <PresentationFormat>Presentación en pantalla (4:3)</PresentationFormat>
  <Paragraphs>125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89</cp:revision>
  <dcterms:created xsi:type="dcterms:W3CDTF">2016-01-27T14:06:12Z</dcterms:created>
  <dcterms:modified xsi:type="dcterms:W3CDTF">2020-07-23T22:13:02Z</dcterms:modified>
</cp:coreProperties>
</file>