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03" autoAdjust="0"/>
    <p:restoredTop sz="94660"/>
  </p:normalViewPr>
  <p:slideViewPr>
    <p:cSldViewPr>
      <p:cViewPr varScale="1">
        <p:scale>
          <a:sx n="109" d="100"/>
          <a:sy n="109" d="100"/>
        </p:scale>
        <p:origin x="1680" y="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27/10/2020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4117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27/10/2020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310750"/>
                  <a:chOff x="1053042" y="3917098"/>
                  <a:chExt cx="3458375" cy="1310750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>
                    <a:off x="1588827" y="4200376"/>
                    <a:ext cx="7256" cy="102747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MICULTURA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50073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MINEDUCYT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60044" y="6426957"/>
            <a:ext cx="13239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Octubre </a:t>
            </a:r>
            <a:r>
              <a:rPr kumimoji="0" lang="es-SV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2020</a:t>
            </a:r>
            <a:endParaRPr kumimoji="0" lang="es-SV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9" name="8 Rectángulo"/>
          <p:cNvSpPr/>
          <p:nvPr/>
        </p:nvSpPr>
        <p:spPr>
          <a:xfrm>
            <a:off x="1922847" y="533487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MJSP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0" name="8 Rectángulo"/>
          <p:cNvSpPr/>
          <p:nvPr/>
        </p:nvSpPr>
        <p:spPr>
          <a:xfrm>
            <a:off x="611560" y="5395070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BFA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3733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5245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2016224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55425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5634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7617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smtClean="0">
                          <a:effectLst/>
                        </a:rPr>
                        <a:t>Manuel</a:t>
                      </a:r>
                      <a:r>
                        <a:rPr lang="es-ES" sz="900" u="none" strike="noStrike" baseline="0" dirty="0" smtClean="0">
                          <a:effectLst/>
                        </a:rPr>
                        <a:t> Alberto Henríquez</a:t>
                      </a:r>
                      <a:r>
                        <a:rPr lang="es-ES" sz="900" u="none" strike="noStrike" dirty="0" smtClean="0">
                          <a:effectLst/>
                        </a:rPr>
                        <a:t>, </a:t>
                      </a:r>
                      <a:r>
                        <a:rPr lang="es-ES" sz="900" u="none" strike="noStrike" dirty="0">
                          <a:effectLst/>
                        </a:rPr>
                        <a:t>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5000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just" rtl="0" fontAlgn="ctr"/>
                      <a:r>
                        <a:rPr lang="es-ES" sz="105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1050" u="none" strike="noStrike" dirty="0">
                          <a:effectLst/>
                        </a:rPr>
                      </a:b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501765"/>
                  </a:ext>
                </a:extLst>
              </a:tr>
              <a:tr h="631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just" rtl="0" fontAlgn="ctr"/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6159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490359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878468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653091"/>
                  </a:ext>
                </a:extLst>
              </a:tr>
              <a:tr h="4969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1676984"/>
                  </a:ext>
                </a:extLst>
              </a:tr>
              <a:tr h="5822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 smtClean="0">
                          <a:effectLst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SV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08663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6011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123268"/>
              </p:ext>
            </p:extLst>
          </p:nvPr>
        </p:nvGraphicFramePr>
        <p:xfrm>
          <a:off x="179512" y="188640"/>
          <a:ext cx="8712967" cy="4488459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UAIP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Luisa Quijada, de la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Presidencial para operaciones y gabinete de gobierno.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el derecho de acceso a la información oficiosa de FANTEL a fin de contribuir con la transparencia de las actuaciones del Fondo.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UACI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Escobar García, Dirección de Adquisiciones y Contrataciones Institucional (DACI) de la Presidencia de la República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se apoya de la UACI de la Presidencia de la republica para realizar las contrataciones y adquisiciones necesarias para su funcionamiento.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Además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 apoya de cada una de las UACI de las entidades ejecutoras de proyectos financiados por FANTEL.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Coordinación Administrativa Financiera  Adhonorem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Carlos Panameño, Jefe de la División Administrativa de la Dirección General de Tesorería del Ministerio de Hacienda.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Garantizar la administración efectiva de los fondos FANTEL en cuanto a su inversión y uso en proyectos de desarrollo económico y social. Ejercen sus funciones con carácter ad-honorem y no tienen presupuesto de funcionamiento.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de Inversión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Funcionarios de las </a:t>
                      </a:r>
                      <a:r>
                        <a:rPr lang="es-E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Entidades </a:t>
                      </a:r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Ejecutoras de Proyectos FANTEL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1000" u="none" strike="noStrike" dirty="0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881375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</TotalTime>
  <Words>777</Words>
  <Application>Microsoft Office PowerPoint</Application>
  <PresentationFormat>Presentación en pantalla (4:3)</PresentationFormat>
  <Paragraphs>125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89</cp:revision>
  <dcterms:created xsi:type="dcterms:W3CDTF">2016-01-27T14:06:12Z</dcterms:created>
  <dcterms:modified xsi:type="dcterms:W3CDTF">2020-10-27T20:23:47Z</dcterms:modified>
</cp:coreProperties>
</file>