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74" r:id="rId2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3" autoAdjust="0"/>
    <p:restoredTop sz="94660"/>
  </p:normalViewPr>
  <p:slideViewPr>
    <p:cSldViewPr>
      <p:cViewPr varScale="1">
        <p:scale>
          <a:sx n="109" d="100"/>
          <a:sy n="109" d="100"/>
        </p:scale>
        <p:origin x="168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B27CA7-E737-4ECC-85C8-E50239A28E7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5958902-F81C-4970-9DAC-5C9D1B78180F}">
      <dgm:prSet phldrT="[Texto]"/>
      <dgm:spPr/>
      <dgm:t>
        <a:bodyPr/>
        <a:lstStyle/>
        <a:p>
          <a:r>
            <a:rPr lang="es-SV" dirty="0" smtClean="0"/>
            <a:t>Consejo de Administración FANTEL</a:t>
          </a:r>
          <a:endParaRPr lang="es-ES" dirty="0"/>
        </a:p>
      </dgm:t>
    </dgm:pt>
    <dgm:pt modelId="{92C453F8-BE5F-41C1-BDBF-B67412FA4D75}" type="parTrans" cxnId="{A9C3C40B-9DF4-4228-ADB2-F9DD020C18BB}">
      <dgm:prSet/>
      <dgm:spPr/>
      <dgm:t>
        <a:bodyPr/>
        <a:lstStyle/>
        <a:p>
          <a:endParaRPr lang="es-ES"/>
        </a:p>
      </dgm:t>
    </dgm:pt>
    <dgm:pt modelId="{446B90FB-23BF-4243-AF31-CA55C25D33EC}" type="sibTrans" cxnId="{A9C3C40B-9DF4-4228-ADB2-F9DD020C18BB}">
      <dgm:prSet/>
      <dgm:spPr/>
      <dgm:t>
        <a:bodyPr/>
        <a:lstStyle/>
        <a:p>
          <a:endParaRPr lang="es-ES"/>
        </a:p>
      </dgm:t>
    </dgm:pt>
    <dgm:pt modelId="{B88C1213-6E79-4D9E-9DE1-CF6013327436}">
      <dgm:prSet phldrT="[Texto]"/>
      <dgm:spPr/>
      <dgm:t>
        <a:bodyPr/>
        <a:lstStyle/>
        <a:p>
          <a:r>
            <a:rPr lang="es-SV" smtClean="0"/>
            <a:t>Coordinador Administrativa Financiera</a:t>
          </a:r>
          <a:endParaRPr lang="es-ES" dirty="0"/>
        </a:p>
      </dgm:t>
    </dgm:pt>
    <dgm:pt modelId="{01BB0B70-1BA5-4A2B-B3CF-02B3B870F680}" type="parTrans" cxnId="{A297BE18-AB86-487C-A526-1536A3233DCA}">
      <dgm:prSet/>
      <dgm:spPr/>
      <dgm:t>
        <a:bodyPr/>
        <a:lstStyle/>
        <a:p>
          <a:endParaRPr lang="es-ES"/>
        </a:p>
      </dgm:t>
    </dgm:pt>
    <dgm:pt modelId="{E4FB6E53-2A87-4D1C-AF79-0A454C3235F4}" type="sibTrans" cxnId="{A297BE18-AB86-487C-A526-1536A3233DCA}">
      <dgm:prSet/>
      <dgm:spPr/>
      <dgm:t>
        <a:bodyPr/>
        <a:lstStyle/>
        <a:p>
          <a:endParaRPr lang="es-ES"/>
        </a:p>
      </dgm:t>
    </dgm:pt>
    <dgm:pt modelId="{CBA79808-D307-4B1F-911B-D01C3DE6CE03}">
      <dgm:prSet phldrT="[Texto]"/>
      <dgm:spPr/>
      <dgm:t>
        <a:bodyPr/>
        <a:lstStyle/>
        <a:p>
          <a:r>
            <a:rPr lang="es-SV" dirty="0" smtClean="0"/>
            <a:t>Coordinador Técnica Especialista</a:t>
          </a:r>
          <a:endParaRPr lang="es-ES" dirty="0"/>
        </a:p>
      </dgm:t>
    </dgm:pt>
    <dgm:pt modelId="{2390396D-F3C3-4036-BD49-B3E677A89A20}" type="parTrans" cxnId="{C0C315F8-DFBB-43C8-83A9-24B0B66DDE47}">
      <dgm:prSet/>
      <dgm:spPr/>
      <dgm:t>
        <a:bodyPr/>
        <a:lstStyle/>
        <a:p>
          <a:endParaRPr lang="es-ES"/>
        </a:p>
      </dgm:t>
    </dgm:pt>
    <dgm:pt modelId="{8F3C6A73-4268-484C-A692-71A0CF1389FE}" type="sibTrans" cxnId="{C0C315F8-DFBB-43C8-83A9-24B0B66DDE47}">
      <dgm:prSet/>
      <dgm:spPr/>
      <dgm:t>
        <a:bodyPr/>
        <a:lstStyle/>
        <a:p>
          <a:endParaRPr lang="es-ES"/>
        </a:p>
      </dgm:t>
    </dgm:pt>
    <dgm:pt modelId="{010796B4-CF65-4FA0-A576-3D0ABE006042}">
      <dgm:prSet phldrT="[Texto]"/>
      <dgm:spPr/>
      <dgm:t>
        <a:bodyPr/>
        <a:lstStyle/>
        <a:p>
          <a:r>
            <a:rPr lang="es-ES" dirty="0" smtClean="0"/>
            <a:t>UACI</a:t>
          </a:r>
          <a:endParaRPr lang="es-ES" dirty="0"/>
        </a:p>
      </dgm:t>
    </dgm:pt>
    <dgm:pt modelId="{8BE902E9-1E64-489E-93DB-F94C88A9BE3F}" type="parTrans" cxnId="{8891A252-E467-4184-9B18-29E394FBDE8B}">
      <dgm:prSet/>
      <dgm:spPr/>
      <dgm:t>
        <a:bodyPr/>
        <a:lstStyle/>
        <a:p>
          <a:endParaRPr lang="es-ES"/>
        </a:p>
      </dgm:t>
    </dgm:pt>
    <dgm:pt modelId="{B9E98534-CE6D-45D7-8838-C9A7D7ED21DD}" type="sibTrans" cxnId="{8891A252-E467-4184-9B18-29E394FBDE8B}">
      <dgm:prSet/>
      <dgm:spPr/>
      <dgm:t>
        <a:bodyPr/>
        <a:lstStyle/>
        <a:p>
          <a:endParaRPr lang="es-ES"/>
        </a:p>
      </dgm:t>
    </dgm:pt>
    <dgm:pt modelId="{5C1EB63B-F86C-40A1-B091-F83A593A4D86}">
      <dgm:prSet phldrT="[Texto]"/>
      <dgm:spPr/>
      <dgm:t>
        <a:bodyPr/>
        <a:lstStyle/>
        <a:p>
          <a:r>
            <a:rPr lang="es-SV" dirty="0" smtClean="0"/>
            <a:t>Contabilidad</a:t>
          </a:r>
          <a:endParaRPr lang="es-ES" dirty="0"/>
        </a:p>
      </dgm:t>
    </dgm:pt>
    <dgm:pt modelId="{A9A20479-0E00-47F3-8AC4-3F2BD962E607}" type="parTrans" cxnId="{BAA51BAE-D108-4785-9621-909F30B790A0}">
      <dgm:prSet/>
      <dgm:spPr/>
      <dgm:t>
        <a:bodyPr/>
        <a:lstStyle/>
        <a:p>
          <a:endParaRPr lang="es-ES"/>
        </a:p>
      </dgm:t>
    </dgm:pt>
    <dgm:pt modelId="{D948AAD2-F067-4290-AC65-FAA612D8EF1E}" type="sibTrans" cxnId="{BAA51BAE-D108-4785-9621-909F30B790A0}">
      <dgm:prSet/>
      <dgm:spPr/>
      <dgm:t>
        <a:bodyPr/>
        <a:lstStyle/>
        <a:p>
          <a:endParaRPr lang="es-ES"/>
        </a:p>
      </dgm:t>
    </dgm:pt>
    <dgm:pt modelId="{F1165875-891F-4B4B-8F72-1B3999A079ED}">
      <dgm:prSet phldrT="[Texto]"/>
      <dgm:spPr/>
      <dgm:t>
        <a:bodyPr/>
        <a:lstStyle/>
        <a:p>
          <a:r>
            <a:rPr lang="es-SV" dirty="0" smtClean="0"/>
            <a:t>Tesorería</a:t>
          </a:r>
          <a:endParaRPr lang="es-ES" dirty="0"/>
        </a:p>
      </dgm:t>
    </dgm:pt>
    <dgm:pt modelId="{21F49E03-7C64-4437-AB35-2317EFD74F12}" type="parTrans" cxnId="{33920F74-B8CF-41B4-8D27-43B1AF84EC06}">
      <dgm:prSet/>
      <dgm:spPr/>
      <dgm:t>
        <a:bodyPr/>
        <a:lstStyle/>
        <a:p>
          <a:endParaRPr lang="es-ES"/>
        </a:p>
      </dgm:t>
    </dgm:pt>
    <dgm:pt modelId="{7A14F1F5-37E8-40B3-A5BF-3FCA24659027}" type="sibTrans" cxnId="{33920F74-B8CF-41B4-8D27-43B1AF84EC06}">
      <dgm:prSet/>
      <dgm:spPr/>
      <dgm:t>
        <a:bodyPr/>
        <a:lstStyle/>
        <a:p>
          <a:endParaRPr lang="es-ES"/>
        </a:p>
      </dgm:t>
    </dgm:pt>
    <dgm:pt modelId="{1DD6BCDF-13EB-46BB-9D7A-F3FF51F7B856}">
      <dgm:prSet phldrT="[Texto]"/>
      <dgm:spPr/>
      <dgm:t>
        <a:bodyPr/>
        <a:lstStyle/>
        <a:p>
          <a:r>
            <a:rPr lang="es-ES" dirty="0" smtClean="0"/>
            <a:t>Técnicos Especialistas </a:t>
          </a:r>
          <a:endParaRPr lang="es-ES" dirty="0"/>
        </a:p>
      </dgm:t>
    </dgm:pt>
    <dgm:pt modelId="{CD9245D1-203F-427E-A728-52B702B0BBE6}" type="parTrans" cxnId="{F0C2006C-99C0-4F3B-B7FC-657E48F62DD0}">
      <dgm:prSet/>
      <dgm:spPr/>
      <dgm:t>
        <a:bodyPr/>
        <a:lstStyle/>
        <a:p>
          <a:endParaRPr lang="es-ES"/>
        </a:p>
      </dgm:t>
    </dgm:pt>
    <dgm:pt modelId="{DECF064C-116E-4AAB-81F0-A548D7B1B3E7}" type="sibTrans" cxnId="{F0C2006C-99C0-4F3B-B7FC-657E48F62DD0}">
      <dgm:prSet/>
      <dgm:spPr/>
      <dgm:t>
        <a:bodyPr/>
        <a:lstStyle/>
        <a:p>
          <a:endParaRPr lang="es-ES"/>
        </a:p>
      </dgm:t>
    </dgm:pt>
    <dgm:pt modelId="{DF1FA281-3A74-4AA8-B032-7265A91129BE}">
      <dgm:prSet phldrT="[Texto]"/>
      <dgm:spPr/>
      <dgm:t>
        <a:bodyPr/>
        <a:lstStyle/>
        <a:p>
          <a:r>
            <a:rPr lang="es-ES" dirty="0" smtClean="0"/>
            <a:t>UAIP</a:t>
          </a:r>
          <a:endParaRPr lang="es-ES" dirty="0"/>
        </a:p>
      </dgm:t>
    </dgm:pt>
    <dgm:pt modelId="{E9C862B9-2985-4D16-B987-EC9E00B20027}" type="parTrans" cxnId="{8D4AEBBE-F612-457E-8F55-F50FC785C275}">
      <dgm:prSet/>
      <dgm:spPr/>
      <dgm:t>
        <a:bodyPr/>
        <a:lstStyle/>
        <a:p>
          <a:endParaRPr lang="es-ES"/>
        </a:p>
      </dgm:t>
    </dgm:pt>
    <dgm:pt modelId="{98126C59-C66C-4640-B8A1-5FF6240873E8}" type="sibTrans" cxnId="{8D4AEBBE-F612-457E-8F55-F50FC785C275}">
      <dgm:prSet/>
      <dgm:spPr/>
      <dgm:t>
        <a:bodyPr/>
        <a:lstStyle/>
        <a:p>
          <a:endParaRPr lang="es-ES"/>
        </a:p>
      </dgm:t>
    </dgm:pt>
    <dgm:pt modelId="{799650D4-5AB1-4978-BC7A-2DEA080880D0}">
      <dgm:prSet phldrT="[Texto]"/>
      <dgm:spPr/>
      <dgm:t>
        <a:bodyPr/>
        <a:lstStyle/>
        <a:p>
          <a:r>
            <a:rPr lang="es-ES" dirty="0" smtClean="0"/>
            <a:t>Oficial de Información FANTEL</a:t>
          </a:r>
          <a:endParaRPr lang="es-ES" dirty="0"/>
        </a:p>
      </dgm:t>
    </dgm:pt>
    <dgm:pt modelId="{FE3D551A-8F2E-465E-9ECC-9C1D3CCA4AE7}" type="parTrans" cxnId="{0E0DFE91-30AF-46B5-9F3C-9B3A48D439EE}">
      <dgm:prSet/>
      <dgm:spPr/>
      <dgm:t>
        <a:bodyPr/>
        <a:lstStyle/>
        <a:p>
          <a:endParaRPr lang="es-ES"/>
        </a:p>
      </dgm:t>
    </dgm:pt>
    <dgm:pt modelId="{7199B9ED-764E-4907-B4DD-4E6F4E51DCB8}" type="sibTrans" cxnId="{0E0DFE91-30AF-46B5-9F3C-9B3A48D439EE}">
      <dgm:prSet/>
      <dgm:spPr/>
      <dgm:t>
        <a:bodyPr/>
        <a:lstStyle/>
        <a:p>
          <a:endParaRPr lang="es-ES"/>
        </a:p>
      </dgm:t>
    </dgm:pt>
    <dgm:pt modelId="{28805F47-F750-4A39-A3D5-761E5EBB6B9F}">
      <dgm:prSet phldrT="[Texto]"/>
      <dgm:spPr/>
      <dgm:t>
        <a:bodyPr/>
        <a:lstStyle/>
        <a:p>
          <a:r>
            <a:rPr lang="es-ES" dirty="0" smtClean="0"/>
            <a:t>Oficial de Gestión Documental y Archivo.</a:t>
          </a:r>
          <a:endParaRPr lang="es-ES" dirty="0"/>
        </a:p>
      </dgm:t>
    </dgm:pt>
    <dgm:pt modelId="{2B00B990-74F4-4FF6-8C19-0494AA59FF6C}" type="parTrans" cxnId="{5C96D54D-C505-4312-B7F7-6CB06E40CF24}">
      <dgm:prSet/>
      <dgm:spPr/>
      <dgm:t>
        <a:bodyPr/>
        <a:lstStyle/>
        <a:p>
          <a:endParaRPr lang="es-ES"/>
        </a:p>
      </dgm:t>
    </dgm:pt>
    <dgm:pt modelId="{E49FDBD2-5930-476F-8E3B-5AA78D50C31D}" type="sibTrans" cxnId="{5C96D54D-C505-4312-B7F7-6CB06E40CF24}">
      <dgm:prSet/>
      <dgm:spPr/>
      <dgm:t>
        <a:bodyPr/>
        <a:lstStyle/>
        <a:p>
          <a:endParaRPr lang="es-ES"/>
        </a:p>
      </dgm:t>
    </dgm:pt>
    <dgm:pt modelId="{0AD69067-B7A1-43EC-A0DD-3B1D602C5B98}" type="pres">
      <dgm:prSet presAssocID="{35B27CA7-E737-4ECC-85C8-E50239A28E7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C6024B71-F8F5-4023-BB1F-68619F831CEC}" type="pres">
      <dgm:prSet presAssocID="{55958902-F81C-4970-9DAC-5C9D1B78180F}" presName="hierRoot1" presStyleCnt="0">
        <dgm:presLayoutVars>
          <dgm:hierBranch val="init"/>
        </dgm:presLayoutVars>
      </dgm:prSet>
      <dgm:spPr/>
    </dgm:pt>
    <dgm:pt modelId="{97B874DF-7E71-4878-A819-CDE121945AC3}" type="pres">
      <dgm:prSet presAssocID="{55958902-F81C-4970-9DAC-5C9D1B78180F}" presName="rootComposite1" presStyleCnt="0"/>
      <dgm:spPr/>
    </dgm:pt>
    <dgm:pt modelId="{D2646282-5CED-41E3-82FC-72BB3AE210BF}" type="pres">
      <dgm:prSet presAssocID="{55958902-F81C-4970-9DAC-5C9D1B78180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3AE717-D691-455D-A52F-D55392A7AC29}" type="pres">
      <dgm:prSet presAssocID="{55958902-F81C-4970-9DAC-5C9D1B78180F}" presName="rootConnector1" presStyleLbl="node1" presStyleIdx="0" presStyleCnt="0"/>
      <dgm:spPr/>
      <dgm:t>
        <a:bodyPr/>
        <a:lstStyle/>
        <a:p>
          <a:endParaRPr lang="es-ES"/>
        </a:p>
      </dgm:t>
    </dgm:pt>
    <dgm:pt modelId="{E4DE9B5F-F8C1-4ED5-8772-A70943C61171}" type="pres">
      <dgm:prSet presAssocID="{55958902-F81C-4970-9DAC-5C9D1B78180F}" presName="hierChild2" presStyleCnt="0"/>
      <dgm:spPr/>
    </dgm:pt>
    <dgm:pt modelId="{AA3D27D7-66CD-42AB-9464-D745AB32C2AC}" type="pres">
      <dgm:prSet presAssocID="{01BB0B70-1BA5-4A2B-B3CF-02B3B870F680}" presName="Name37" presStyleLbl="parChTrans1D2" presStyleIdx="0" presStyleCnt="4"/>
      <dgm:spPr/>
      <dgm:t>
        <a:bodyPr/>
        <a:lstStyle/>
        <a:p>
          <a:endParaRPr lang="es-ES"/>
        </a:p>
      </dgm:t>
    </dgm:pt>
    <dgm:pt modelId="{87B1C84D-904A-4073-87B6-F4808367E0B3}" type="pres">
      <dgm:prSet presAssocID="{B88C1213-6E79-4D9E-9DE1-CF6013327436}" presName="hierRoot2" presStyleCnt="0">
        <dgm:presLayoutVars>
          <dgm:hierBranch val="r"/>
        </dgm:presLayoutVars>
      </dgm:prSet>
      <dgm:spPr/>
    </dgm:pt>
    <dgm:pt modelId="{7202ECFF-3291-40AF-AE60-4E03DF8E3DB8}" type="pres">
      <dgm:prSet presAssocID="{B88C1213-6E79-4D9E-9DE1-CF6013327436}" presName="rootComposite" presStyleCnt="0"/>
      <dgm:spPr/>
    </dgm:pt>
    <dgm:pt modelId="{FD4D0602-CDEE-401D-891F-D204135C6683}" type="pres">
      <dgm:prSet presAssocID="{B88C1213-6E79-4D9E-9DE1-CF6013327436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B99A9BE-0511-4F62-8D64-99FF2C120E29}" type="pres">
      <dgm:prSet presAssocID="{B88C1213-6E79-4D9E-9DE1-CF6013327436}" presName="rootConnector" presStyleLbl="node2" presStyleIdx="0" presStyleCnt="4"/>
      <dgm:spPr/>
      <dgm:t>
        <a:bodyPr/>
        <a:lstStyle/>
        <a:p>
          <a:endParaRPr lang="es-ES"/>
        </a:p>
      </dgm:t>
    </dgm:pt>
    <dgm:pt modelId="{362F046B-E124-450D-8C1D-39877EA16973}" type="pres">
      <dgm:prSet presAssocID="{B88C1213-6E79-4D9E-9DE1-CF6013327436}" presName="hierChild4" presStyleCnt="0"/>
      <dgm:spPr/>
    </dgm:pt>
    <dgm:pt modelId="{9C2E1B7A-CE56-4435-B08B-E36C3157BA15}" type="pres">
      <dgm:prSet presAssocID="{A9A20479-0E00-47F3-8AC4-3F2BD962E607}" presName="Name50" presStyleLbl="parChTrans1D3" presStyleIdx="0" presStyleCnt="5"/>
      <dgm:spPr/>
      <dgm:t>
        <a:bodyPr/>
        <a:lstStyle/>
        <a:p>
          <a:endParaRPr lang="es-ES"/>
        </a:p>
      </dgm:t>
    </dgm:pt>
    <dgm:pt modelId="{202C9C70-3EAA-4FDC-A2D3-D77F40AF8D83}" type="pres">
      <dgm:prSet presAssocID="{5C1EB63B-F86C-40A1-B091-F83A593A4D86}" presName="hierRoot2" presStyleCnt="0">
        <dgm:presLayoutVars>
          <dgm:hierBranch val="init"/>
        </dgm:presLayoutVars>
      </dgm:prSet>
      <dgm:spPr/>
    </dgm:pt>
    <dgm:pt modelId="{169CA4EA-D841-4006-B3C3-D460ACD03ACB}" type="pres">
      <dgm:prSet presAssocID="{5C1EB63B-F86C-40A1-B091-F83A593A4D86}" presName="rootComposite" presStyleCnt="0"/>
      <dgm:spPr/>
    </dgm:pt>
    <dgm:pt modelId="{3AF41463-8B9A-40A6-920E-47353F05C7F0}" type="pres">
      <dgm:prSet presAssocID="{5C1EB63B-F86C-40A1-B091-F83A593A4D86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BF4661E-00B0-4608-8FB4-7002E6796A02}" type="pres">
      <dgm:prSet presAssocID="{5C1EB63B-F86C-40A1-B091-F83A593A4D86}" presName="rootConnector" presStyleLbl="node3" presStyleIdx="0" presStyleCnt="5"/>
      <dgm:spPr/>
      <dgm:t>
        <a:bodyPr/>
        <a:lstStyle/>
        <a:p>
          <a:endParaRPr lang="es-ES"/>
        </a:p>
      </dgm:t>
    </dgm:pt>
    <dgm:pt modelId="{C2BFE968-CB8F-44ED-A565-8044EA7BE64A}" type="pres">
      <dgm:prSet presAssocID="{5C1EB63B-F86C-40A1-B091-F83A593A4D86}" presName="hierChild4" presStyleCnt="0"/>
      <dgm:spPr/>
    </dgm:pt>
    <dgm:pt modelId="{2CF681CD-125C-4AC1-AE3F-7C676A2FF294}" type="pres">
      <dgm:prSet presAssocID="{5C1EB63B-F86C-40A1-B091-F83A593A4D86}" presName="hierChild5" presStyleCnt="0"/>
      <dgm:spPr/>
    </dgm:pt>
    <dgm:pt modelId="{8B3BD330-51A4-4EC1-AB4D-EE1ABD849AD0}" type="pres">
      <dgm:prSet presAssocID="{21F49E03-7C64-4437-AB35-2317EFD74F12}" presName="Name50" presStyleLbl="parChTrans1D3" presStyleIdx="1" presStyleCnt="5"/>
      <dgm:spPr/>
      <dgm:t>
        <a:bodyPr/>
        <a:lstStyle/>
        <a:p>
          <a:endParaRPr lang="es-ES"/>
        </a:p>
      </dgm:t>
    </dgm:pt>
    <dgm:pt modelId="{D2A6A695-975B-4692-AE8B-9AB18C0A408C}" type="pres">
      <dgm:prSet presAssocID="{F1165875-891F-4B4B-8F72-1B3999A079ED}" presName="hierRoot2" presStyleCnt="0">
        <dgm:presLayoutVars>
          <dgm:hierBranch val="init"/>
        </dgm:presLayoutVars>
      </dgm:prSet>
      <dgm:spPr/>
    </dgm:pt>
    <dgm:pt modelId="{8F0CC936-69B9-476A-8455-E91963B5D3B6}" type="pres">
      <dgm:prSet presAssocID="{F1165875-891F-4B4B-8F72-1B3999A079ED}" presName="rootComposite" presStyleCnt="0"/>
      <dgm:spPr/>
    </dgm:pt>
    <dgm:pt modelId="{8DC83E17-CE9D-4A19-A578-AF0DEAAD3D6E}" type="pres">
      <dgm:prSet presAssocID="{F1165875-891F-4B4B-8F72-1B3999A079ED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6258206-D1EA-4A0C-BAD8-958AC9D82CA2}" type="pres">
      <dgm:prSet presAssocID="{F1165875-891F-4B4B-8F72-1B3999A079ED}" presName="rootConnector" presStyleLbl="node3" presStyleIdx="1" presStyleCnt="5"/>
      <dgm:spPr/>
      <dgm:t>
        <a:bodyPr/>
        <a:lstStyle/>
        <a:p>
          <a:endParaRPr lang="es-ES"/>
        </a:p>
      </dgm:t>
    </dgm:pt>
    <dgm:pt modelId="{8178A8A9-08FC-4C19-B8A7-5037CC4E9314}" type="pres">
      <dgm:prSet presAssocID="{F1165875-891F-4B4B-8F72-1B3999A079ED}" presName="hierChild4" presStyleCnt="0"/>
      <dgm:spPr/>
    </dgm:pt>
    <dgm:pt modelId="{FD061AC7-8EEC-4B0C-AB33-817FE4549344}" type="pres">
      <dgm:prSet presAssocID="{F1165875-891F-4B4B-8F72-1B3999A079ED}" presName="hierChild5" presStyleCnt="0"/>
      <dgm:spPr/>
    </dgm:pt>
    <dgm:pt modelId="{C0AE43D0-E143-4F38-8EDE-D18C0A842A54}" type="pres">
      <dgm:prSet presAssocID="{B88C1213-6E79-4D9E-9DE1-CF6013327436}" presName="hierChild5" presStyleCnt="0"/>
      <dgm:spPr/>
    </dgm:pt>
    <dgm:pt modelId="{68014FF6-6D2C-459A-9EE6-3C7EF41774E9}" type="pres">
      <dgm:prSet presAssocID="{2390396D-F3C3-4036-BD49-B3E677A89A20}" presName="Name37" presStyleLbl="parChTrans1D2" presStyleIdx="1" presStyleCnt="4"/>
      <dgm:spPr/>
      <dgm:t>
        <a:bodyPr/>
        <a:lstStyle/>
        <a:p>
          <a:endParaRPr lang="es-ES"/>
        </a:p>
      </dgm:t>
    </dgm:pt>
    <dgm:pt modelId="{1EB2EB29-EBC0-47ED-8D49-14E8AA755F21}" type="pres">
      <dgm:prSet presAssocID="{CBA79808-D307-4B1F-911B-D01C3DE6CE03}" presName="hierRoot2" presStyleCnt="0">
        <dgm:presLayoutVars>
          <dgm:hierBranch val="init"/>
        </dgm:presLayoutVars>
      </dgm:prSet>
      <dgm:spPr/>
    </dgm:pt>
    <dgm:pt modelId="{EB331461-002B-41FB-BC1D-1568CAED7BE1}" type="pres">
      <dgm:prSet presAssocID="{CBA79808-D307-4B1F-911B-D01C3DE6CE03}" presName="rootComposite" presStyleCnt="0"/>
      <dgm:spPr/>
    </dgm:pt>
    <dgm:pt modelId="{E8516436-A2B7-45C6-90FC-FF042D7088FD}" type="pres">
      <dgm:prSet presAssocID="{CBA79808-D307-4B1F-911B-D01C3DE6CE03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E4A055D-756A-4C21-B823-C894AA3E07F0}" type="pres">
      <dgm:prSet presAssocID="{CBA79808-D307-4B1F-911B-D01C3DE6CE03}" presName="rootConnector" presStyleLbl="node2" presStyleIdx="1" presStyleCnt="4"/>
      <dgm:spPr/>
      <dgm:t>
        <a:bodyPr/>
        <a:lstStyle/>
        <a:p>
          <a:endParaRPr lang="es-ES"/>
        </a:p>
      </dgm:t>
    </dgm:pt>
    <dgm:pt modelId="{17FAB0F5-660D-491D-B550-6C067F0076A2}" type="pres">
      <dgm:prSet presAssocID="{CBA79808-D307-4B1F-911B-D01C3DE6CE03}" presName="hierChild4" presStyleCnt="0"/>
      <dgm:spPr/>
    </dgm:pt>
    <dgm:pt modelId="{F51ADB21-7BE5-4ADF-B2FE-7A10F3C3F197}" type="pres">
      <dgm:prSet presAssocID="{CD9245D1-203F-427E-A728-52B702B0BBE6}" presName="Name37" presStyleLbl="parChTrans1D3" presStyleIdx="2" presStyleCnt="5"/>
      <dgm:spPr/>
      <dgm:t>
        <a:bodyPr/>
        <a:lstStyle/>
        <a:p>
          <a:endParaRPr lang="es-ES"/>
        </a:p>
      </dgm:t>
    </dgm:pt>
    <dgm:pt modelId="{6BC9E3DF-EC21-4396-9809-49588AFF712C}" type="pres">
      <dgm:prSet presAssocID="{1DD6BCDF-13EB-46BB-9D7A-F3FF51F7B856}" presName="hierRoot2" presStyleCnt="0">
        <dgm:presLayoutVars>
          <dgm:hierBranch val="init"/>
        </dgm:presLayoutVars>
      </dgm:prSet>
      <dgm:spPr/>
    </dgm:pt>
    <dgm:pt modelId="{B73103EF-9DF7-4950-89A3-F9A9609454AD}" type="pres">
      <dgm:prSet presAssocID="{1DD6BCDF-13EB-46BB-9D7A-F3FF51F7B856}" presName="rootComposite" presStyleCnt="0"/>
      <dgm:spPr/>
    </dgm:pt>
    <dgm:pt modelId="{BD994349-4DF8-493F-B560-7090AC966FCD}" type="pres">
      <dgm:prSet presAssocID="{1DD6BCDF-13EB-46BB-9D7A-F3FF51F7B856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4598432-8636-4157-87CE-0F6A54541D80}" type="pres">
      <dgm:prSet presAssocID="{1DD6BCDF-13EB-46BB-9D7A-F3FF51F7B856}" presName="rootConnector" presStyleLbl="node3" presStyleIdx="2" presStyleCnt="5"/>
      <dgm:spPr/>
      <dgm:t>
        <a:bodyPr/>
        <a:lstStyle/>
        <a:p>
          <a:endParaRPr lang="es-ES"/>
        </a:p>
      </dgm:t>
    </dgm:pt>
    <dgm:pt modelId="{F0665BD2-D521-4E33-9DD0-70F463689253}" type="pres">
      <dgm:prSet presAssocID="{1DD6BCDF-13EB-46BB-9D7A-F3FF51F7B856}" presName="hierChild4" presStyleCnt="0"/>
      <dgm:spPr/>
    </dgm:pt>
    <dgm:pt modelId="{E13D9398-4E20-4DB7-8F64-02900C47267C}" type="pres">
      <dgm:prSet presAssocID="{1DD6BCDF-13EB-46BB-9D7A-F3FF51F7B856}" presName="hierChild5" presStyleCnt="0"/>
      <dgm:spPr/>
    </dgm:pt>
    <dgm:pt modelId="{2753D7A6-15C9-4D42-863E-6F3066533810}" type="pres">
      <dgm:prSet presAssocID="{CBA79808-D307-4B1F-911B-D01C3DE6CE03}" presName="hierChild5" presStyleCnt="0"/>
      <dgm:spPr/>
    </dgm:pt>
    <dgm:pt modelId="{396DD12C-785F-4735-B968-F531C2C66FB0}" type="pres">
      <dgm:prSet presAssocID="{8BE902E9-1E64-489E-93DB-F94C88A9BE3F}" presName="Name37" presStyleLbl="parChTrans1D2" presStyleIdx="2" presStyleCnt="4"/>
      <dgm:spPr/>
      <dgm:t>
        <a:bodyPr/>
        <a:lstStyle/>
        <a:p>
          <a:endParaRPr lang="es-ES"/>
        </a:p>
      </dgm:t>
    </dgm:pt>
    <dgm:pt modelId="{89F3508A-A423-4E63-A20D-F3DA8FF702AC}" type="pres">
      <dgm:prSet presAssocID="{010796B4-CF65-4FA0-A576-3D0ABE006042}" presName="hierRoot2" presStyleCnt="0">
        <dgm:presLayoutVars>
          <dgm:hierBranch val="init"/>
        </dgm:presLayoutVars>
      </dgm:prSet>
      <dgm:spPr/>
    </dgm:pt>
    <dgm:pt modelId="{858A5C4B-45C2-4442-A06A-3CFDAB92AE56}" type="pres">
      <dgm:prSet presAssocID="{010796B4-CF65-4FA0-A576-3D0ABE006042}" presName="rootComposite" presStyleCnt="0"/>
      <dgm:spPr/>
    </dgm:pt>
    <dgm:pt modelId="{1B498611-BC74-4BC2-A8B7-432AFF4E1BF5}" type="pres">
      <dgm:prSet presAssocID="{010796B4-CF65-4FA0-A576-3D0ABE006042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6DFE22A-F290-4667-8494-3A0DEC877F54}" type="pres">
      <dgm:prSet presAssocID="{010796B4-CF65-4FA0-A576-3D0ABE006042}" presName="rootConnector" presStyleLbl="node2" presStyleIdx="2" presStyleCnt="4"/>
      <dgm:spPr/>
      <dgm:t>
        <a:bodyPr/>
        <a:lstStyle/>
        <a:p>
          <a:endParaRPr lang="es-ES"/>
        </a:p>
      </dgm:t>
    </dgm:pt>
    <dgm:pt modelId="{05AB332B-846F-48E3-91A6-9F8215AC45E8}" type="pres">
      <dgm:prSet presAssocID="{010796B4-CF65-4FA0-A576-3D0ABE006042}" presName="hierChild4" presStyleCnt="0"/>
      <dgm:spPr/>
    </dgm:pt>
    <dgm:pt modelId="{B1751F1E-671C-456D-A2DD-78493A02462A}" type="pres">
      <dgm:prSet presAssocID="{010796B4-CF65-4FA0-A576-3D0ABE006042}" presName="hierChild5" presStyleCnt="0"/>
      <dgm:spPr/>
    </dgm:pt>
    <dgm:pt modelId="{F5F83621-6C58-4F4A-9B37-DACA241DFAB7}" type="pres">
      <dgm:prSet presAssocID="{E9C862B9-2985-4D16-B987-EC9E00B20027}" presName="Name37" presStyleLbl="parChTrans1D2" presStyleIdx="3" presStyleCnt="4"/>
      <dgm:spPr/>
      <dgm:t>
        <a:bodyPr/>
        <a:lstStyle/>
        <a:p>
          <a:endParaRPr lang="es-ES"/>
        </a:p>
      </dgm:t>
    </dgm:pt>
    <dgm:pt modelId="{B84CC355-98B0-44F9-8C24-E3CFEA30929B}" type="pres">
      <dgm:prSet presAssocID="{DF1FA281-3A74-4AA8-B032-7265A91129BE}" presName="hierRoot2" presStyleCnt="0">
        <dgm:presLayoutVars>
          <dgm:hierBranch val="init"/>
        </dgm:presLayoutVars>
      </dgm:prSet>
      <dgm:spPr/>
    </dgm:pt>
    <dgm:pt modelId="{C51AEE5E-4AAA-4841-843C-A5EF2600E716}" type="pres">
      <dgm:prSet presAssocID="{DF1FA281-3A74-4AA8-B032-7265A91129BE}" presName="rootComposite" presStyleCnt="0"/>
      <dgm:spPr/>
    </dgm:pt>
    <dgm:pt modelId="{40BB2FE0-8DB3-4822-B932-E72A606C0532}" type="pres">
      <dgm:prSet presAssocID="{DF1FA281-3A74-4AA8-B032-7265A91129BE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D4EC034-FF78-4E09-8646-13CECAC7F033}" type="pres">
      <dgm:prSet presAssocID="{DF1FA281-3A74-4AA8-B032-7265A91129BE}" presName="rootConnector" presStyleLbl="node2" presStyleIdx="3" presStyleCnt="4"/>
      <dgm:spPr/>
      <dgm:t>
        <a:bodyPr/>
        <a:lstStyle/>
        <a:p>
          <a:endParaRPr lang="es-ES"/>
        </a:p>
      </dgm:t>
    </dgm:pt>
    <dgm:pt modelId="{1D7257FE-27AC-4C0C-A023-146078B8187C}" type="pres">
      <dgm:prSet presAssocID="{DF1FA281-3A74-4AA8-B032-7265A91129BE}" presName="hierChild4" presStyleCnt="0"/>
      <dgm:spPr/>
    </dgm:pt>
    <dgm:pt modelId="{E52D4602-84AA-4471-AFA4-43BAE71C70D4}" type="pres">
      <dgm:prSet presAssocID="{FE3D551A-8F2E-465E-9ECC-9C1D3CCA4AE7}" presName="Name37" presStyleLbl="parChTrans1D3" presStyleIdx="3" presStyleCnt="5"/>
      <dgm:spPr/>
      <dgm:t>
        <a:bodyPr/>
        <a:lstStyle/>
        <a:p>
          <a:endParaRPr lang="es-ES"/>
        </a:p>
      </dgm:t>
    </dgm:pt>
    <dgm:pt modelId="{87816CCA-8B9D-4CF9-900A-443E122DD3D9}" type="pres">
      <dgm:prSet presAssocID="{799650D4-5AB1-4978-BC7A-2DEA080880D0}" presName="hierRoot2" presStyleCnt="0">
        <dgm:presLayoutVars>
          <dgm:hierBranch val="init"/>
        </dgm:presLayoutVars>
      </dgm:prSet>
      <dgm:spPr/>
    </dgm:pt>
    <dgm:pt modelId="{0CA87EB4-DDA3-415F-8AA1-979926B77F21}" type="pres">
      <dgm:prSet presAssocID="{799650D4-5AB1-4978-BC7A-2DEA080880D0}" presName="rootComposite" presStyleCnt="0"/>
      <dgm:spPr/>
    </dgm:pt>
    <dgm:pt modelId="{9A27935F-92F0-4D5C-927E-98CAA38678E6}" type="pres">
      <dgm:prSet presAssocID="{799650D4-5AB1-4978-BC7A-2DEA080880D0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AF818ED-4601-4E0F-ACE7-B580AA51806D}" type="pres">
      <dgm:prSet presAssocID="{799650D4-5AB1-4978-BC7A-2DEA080880D0}" presName="rootConnector" presStyleLbl="node3" presStyleIdx="3" presStyleCnt="5"/>
      <dgm:spPr/>
      <dgm:t>
        <a:bodyPr/>
        <a:lstStyle/>
        <a:p>
          <a:endParaRPr lang="es-ES"/>
        </a:p>
      </dgm:t>
    </dgm:pt>
    <dgm:pt modelId="{7B5C0721-0279-4E69-B3DE-0B51EBB61D88}" type="pres">
      <dgm:prSet presAssocID="{799650D4-5AB1-4978-BC7A-2DEA080880D0}" presName="hierChild4" presStyleCnt="0"/>
      <dgm:spPr/>
    </dgm:pt>
    <dgm:pt modelId="{7AF83211-D3F5-4B59-8034-1D727B3FDE53}" type="pres">
      <dgm:prSet presAssocID="{799650D4-5AB1-4978-BC7A-2DEA080880D0}" presName="hierChild5" presStyleCnt="0"/>
      <dgm:spPr/>
    </dgm:pt>
    <dgm:pt modelId="{090909F6-53D1-4FDB-950A-C721BF1677DC}" type="pres">
      <dgm:prSet presAssocID="{2B00B990-74F4-4FF6-8C19-0494AA59FF6C}" presName="Name37" presStyleLbl="parChTrans1D3" presStyleIdx="4" presStyleCnt="5"/>
      <dgm:spPr/>
      <dgm:t>
        <a:bodyPr/>
        <a:lstStyle/>
        <a:p>
          <a:endParaRPr lang="es-ES"/>
        </a:p>
      </dgm:t>
    </dgm:pt>
    <dgm:pt modelId="{9DDAFCFC-FBC1-478A-A044-BF1AA4307AFD}" type="pres">
      <dgm:prSet presAssocID="{28805F47-F750-4A39-A3D5-761E5EBB6B9F}" presName="hierRoot2" presStyleCnt="0">
        <dgm:presLayoutVars>
          <dgm:hierBranch val="init"/>
        </dgm:presLayoutVars>
      </dgm:prSet>
      <dgm:spPr/>
    </dgm:pt>
    <dgm:pt modelId="{DF1BB130-2B8B-4B62-9073-46FA9B9D208A}" type="pres">
      <dgm:prSet presAssocID="{28805F47-F750-4A39-A3D5-761E5EBB6B9F}" presName="rootComposite" presStyleCnt="0"/>
      <dgm:spPr/>
    </dgm:pt>
    <dgm:pt modelId="{F0F17EA6-12E7-41AA-9BDB-40C44B0C29A1}" type="pres">
      <dgm:prSet presAssocID="{28805F47-F750-4A39-A3D5-761E5EBB6B9F}" presName="rootText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DCD527A-0481-46E0-A877-E194B7C99F86}" type="pres">
      <dgm:prSet presAssocID="{28805F47-F750-4A39-A3D5-761E5EBB6B9F}" presName="rootConnector" presStyleLbl="node3" presStyleIdx="4" presStyleCnt="5"/>
      <dgm:spPr/>
      <dgm:t>
        <a:bodyPr/>
        <a:lstStyle/>
        <a:p>
          <a:endParaRPr lang="es-ES"/>
        </a:p>
      </dgm:t>
    </dgm:pt>
    <dgm:pt modelId="{73DADC45-830E-4DB7-A828-B79C493A4F76}" type="pres">
      <dgm:prSet presAssocID="{28805F47-F750-4A39-A3D5-761E5EBB6B9F}" presName="hierChild4" presStyleCnt="0"/>
      <dgm:spPr/>
    </dgm:pt>
    <dgm:pt modelId="{502898BE-0F82-4CAF-BF68-63BBD7AF3432}" type="pres">
      <dgm:prSet presAssocID="{28805F47-F750-4A39-A3D5-761E5EBB6B9F}" presName="hierChild5" presStyleCnt="0"/>
      <dgm:spPr/>
    </dgm:pt>
    <dgm:pt modelId="{8E2CBE89-018A-454B-957B-2E069EAC8108}" type="pres">
      <dgm:prSet presAssocID="{DF1FA281-3A74-4AA8-B032-7265A91129BE}" presName="hierChild5" presStyleCnt="0"/>
      <dgm:spPr/>
    </dgm:pt>
    <dgm:pt modelId="{A635EAD9-4455-4724-90D4-D51CF1A97076}" type="pres">
      <dgm:prSet presAssocID="{55958902-F81C-4970-9DAC-5C9D1B78180F}" presName="hierChild3" presStyleCnt="0"/>
      <dgm:spPr/>
    </dgm:pt>
  </dgm:ptLst>
  <dgm:cxnLst>
    <dgm:cxn modelId="{2EF76B3A-21A5-4EF8-BEA4-2741E4A2B526}" type="presOf" srcId="{55958902-F81C-4970-9DAC-5C9D1B78180F}" destId="{433AE717-D691-455D-A52F-D55392A7AC29}" srcOrd="1" destOrd="0" presId="urn:microsoft.com/office/officeart/2005/8/layout/orgChart1"/>
    <dgm:cxn modelId="{5E8C5828-BF98-4557-8884-28094FE34DDC}" type="presOf" srcId="{1DD6BCDF-13EB-46BB-9D7A-F3FF51F7B856}" destId="{BD994349-4DF8-493F-B560-7090AC966FCD}" srcOrd="0" destOrd="0" presId="urn:microsoft.com/office/officeart/2005/8/layout/orgChart1"/>
    <dgm:cxn modelId="{F0C2006C-99C0-4F3B-B7FC-657E48F62DD0}" srcId="{CBA79808-D307-4B1F-911B-D01C3DE6CE03}" destId="{1DD6BCDF-13EB-46BB-9D7A-F3FF51F7B856}" srcOrd="0" destOrd="0" parTransId="{CD9245D1-203F-427E-A728-52B702B0BBE6}" sibTransId="{DECF064C-116E-4AAB-81F0-A548D7B1B3E7}"/>
    <dgm:cxn modelId="{33920F74-B8CF-41B4-8D27-43B1AF84EC06}" srcId="{B88C1213-6E79-4D9E-9DE1-CF6013327436}" destId="{F1165875-891F-4B4B-8F72-1B3999A079ED}" srcOrd="1" destOrd="0" parTransId="{21F49E03-7C64-4437-AB35-2317EFD74F12}" sibTransId="{7A14F1F5-37E8-40B3-A5BF-3FCA24659027}"/>
    <dgm:cxn modelId="{B3F8BE6C-3059-4BDC-AA09-62FF54462955}" type="presOf" srcId="{799650D4-5AB1-4978-BC7A-2DEA080880D0}" destId="{9A27935F-92F0-4D5C-927E-98CAA38678E6}" srcOrd="0" destOrd="0" presId="urn:microsoft.com/office/officeart/2005/8/layout/orgChart1"/>
    <dgm:cxn modelId="{6179DD8E-7DFC-4044-AEE4-D1458995055F}" type="presOf" srcId="{799650D4-5AB1-4978-BC7A-2DEA080880D0}" destId="{FAF818ED-4601-4E0F-ACE7-B580AA51806D}" srcOrd="1" destOrd="0" presId="urn:microsoft.com/office/officeart/2005/8/layout/orgChart1"/>
    <dgm:cxn modelId="{40813F5A-7C33-408F-A94D-BE489FBF6008}" type="presOf" srcId="{28805F47-F750-4A39-A3D5-761E5EBB6B9F}" destId="{F0F17EA6-12E7-41AA-9BDB-40C44B0C29A1}" srcOrd="0" destOrd="0" presId="urn:microsoft.com/office/officeart/2005/8/layout/orgChart1"/>
    <dgm:cxn modelId="{E51662B8-309D-4829-A89E-00C50B440C76}" type="presOf" srcId="{35B27CA7-E737-4ECC-85C8-E50239A28E7C}" destId="{0AD69067-B7A1-43EC-A0DD-3B1D602C5B98}" srcOrd="0" destOrd="0" presId="urn:microsoft.com/office/officeart/2005/8/layout/orgChart1"/>
    <dgm:cxn modelId="{0E0DFE91-30AF-46B5-9F3C-9B3A48D439EE}" srcId="{DF1FA281-3A74-4AA8-B032-7265A91129BE}" destId="{799650D4-5AB1-4978-BC7A-2DEA080880D0}" srcOrd="0" destOrd="0" parTransId="{FE3D551A-8F2E-465E-9ECC-9C1D3CCA4AE7}" sibTransId="{7199B9ED-764E-4907-B4DD-4E6F4E51DCB8}"/>
    <dgm:cxn modelId="{E7AD302E-2398-49FA-ACD0-08BCC1246F73}" type="presOf" srcId="{CBA79808-D307-4B1F-911B-D01C3DE6CE03}" destId="{0E4A055D-756A-4C21-B823-C894AA3E07F0}" srcOrd="1" destOrd="0" presId="urn:microsoft.com/office/officeart/2005/8/layout/orgChart1"/>
    <dgm:cxn modelId="{8891A252-E467-4184-9B18-29E394FBDE8B}" srcId="{55958902-F81C-4970-9DAC-5C9D1B78180F}" destId="{010796B4-CF65-4FA0-A576-3D0ABE006042}" srcOrd="2" destOrd="0" parTransId="{8BE902E9-1E64-489E-93DB-F94C88A9BE3F}" sibTransId="{B9E98534-CE6D-45D7-8838-C9A7D7ED21DD}"/>
    <dgm:cxn modelId="{724D03F3-7FC2-4188-8C7F-4E8714EA2939}" type="presOf" srcId="{5C1EB63B-F86C-40A1-B091-F83A593A4D86}" destId="{3AF41463-8B9A-40A6-920E-47353F05C7F0}" srcOrd="0" destOrd="0" presId="urn:microsoft.com/office/officeart/2005/8/layout/orgChart1"/>
    <dgm:cxn modelId="{67FF51C7-4488-4E46-8F8D-A167B9283E08}" type="presOf" srcId="{B88C1213-6E79-4D9E-9DE1-CF6013327436}" destId="{FD4D0602-CDEE-401D-891F-D204135C6683}" srcOrd="0" destOrd="0" presId="urn:microsoft.com/office/officeart/2005/8/layout/orgChart1"/>
    <dgm:cxn modelId="{56C540EB-D570-4172-A7C8-3433B2AFD094}" type="presOf" srcId="{F1165875-891F-4B4B-8F72-1B3999A079ED}" destId="{36258206-D1EA-4A0C-BAD8-958AC9D82CA2}" srcOrd="1" destOrd="0" presId="urn:microsoft.com/office/officeart/2005/8/layout/orgChart1"/>
    <dgm:cxn modelId="{66F1DD6C-E081-428E-B296-6AA8DD50C52F}" type="presOf" srcId="{FE3D551A-8F2E-465E-9ECC-9C1D3CCA4AE7}" destId="{E52D4602-84AA-4471-AFA4-43BAE71C70D4}" srcOrd="0" destOrd="0" presId="urn:microsoft.com/office/officeart/2005/8/layout/orgChart1"/>
    <dgm:cxn modelId="{F436902B-F744-46F6-B553-A914494C05DC}" type="presOf" srcId="{2B00B990-74F4-4FF6-8C19-0494AA59FF6C}" destId="{090909F6-53D1-4FDB-950A-C721BF1677DC}" srcOrd="0" destOrd="0" presId="urn:microsoft.com/office/officeart/2005/8/layout/orgChart1"/>
    <dgm:cxn modelId="{49E1B5AE-74F5-44A2-917C-1A30D4129944}" type="presOf" srcId="{F1165875-891F-4B4B-8F72-1B3999A079ED}" destId="{8DC83E17-CE9D-4A19-A578-AF0DEAAD3D6E}" srcOrd="0" destOrd="0" presId="urn:microsoft.com/office/officeart/2005/8/layout/orgChart1"/>
    <dgm:cxn modelId="{5C96D54D-C505-4312-B7F7-6CB06E40CF24}" srcId="{DF1FA281-3A74-4AA8-B032-7265A91129BE}" destId="{28805F47-F750-4A39-A3D5-761E5EBB6B9F}" srcOrd="1" destOrd="0" parTransId="{2B00B990-74F4-4FF6-8C19-0494AA59FF6C}" sibTransId="{E49FDBD2-5930-476F-8E3B-5AA78D50C31D}"/>
    <dgm:cxn modelId="{A297BE18-AB86-487C-A526-1536A3233DCA}" srcId="{55958902-F81C-4970-9DAC-5C9D1B78180F}" destId="{B88C1213-6E79-4D9E-9DE1-CF6013327436}" srcOrd="0" destOrd="0" parTransId="{01BB0B70-1BA5-4A2B-B3CF-02B3B870F680}" sibTransId="{E4FB6E53-2A87-4D1C-AF79-0A454C3235F4}"/>
    <dgm:cxn modelId="{C9837C0E-F38D-4B4B-A638-2B4A562407E9}" type="presOf" srcId="{55958902-F81C-4970-9DAC-5C9D1B78180F}" destId="{D2646282-5CED-41E3-82FC-72BB3AE210BF}" srcOrd="0" destOrd="0" presId="urn:microsoft.com/office/officeart/2005/8/layout/orgChart1"/>
    <dgm:cxn modelId="{757D1E3A-0A94-4FD1-9F93-62D169EB05A9}" type="presOf" srcId="{21F49E03-7C64-4437-AB35-2317EFD74F12}" destId="{8B3BD330-51A4-4EC1-AB4D-EE1ABD849AD0}" srcOrd="0" destOrd="0" presId="urn:microsoft.com/office/officeart/2005/8/layout/orgChart1"/>
    <dgm:cxn modelId="{26D9E72E-6F5E-433F-8601-E63D343B0112}" type="presOf" srcId="{B88C1213-6E79-4D9E-9DE1-CF6013327436}" destId="{DB99A9BE-0511-4F62-8D64-99FF2C120E29}" srcOrd="1" destOrd="0" presId="urn:microsoft.com/office/officeart/2005/8/layout/orgChart1"/>
    <dgm:cxn modelId="{9347AEC6-0132-4714-BD6D-52AC5E799744}" type="presOf" srcId="{DF1FA281-3A74-4AA8-B032-7265A91129BE}" destId="{40BB2FE0-8DB3-4822-B932-E72A606C0532}" srcOrd="0" destOrd="0" presId="urn:microsoft.com/office/officeart/2005/8/layout/orgChart1"/>
    <dgm:cxn modelId="{51186092-6B44-4CAC-B367-4B4E419950EA}" type="presOf" srcId="{8BE902E9-1E64-489E-93DB-F94C88A9BE3F}" destId="{396DD12C-785F-4735-B968-F531C2C66FB0}" srcOrd="0" destOrd="0" presId="urn:microsoft.com/office/officeart/2005/8/layout/orgChart1"/>
    <dgm:cxn modelId="{E904A162-F0A5-478D-868B-56B9D686F1B0}" type="presOf" srcId="{E9C862B9-2985-4D16-B987-EC9E00B20027}" destId="{F5F83621-6C58-4F4A-9B37-DACA241DFAB7}" srcOrd="0" destOrd="0" presId="urn:microsoft.com/office/officeart/2005/8/layout/orgChart1"/>
    <dgm:cxn modelId="{0E419EE4-8841-4C27-BD1F-367E2C938C20}" type="presOf" srcId="{A9A20479-0E00-47F3-8AC4-3F2BD962E607}" destId="{9C2E1B7A-CE56-4435-B08B-E36C3157BA15}" srcOrd="0" destOrd="0" presId="urn:microsoft.com/office/officeart/2005/8/layout/orgChart1"/>
    <dgm:cxn modelId="{05EB8A68-388E-455D-9AD9-137BF70E42BE}" type="presOf" srcId="{CD9245D1-203F-427E-A728-52B702B0BBE6}" destId="{F51ADB21-7BE5-4ADF-B2FE-7A10F3C3F197}" srcOrd="0" destOrd="0" presId="urn:microsoft.com/office/officeart/2005/8/layout/orgChart1"/>
    <dgm:cxn modelId="{AD11C298-2DCA-4F64-983A-73DD2A2B3360}" type="presOf" srcId="{DF1FA281-3A74-4AA8-B032-7265A91129BE}" destId="{6D4EC034-FF78-4E09-8646-13CECAC7F033}" srcOrd="1" destOrd="0" presId="urn:microsoft.com/office/officeart/2005/8/layout/orgChart1"/>
    <dgm:cxn modelId="{1DC7A633-8C81-4BFA-8958-90626AFB836F}" type="presOf" srcId="{CBA79808-D307-4B1F-911B-D01C3DE6CE03}" destId="{E8516436-A2B7-45C6-90FC-FF042D7088FD}" srcOrd="0" destOrd="0" presId="urn:microsoft.com/office/officeart/2005/8/layout/orgChart1"/>
    <dgm:cxn modelId="{8D4AEBBE-F612-457E-8F55-F50FC785C275}" srcId="{55958902-F81C-4970-9DAC-5C9D1B78180F}" destId="{DF1FA281-3A74-4AA8-B032-7265A91129BE}" srcOrd="3" destOrd="0" parTransId="{E9C862B9-2985-4D16-B987-EC9E00B20027}" sibTransId="{98126C59-C66C-4640-B8A1-5FF6240873E8}"/>
    <dgm:cxn modelId="{2C5EC403-0B1A-4E84-979F-E9B8A16DA9E8}" type="presOf" srcId="{2390396D-F3C3-4036-BD49-B3E677A89A20}" destId="{68014FF6-6D2C-459A-9EE6-3C7EF41774E9}" srcOrd="0" destOrd="0" presId="urn:microsoft.com/office/officeart/2005/8/layout/orgChart1"/>
    <dgm:cxn modelId="{02424DEC-C28B-4739-BEBA-1556D6DB6C9A}" type="presOf" srcId="{010796B4-CF65-4FA0-A576-3D0ABE006042}" destId="{36DFE22A-F290-4667-8494-3A0DEC877F54}" srcOrd="1" destOrd="0" presId="urn:microsoft.com/office/officeart/2005/8/layout/orgChart1"/>
    <dgm:cxn modelId="{C026ACF9-6D26-425D-ADE2-B02CE3BAC2E5}" type="presOf" srcId="{01BB0B70-1BA5-4A2B-B3CF-02B3B870F680}" destId="{AA3D27D7-66CD-42AB-9464-D745AB32C2AC}" srcOrd="0" destOrd="0" presId="urn:microsoft.com/office/officeart/2005/8/layout/orgChart1"/>
    <dgm:cxn modelId="{BAA51BAE-D108-4785-9621-909F30B790A0}" srcId="{B88C1213-6E79-4D9E-9DE1-CF6013327436}" destId="{5C1EB63B-F86C-40A1-B091-F83A593A4D86}" srcOrd="0" destOrd="0" parTransId="{A9A20479-0E00-47F3-8AC4-3F2BD962E607}" sibTransId="{D948AAD2-F067-4290-AC65-FAA612D8EF1E}"/>
    <dgm:cxn modelId="{D69B4E8A-D3FB-4F28-898A-2EE27785A70F}" type="presOf" srcId="{5C1EB63B-F86C-40A1-B091-F83A593A4D86}" destId="{8BF4661E-00B0-4608-8FB4-7002E6796A02}" srcOrd="1" destOrd="0" presId="urn:microsoft.com/office/officeart/2005/8/layout/orgChart1"/>
    <dgm:cxn modelId="{E0C0F4A5-6266-411F-8967-DA5F63F67CA0}" type="presOf" srcId="{28805F47-F750-4A39-A3D5-761E5EBB6B9F}" destId="{CDCD527A-0481-46E0-A877-E194B7C99F86}" srcOrd="1" destOrd="0" presId="urn:microsoft.com/office/officeart/2005/8/layout/orgChart1"/>
    <dgm:cxn modelId="{C0C315F8-DFBB-43C8-83A9-24B0B66DDE47}" srcId="{55958902-F81C-4970-9DAC-5C9D1B78180F}" destId="{CBA79808-D307-4B1F-911B-D01C3DE6CE03}" srcOrd="1" destOrd="0" parTransId="{2390396D-F3C3-4036-BD49-B3E677A89A20}" sibTransId="{8F3C6A73-4268-484C-A692-71A0CF1389FE}"/>
    <dgm:cxn modelId="{0493DFC4-8A20-480D-B3C3-E948303FB892}" type="presOf" srcId="{1DD6BCDF-13EB-46BB-9D7A-F3FF51F7B856}" destId="{04598432-8636-4157-87CE-0F6A54541D80}" srcOrd="1" destOrd="0" presId="urn:microsoft.com/office/officeart/2005/8/layout/orgChart1"/>
    <dgm:cxn modelId="{4E274D3D-A606-472B-87D0-4E38183AAB03}" type="presOf" srcId="{010796B4-CF65-4FA0-A576-3D0ABE006042}" destId="{1B498611-BC74-4BC2-A8B7-432AFF4E1BF5}" srcOrd="0" destOrd="0" presId="urn:microsoft.com/office/officeart/2005/8/layout/orgChart1"/>
    <dgm:cxn modelId="{A9C3C40B-9DF4-4228-ADB2-F9DD020C18BB}" srcId="{35B27CA7-E737-4ECC-85C8-E50239A28E7C}" destId="{55958902-F81C-4970-9DAC-5C9D1B78180F}" srcOrd="0" destOrd="0" parTransId="{92C453F8-BE5F-41C1-BDBF-B67412FA4D75}" sibTransId="{446B90FB-23BF-4243-AF31-CA55C25D33EC}"/>
    <dgm:cxn modelId="{21ED21BE-2008-44AB-91A6-EC87929DD6E5}" type="presParOf" srcId="{0AD69067-B7A1-43EC-A0DD-3B1D602C5B98}" destId="{C6024B71-F8F5-4023-BB1F-68619F831CEC}" srcOrd="0" destOrd="0" presId="urn:microsoft.com/office/officeart/2005/8/layout/orgChart1"/>
    <dgm:cxn modelId="{BD3478F6-0861-4BF5-9B66-2477920F01DF}" type="presParOf" srcId="{C6024B71-F8F5-4023-BB1F-68619F831CEC}" destId="{97B874DF-7E71-4878-A819-CDE121945AC3}" srcOrd="0" destOrd="0" presId="urn:microsoft.com/office/officeart/2005/8/layout/orgChart1"/>
    <dgm:cxn modelId="{7459C2D4-E82D-43BB-9261-84B92F2EBC41}" type="presParOf" srcId="{97B874DF-7E71-4878-A819-CDE121945AC3}" destId="{D2646282-5CED-41E3-82FC-72BB3AE210BF}" srcOrd="0" destOrd="0" presId="urn:microsoft.com/office/officeart/2005/8/layout/orgChart1"/>
    <dgm:cxn modelId="{A1A1C40A-34CA-42EA-BD42-A9A26C2FD4E2}" type="presParOf" srcId="{97B874DF-7E71-4878-A819-CDE121945AC3}" destId="{433AE717-D691-455D-A52F-D55392A7AC29}" srcOrd="1" destOrd="0" presId="urn:microsoft.com/office/officeart/2005/8/layout/orgChart1"/>
    <dgm:cxn modelId="{E6D0C2E8-F3EB-42AA-B9FA-99D6A63C60BD}" type="presParOf" srcId="{C6024B71-F8F5-4023-BB1F-68619F831CEC}" destId="{E4DE9B5F-F8C1-4ED5-8772-A70943C61171}" srcOrd="1" destOrd="0" presId="urn:microsoft.com/office/officeart/2005/8/layout/orgChart1"/>
    <dgm:cxn modelId="{362A64B7-F027-4439-993F-5F0F358A8BFE}" type="presParOf" srcId="{E4DE9B5F-F8C1-4ED5-8772-A70943C61171}" destId="{AA3D27D7-66CD-42AB-9464-D745AB32C2AC}" srcOrd="0" destOrd="0" presId="urn:microsoft.com/office/officeart/2005/8/layout/orgChart1"/>
    <dgm:cxn modelId="{FE41736D-5C8B-474A-ABC5-FFB8DABE00F5}" type="presParOf" srcId="{E4DE9B5F-F8C1-4ED5-8772-A70943C61171}" destId="{87B1C84D-904A-4073-87B6-F4808367E0B3}" srcOrd="1" destOrd="0" presId="urn:microsoft.com/office/officeart/2005/8/layout/orgChart1"/>
    <dgm:cxn modelId="{DE3009B9-6774-400D-BFAA-CB08D57B60B8}" type="presParOf" srcId="{87B1C84D-904A-4073-87B6-F4808367E0B3}" destId="{7202ECFF-3291-40AF-AE60-4E03DF8E3DB8}" srcOrd="0" destOrd="0" presId="urn:microsoft.com/office/officeart/2005/8/layout/orgChart1"/>
    <dgm:cxn modelId="{DE5F327F-33D1-4ACF-A294-B629068C90BA}" type="presParOf" srcId="{7202ECFF-3291-40AF-AE60-4E03DF8E3DB8}" destId="{FD4D0602-CDEE-401D-891F-D204135C6683}" srcOrd="0" destOrd="0" presId="urn:microsoft.com/office/officeart/2005/8/layout/orgChart1"/>
    <dgm:cxn modelId="{0F833185-DB46-48FD-B179-1821E17DB10F}" type="presParOf" srcId="{7202ECFF-3291-40AF-AE60-4E03DF8E3DB8}" destId="{DB99A9BE-0511-4F62-8D64-99FF2C120E29}" srcOrd="1" destOrd="0" presId="urn:microsoft.com/office/officeart/2005/8/layout/orgChart1"/>
    <dgm:cxn modelId="{D5CCD6F1-CFA7-4E0E-BA8C-7F29C33D8D6B}" type="presParOf" srcId="{87B1C84D-904A-4073-87B6-F4808367E0B3}" destId="{362F046B-E124-450D-8C1D-39877EA16973}" srcOrd="1" destOrd="0" presId="urn:microsoft.com/office/officeart/2005/8/layout/orgChart1"/>
    <dgm:cxn modelId="{243737AA-9345-4A76-BD05-2F811706EC15}" type="presParOf" srcId="{362F046B-E124-450D-8C1D-39877EA16973}" destId="{9C2E1B7A-CE56-4435-B08B-E36C3157BA15}" srcOrd="0" destOrd="0" presId="urn:microsoft.com/office/officeart/2005/8/layout/orgChart1"/>
    <dgm:cxn modelId="{92D8CC0B-4B7E-4B9A-92F8-3C6B30E150A2}" type="presParOf" srcId="{362F046B-E124-450D-8C1D-39877EA16973}" destId="{202C9C70-3EAA-4FDC-A2D3-D77F40AF8D83}" srcOrd="1" destOrd="0" presId="urn:microsoft.com/office/officeart/2005/8/layout/orgChart1"/>
    <dgm:cxn modelId="{E0EEA981-A030-43F5-AE36-63E82F923A0E}" type="presParOf" srcId="{202C9C70-3EAA-4FDC-A2D3-D77F40AF8D83}" destId="{169CA4EA-D841-4006-B3C3-D460ACD03ACB}" srcOrd="0" destOrd="0" presId="urn:microsoft.com/office/officeart/2005/8/layout/orgChart1"/>
    <dgm:cxn modelId="{0EABF9C7-758D-4732-98F5-8DC88B212267}" type="presParOf" srcId="{169CA4EA-D841-4006-B3C3-D460ACD03ACB}" destId="{3AF41463-8B9A-40A6-920E-47353F05C7F0}" srcOrd="0" destOrd="0" presId="urn:microsoft.com/office/officeart/2005/8/layout/orgChart1"/>
    <dgm:cxn modelId="{1EE3CEC1-3F2E-4872-9B8F-E4B6D6917879}" type="presParOf" srcId="{169CA4EA-D841-4006-B3C3-D460ACD03ACB}" destId="{8BF4661E-00B0-4608-8FB4-7002E6796A02}" srcOrd="1" destOrd="0" presId="urn:microsoft.com/office/officeart/2005/8/layout/orgChart1"/>
    <dgm:cxn modelId="{99139B30-82D9-4E75-9A13-8B70460C2FFF}" type="presParOf" srcId="{202C9C70-3EAA-4FDC-A2D3-D77F40AF8D83}" destId="{C2BFE968-CB8F-44ED-A565-8044EA7BE64A}" srcOrd="1" destOrd="0" presId="urn:microsoft.com/office/officeart/2005/8/layout/orgChart1"/>
    <dgm:cxn modelId="{5F926ED3-316A-4382-910D-580F5E7C0E5A}" type="presParOf" srcId="{202C9C70-3EAA-4FDC-A2D3-D77F40AF8D83}" destId="{2CF681CD-125C-4AC1-AE3F-7C676A2FF294}" srcOrd="2" destOrd="0" presId="urn:microsoft.com/office/officeart/2005/8/layout/orgChart1"/>
    <dgm:cxn modelId="{2D5C26DA-0366-4A8D-896C-997D3B4580AE}" type="presParOf" srcId="{362F046B-E124-450D-8C1D-39877EA16973}" destId="{8B3BD330-51A4-4EC1-AB4D-EE1ABD849AD0}" srcOrd="2" destOrd="0" presId="urn:microsoft.com/office/officeart/2005/8/layout/orgChart1"/>
    <dgm:cxn modelId="{59034A55-0B9E-4E9F-98C0-E272822698B1}" type="presParOf" srcId="{362F046B-E124-450D-8C1D-39877EA16973}" destId="{D2A6A695-975B-4692-AE8B-9AB18C0A408C}" srcOrd="3" destOrd="0" presId="urn:microsoft.com/office/officeart/2005/8/layout/orgChart1"/>
    <dgm:cxn modelId="{E1494F38-D002-4670-B76B-13236C4A73E2}" type="presParOf" srcId="{D2A6A695-975B-4692-AE8B-9AB18C0A408C}" destId="{8F0CC936-69B9-476A-8455-E91963B5D3B6}" srcOrd="0" destOrd="0" presId="urn:microsoft.com/office/officeart/2005/8/layout/orgChart1"/>
    <dgm:cxn modelId="{4037AEBC-E883-4A2D-A7DC-1FC1C73495C4}" type="presParOf" srcId="{8F0CC936-69B9-476A-8455-E91963B5D3B6}" destId="{8DC83E17-CE9D-4A19-A578-AF0DEAAD3D6E}" srcOrd="0" destOrd="0" presId="urn:microsoft.com/office/officeart/2005/8/layout/orgChart1"/>
    <dgm:cxn modelId="{819B69E2-511B-4310-B114-DF5218B1693B}" type="presParOf" srcId="{8F0CC936-69B9-476A-8455-E91963B5D3B6}" destId="{36258206-D1EA-4A0C-BAD8-958AC9D82CA2}" srcOrd="1" destOrd="0" presId="urn:microsoft.com/office/officeart/2005/8/layout/orgChart1"/>
    <dgm:cxn modelId="{47E01815-4FC2-42FF-B0D1-F9BCDA4D0944}" type="presParOf" srcId="{D2A6A695-975B-4692-AE8B-9AB18C0A408C}" destId="{8178A8A9-08FC-4C19-B8A7-5037CC4E9314}" srcOrd="1" destOrd="0" presId="urn:microsoft.com/office/officeart/2005/8/layout/orgChart1"/>
    <dgm:cxn modelId="{51F6FC66-3853-40EA-9007-1789C853D039}" type="presParOf" srcId="{D2A6A695-975B-4692-AE8B-9AB18C0A408C}" destId="{FD061AC7-8EEC-4B0C-AB33-817FE4549344}" srcOrd="2" destOrd="0" presId="urn:microsoft.com/office/officeart/2005/8/layout/orgChart1"/>
    <dgm:cxn modelId="{0343EDC6-ACBA-4A03-86ED-3B9F5F4CDE88}" type="presParOf" srcId="{87B1C84D-904A-4073-87B6-F4808367E0B3}" destId="{C0AE43D0-E143-4F38-8EDE-D18C0A842A54}" srcOrd="2" destOrd="0" presId="urn:microsoft.com/office/officeart/2005/8/layout/orgChart1"/>
    <dgm:cxn modelId="{231E1C1B-518A-4502-8E60-0FFAF4DA87ED}" type="presParOf" srcId="{E4DE9B5F-F8C1-4ED5-8772-A70943C61171}" destId="{68014FF6-6D2C-459A-9EE6-3C7EF41774E9}" srcOrd="2" destOrd="0" presId="urn:microsoft.com/office/officeart/2005/8/layout/orgChart1"/>
    <dgm:cxn modelId="{1233B004-B4D1-4FD4-998C-76F5CD327B8B}" type="presParOf" srcId="{E4DE9B5F-F8C1-4ED5-8772-A70943C61171}" destId="{1EB2EB29-EBC0-47ED-8D49-14E8AA755F21}" srcOrd="3" destOrd="0" presId="urn:microsoft.com/office/officeart/2005/8/layout/orgChart1"/>
    <dgm:cxn modelId="{47BADF57-1BC4-4D2C-8F7C-BABA63DCC0AF}" type="presParOf" srcId="{1EB2EB29-EBC0-47ED-8D49-14E8AA755F21}" destId="{EB331461-002B-41FB-BC1D-1568CAED7BE1}" srcOrd="0" destOrd="0" presId="urn:microsoft.com/office/officeart/2005/8/layout/orgChart1"/>
    <dgm:cxn modelId="{DB6E0412-1F77-4585-828B-711C34CDE50C}" type="presParOf" srcId="{EB331461-002B-41FB-BC1D-1568CAED7BE1}" destId="{E8516436-A2B7-45C6-90FC-FF042D7088FD}" srcOrd="0" destOrd="0" presId="urn:microsoft.com/office/officeart/2005/8/layout/orgChart1"/>
    <dgm:cxn modelId="{6E46A00C-8F94-400F-ADE2-A869DC04D73D}" type="presParOf" srcId="{EB331461-002B-41FB-BC1D-1568CAED7BE1}" destId="{0E4A055D-756A-4C21-B823-C894AA3E07F0}" srcOrd="1" destOrd="0" presId="urn:microsoft.com/office/officeart/2005/8/layout/orgChart1"/>
    <dgm:cxn modelId="{30C98C57-369A-4106-9729-3235D7D9629D}" type="presParOf" srcId="{1EB2EB29-EBC0-47ED-8D49-14E8AA755F21}" destId="{17FAB0F5-660D-491D-B550-6C067F0076A2}" srcOrd="1" destOrd="0" presId="urn:microsoft.com/office/officeart/2005/8/layout/orgChart1"/>
    <dgm:cxn modelId="{88AF3F5E-A4D0-4137-8E77-5057489DD272}" type="presParOf" srcId="{17FAB0F5-660D-491D-B550-6C067F0076A2}" destId="{F51ADB21-7BE5-4ADF-B2FE-7A10F3C3F197}" srcOrd="0" destOrd="0" presId="urn:microsoft.com/office/officeart/2005/8/layout/orgChart1"/>
    <dgm:cxn modelId="{64290D82-1655-4676-A1EF-B0E4AED2D6FA}" type="presParOf" srcId="{17FAB0F5-660D-491D-B550-6C067F0076A2}" destId="{6BC9E3DF-EC21-4396-9809-49588AFF712C}" srcOrd="1" destOrd="0" presId="urn:microsoft.com/office/officeart/2005/8/layout/orgChart1"/>
    <dgm:cxn modelId="{D1045C38-4641-4BB1-AE82-9AA8B470AC95}" type="presParOf" srcId="{6BC9E3DF-EC21-4396-9809-49588AFF712C}" destId="{B73103EF-9DF7-4950-89A3-F9A9609454AD}" srcOrd="0" destOrd="0" presId="urn:microsoft.com/office/officeart/2005/8/layout/orgChart1"/>
    <dgm:cxn modelId="{CCFE579C-A8A8-412E-9FEF-13BEB3E7792F}" type="presParOf" srcId="{B73103EF-9DF7-4950-89A3-F9A9609454AD}" destId="{BD994349-4DF8-493F-B560-7090AC966FCD}" srcOrd="0" destOrd="0" presId="urn:microsoft.com/office/officeart/2005/8/layout/orgChart1"/>
    <dgm:cxn modelId="{8AA0A809-9EF1-4A1B-81AF-D3AE4B3DD9BC}" type="presParOf" srcId="{B73103EF-9DF7-4950-89A3-F9A9609454AD}" destId="{04598432-8636-4157-87CE-0F6A54541D80}" srcOrd="1" destOrd="0" presId="urn:microsoft.com/office/officeart/2005/8/layout/orgChart1"/>
    <dgm:cxn modelId="{F2E5DF8C-80F7-47EE-86F5-31331D9F509C}" type="presParOf" srcId="{6BC9E3DF-EC21-4396-9809-49588AFF712C}" destId="{F0665BD2-D521-4E33-9DD0-70F463689253}" srcOrd="1" destOrd="0" presId="urn:microsoft.com/office/officeart/2005/8/layout/orgChart1"/>
    <dgm:cxn modelId="{64E8BDBE-5F94-4246-B6A8-AE9A8C02351F}" type="presParOf" srcId="{6BC9E3DF-EC21-4396-9809-49588AFF712C}" destId="{E13D9398-4E20-4DB7-8F64-02900C47267C}" srcOrd="2" destOrd="0" presId="urn:microsoft.com/office/officeart/2005/8/layout/orgChart1"/>
    <dgm:cxn modelId="{BD9E2B69-A79B-440C-9B53-793BFA235A5F}" type="presParOf" srcId="{1EB2EB29-EBC0-47ED-8D49-14E8AA755F21}" destId="{2753D7A6-15C9-4D42-863E-6F3066533810}" srcOrd="2" destOrd="0" presId="urn:microsoft.com/office/officeart/2005/8/layout/orgChart1"/>
    <dgm:cxn modelId="{87AB743B-5718-4F99-AD70-DCDF7CD02321}" type="presParOf" srcId="{E4DE9B5F-F8C1-4ED5-8772-A70943C61171}" destId="{396DD12C-785F-4735-B968-F531C2C66FB0}" srcOrd="4" destOrd="0" presId="urn:microsoft.com/office/officeart/2005/8/layout/orgChart1"/>
    <dgm:cxn modelId="{178577CF-4C0F-4598-A9C2-239E108D9389}" type="presParOf" srcId="{E4DE9B5F-F8C1-4ED5-8772-A70943C61171}" destId="{89F3508A-A423-4E63-A20D-F3DA8FF702AC}" srcOrd="5" destOrd="0" presId="urn:microsoft.com/office/officeart/2005/8/layout/orgChart1"/>
    <dgm:cxn modelId="{5EF435A2-9CA5-402D-BB3F-A9D28E646CD5}" type="presParOf" srcId="{89F3508A-A423-4E63-A20D-F3DA8FF702AC}" destId="{858A5C4B-45C2-4442-A06A-3CFDAB92AE56}" srcOrd="0" destOrd="0" presId="urn:microsoft.com/office/officeart/2005/8/layout/orgChart1"/>
    <dgm:cxn modelId="{C63C6DD1-941B-43FF-AE78-A84C92D48E0D}" type="presParOf" srcId="{858A5C4B-45C2-4442-A06A-3CFDAB92AE56}" destId="{1B498611-BC74-4BC2-A8B7-432AFF4E1BF5}" srcOrd="0" destOrd="0" presId="urn:microsoft.com/office/officeart/2005/8/layout/orgChart1"/>
    <dgm:cxn modelId="{85F0D2B1-1970-46F2-B2B9-CA7C658532E0}" type="presParOf" srcId="{858A5C4B-45C2-4442-A06A-3CFDAB92AE56}" destId="{36DFE22A-F290-4667-8494-3A0DEC877F54}" srcOrd="1" destOrd="0" presId="urn:microsoft.com/office/officeart/2005/8/layout/orgChart1"/>
    <dgm:cxn modelId="{4E7DF305-16CC-4229-906E-C447C5711810}" type="presParOf" srcId="{89F3508A-A423-4E63-A20D-F3DA8FF702AC}" destId="{05AB332B-846F-48E3-91A6-9F8215AC45E8}" srcOrd="1" destOrd="0" presId="urn:microsoft.com/office/officeart/2005/8/layout/orgChart1"/>
    <dgm:cxn modelId="{9E2CB72D-9C69-4692-A097-D919751B07EC}" type="presParOf" srcId="{89F3508A-A423-4E63-A20D-F3DA8FF702AC}" destId="{B1751F1E-671C-456D-A2DD-78493A02462A}" srcOrd="2" destOrd="0" presId="urn:microsoft.com/office/officeart/2005/8/layout/orgChart1"/>
    <dgm:cxn modelId="{1972C3F6-217C-41D5-88E6-46F44DA65F81}" type="presParOf" srcId="{E4DE9B5F-F8C1-4ED5-8772-A70943C61171}" destId="{F5F83621-6C58-4F4A-9B37-DACA241DFAB7}" srcOrd="6" destOrd="0" presId="urn:microsoft.com/office/officeart/2005/8/layout/orgChart1"/>
    <dgm:cxn modelId="{EB025129-E2D4-4107-A23C-751FD795F4D0}" type="presParOf" srcId="{E4DE9B5F-F8C1-4ED5-8772-A70943C61171}" destId="{B84CC355-98B0-44F9-8C24-E3CFEA30929B}" srcOrd="7" destOrd="0" presId="urn:microsoft.com/office/officeart/2005/8/layout/orgChart1"/>
    <dgm:cxn modelId="{F8711D3B-AC5F-4D78-B1D3-9D81F57BA177}" type="presParOf" srcId="{B84CC355-98B0-44F9-8C24-E3CFEA30929B}" destId="{C51AEE5E-4AAA-4841-843C-A5EF2600E716}" srcOrd="0" destOrd="0" presId="urn:microsoft.com/office/officeart/2005/8/layout/orgChart1"/>
    <dgm:cxn modelId="{581CC967-2862-4FB8-9466-90955C5EABF9}" type="presParOf" srcId="{C51AEE5E-4AAA-4841-843C-A5EF2600E716}" destId="{40BB2FE0-8DB3-4822-B932-E72A606C0532}" srcOrd="0" destOrd="0" presId="urn:microsoft.com/office/officeart/2005/8/layout/orgChart1"/>
    <dgm:cxn modelId="{8B058669-4B48-44A9-8CE0-E14D4246B66C}" type="presParOf" srcId="{C51AEE5E-4AAA-4841-843C-A5EF2600E716}" destId="{6D4EC034-FF78-4E09-8646-13CECAC7F033}" srcOrd="1" destOrd="0" presId="urn:microsoft.com/office/officeart/2005/8/layout/orgChart1"/>
    <dgm:cxn modelId="{BA7D82B6-B42F-4FC2-9784-7B0FE87D28F0}" type="presParOf" srcId="{B84CC355-98B0-44F9-8C24-E3CFEA30929B}" destId="{1D7257FE-27AC-4C0C-A023-146078B8187C}" srcOrd="1" destOrd="0" presId="urn:microsoft.com/office/officeart/2005/8/layout/orgChart1"/>
    <dgm:cxn modelId="{5ED0046D-89B3-4633-A576-F1E85178F9A3}" type="presParOf" srcId="{1D7257FE-27AC-4C0C-A023-146078B8187C}" destId="{E52D4602-84AA-4471-AFA4-43BAE71C70D4}" srcOrd="0" destOrd="0" presId="urn:microsoft.com/office/officeart/2005/8/layout/orgChart1"/>
    <dgm:cxn modelId="{3EED833D-0309-4F3A-B88E-310FBB651565}" type="presParOf" srcId="{1D7257FE-27AC-4C0C-A023-146078B8187C}" destId="{87816CCA-8B9D-4CF9-900A-443E122DD3D9}" srcOrd="1" destOrd="0" presId="urn:microsoft.com/office/officeart/2005/8/layout/orgChart1"/>
    <dgm:cxn modelId="{A4C36758-745F-4271-90C6-33966F942624}" type="presParOf" srcId="{87816CCA-8B9D-4CF9-900A-443E122DD3D9}" destId="{0CA87EB4-DDA3-415F-8AA1-979926B77F21}" srcOrd="0" destOrd="0" presId="urn:microsoft.com/office/officeart/2005/8/layout/orgChart1"/>
    <dgm:cxn modelId="{15B72D05-09A4-478B-A8E7-6DB6AA45497C}" type="presParOf" srcId="{0CA87EB4-DDA3-415F-8AA1-979926B77F21}" destId="{9A27935F-92F0-4D5C-927E-98CAA38678E6}" srcOrd="0" destOrd="0" presId="urn:microsoft.com/office/officeart/2005/8/layout/orgChart1"/>
    <dgm:cxn modelId="{EA77D551-1CAC-4D28-BA07-07CCB815C204}" type="presParOf" srcId="{0CA87EB4-DDA3-415F-8AA1-979926B77F21}" destId="{FAF818ED-4601-4E0F-ACE7-B580AA51806D}" srcOrd="1" destOrd="0" presId="urn:microsoft.com/office/officeart/2005/8/layout/orgChart1"/>
    <dgm:cxn modelId="{2AEAB1B5-CEA7-4E25-992A-12DFB22750AD}" type="presParOf" srcId="{87816CCA-8B9D-4CF9-900A-443E122DD3D9}" destId="{7B5C0721-0279-4E69-B3DE-0B51EBB61D88}" srcOrd="1" destOrd="0" presId="urn:microsoft.com/office/officeart/2005/8/layout/orgChart1"/>
    <dgm:cxn modelId="{63A7D1C8-FEE1-4701-94B2-B7A679B24D79}" type="presParOf" srcId="{87816CCA-8B9D-4CF9-900A-443E122DD3D9}" destId="{7AF83211-D3F5-4B59-8034-1D727B3FDE53}" srcOrd="2" destOrd="0" presId="urn:microsoft.com/office/officeart/2005/8/layout/orgChart1"/>
    <dgm:cxn modelId="{5F1D1B91-7E8A-44B6-9462-AB6580461944}" type="presParOf" srcId="{1D7257FE-27AC-4C0C-A023-146078B8187C}" destId="{090909F6-53D1-4FDB-950A-C721BF1677DC}" srcOrd="2" destOrd="0" presId="urn:microsoft.com/office/officeart/2005/8/layout/orgChart1"/>
    <dgm:cxn modelId="{BEF731CF-B247-4D35-8609-ED4E076453E0}" type="presParOf" srcId="{1D7257FE-27AC-4C0C-A023-146078B8187C}" destId="{9DDAFCFC-FBC1-478A-A044-BF1AA4307AFD}" srcOrd="3" destOrd="0" presId="urn:microsoft.com/office/officeart/2005/8/layout/orgChart1"/>
    <dgm:cxn modelId="{ADF675DE-9356-47D3-BADC-D4E0D6752E7A}" type="presParOf" srcId="{9DDAFCFC-FBC1-478A-A044-BF1AA4307AFD}" destId="{DF1BB130-2B8B-4B62-9073-46FA9B9D208A}" srcOrd="0" destOrd="0" presId="urn:microsoft.com/office/officeart/2005/8/layout/orgChart1"/>
    <dgm:cxn modelId="{922023CA-9629-40F4-87F9-2D4ABB86DC57}" type="presParOf" srcId="{DF1BB130-2B8B-4B62-9073-46FA9B9D208A}" destId="{F0F17EA6-12E7-41AA-9BDB-40C44B0C29A1}" srcOrd="0" destOrd="0" presId="urn:microsoft.com/office/officeart/2005/8/layout/orgChart1"/>
    <dgm:cxn modelId="{2A4C5E14-E1AA-4096-884C-5ACA40721207}" type="presParOf" srcId="{DF1BB130-2B8B-4B62-9073-46FA9B9D208A}" destId="{CDCD527A-0481-46E0-A877-E194B7C99F86}" srcOrd="1" destOrd="0" presId="urn:microsoft.com/office/officeart/2005/8/layout/orgChart1"/>
    <dgm:cxn modelId="{FB5BF55A-D09C-49AC-9645-83B282F5B42C}" type="presParOf" srcId="{9DDAFCFC-FBC1-478A-A044-BF1AA4307AFD}" destId="{73DADC45-830E-4DB7-A828-B79C493A4F76}" srcOrd="1" destOrd="0" presId="urn:microsoft.com/office/officeart/2005/8/layout/orgChart1"/>
    <dgm:cxn modelId="{2B3BB9F1-7ACE-4114-A9D1-E2C4ECB25AB9}" type="presParOf" srcId="{9DDAFCFC-FBC1-478A-A044-BF1AA4307AFD}" destId="{502898BE-0F82-4CAF-BF68-63BBD7AF3432}" srcOrd="2" destOrd="0" presId="urn:microsoft.com/office/officeart/2005/8/layout/orgChart1"/>
    <dgm:cxn modelId="{035D749F-4843-472C-8C72-9401BAC5CFBD}" type="presParOf" srcId="{B84CC355-98B0-44F9-8C24-E3CFEA30929B}" destId="{8E2CBE89-018A-454B-957B-2E069EAC8108}" srcOrd="2" destOrd="0" presId="urn:microsoft.com/office/officeart/2005/8/layout/orgChart1"/>
    <dgm:cxn modelId="{68B3D7A3-45D2-4D0B-ADBC-043CC08E681B}" type="presParOf" srcId="{C6024B71-F8F5-4023-BB1F-68619F831CEC}" destId="{A635EAD9-4455-4724-90D4-D51CF1A9707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0909F6-53D1-4FDB-950A-C721BF1677DC}">
      <dsp:nvSpPr>
        <dsp:cNvPr id="0" name=""/>
        <dsp:cNvSpPr/>
      </dsp:nvSpPr>
      <dsp:spPr>
        <a:xfrm>
          <a:off x="5025396" y="2026727"/>
          <a:ext cx="202000" cy="15756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5600"/>
              </a:lnTo>
              <a:lnTo>
                <a:pt x="202000" y="157560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2D4602-84AA-4471-AFA4-43BAE71C70D4}">
      <dsp:nvSpPr>
        <dsp:cNvPr id="0" name=""/>
        <dsp:cNvSpPr/>
      </dsp:nvSpPr>
      <dsp:spPr>
        <a:xfrm>
          <a:off x="5025396" y="2026727"/>
          <a:ext cx="202000" cy="6194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9466"/>
              </a:lnTo>
              <a:lnTo>
                <a:pt x="202000" y="6194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F83621-6C58-4F4A-9B37-DACA241DFAB7}">
      <dsp:nvSpPr>
        <dsp:cNvPr id="0" name=""/>
        <dsp:cNvSpPr/>
      </dsp:nvSpPr>
      <dsp:spPr>
        <a:xfrm>
          <a:off x="3119862" y="1070594"/>
          <a:ext cx="2444200" cy="282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400"/>
              </a:lnTo>
              <a:lnTo>
                <a:pt x="2444200" y="141400"/>
              </a:lnTo>
              <a:lnTo>
                <a:pt x="2444200" y="2828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6DD12C-785F-4735-B968-F531C2C66FB0}">
      <dsp:nvSpPr>
        <dsp:cNvPr id="0" name=""/>
        <dsp:cNvSpPr/>
      </dsp:nvSpPr>
      <dsp:spPr>
        <a:xfrm>
          <a:off x="3119862" y="1070594"/>
          <a:ext cx="814733" cy="282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400"/>
              </a:lnTo>
              <a:lnTo>
                <a:pt x="814733" y="141400"/>
              </a:lnTo>
              <a:lnTo>
                <a:pt x="814733" y="2828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1ADB21-7BE5-4ADF-B2FE-7A10F3C3F197}">
      <dsp:nvSpPr>
        <dsp:cNvPr id="0" name=""/>
        <dsp:cNvSpPr/>
      </dsp:nvSpPr>
      <dsp:spPr>
        <a:xfrm>
          <a:off x="1766462" y="2026727"/>
          <a:ext cx="202000" cy="6194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9466"/>
              </a:lnTo>
              <a:lnTo>
                <a:pt x="202000" y="6194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014FF6-6D2C-459A-9EE6-3C7EF41774E9}">
      <dsp:nvSpPr>
        <dsp:cNvPr id="0" name=""/>
        <dsp:cNvSpPr/>
      </dsp:nvSpPr>
      <dsp:spPr>
        <a:xfrm>
          <a:off x="2305128" y="1070594"/>
          <a:ext cx="814733" cy="282800"/>
        </a:xfrm>
        <a:custGeom>
          <a:avLst/>
          <a:gdLst/>
          <a:ahLst/>
          <a:cxnLst/>
          <a:rect l="0" t="0" r="0" b="0"/>
          <a:pathLst>
            <a:path>
              <a:moveTo>
                <a:pt x="814733" y="0"/>
              </a:moveTo>
              <a:lnTo>
                <a:pt x="814733" y="141400"/>
              </a:lnTo>
              <a:lnTo>
                <a:pt x="0" y="141400"/>
              </a:lnTo>
              <a:lnTo>
                <a:pt x="0" y="2828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3BD330-51A4-4EC1-AB4D-EE1ABD849AD0}">
      <dsp:nvSpPr>
        <dsp:cNvPr id="0" name=""/>
        <dsp:cNvSpPr/>
      </dsp:nvSpPr>
      <dsp:spPr>
        <a:xfrm>
          <a:off x="136994" y="2026727"/>
          <a:ext cx="202000" cy="15756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5600"/>
              </a:lnTo>
              <a:lnTo>
                <a:pt x="202000" y="157560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2E1B7A-CE56-4435-B08B-E36C3157BA15}">
      <dsp:nvSpPr>
        <dsp:cNvPr id="0" name=""/>
        <dsp:cNvSpPr/>
      </dsp:nvSpPr>
      <dsp:spPr>
        <a:xfrm>
          <a:off x="136994" y="2026727"/>
          <a:ext cx="202000" cy="6194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9466"/>
              </a:lnTo>
              <a:lnTo>
                <a:pt x="202000" y="6194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3D27D7-66CD-42AB-9464-D745AB32C2AC}">
      <dsp:nvSpPr>
        <dsp:cNvPr id="0" name=""/>
        <dsp:cNvSpPr/>
      </dsp:nvSpPr>
      <dsp:spPr>
        <a:xfrm>
          <a:off x="675661" y="1070594"/>
          <a:ext cx="2444200" cy="282800"/>
        </a:xfrm>
        <a:custGeom>
          <a:avLst/>
          <a:gdLst/>
          <a:ahLst/>
          <a:cxnLst/>
          <a:rect l="0" t="0" r="0" b="0"/>
          <a:pathLst>
            <a:path>
              <a:moveTo>
                <a:pt x="2444200" y="0"/>
              </a:moveTo>
              <a:lnTo>
                <a:pt x="2444200" y="141400"/>
              </a:lnTo>
              <a:lnTo>
                <a:pt x="0" y="141400"/>
              </a:lnTo>
              <a:lnTo>
                <a:pt x="0" y="2828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646282-5CED-41E3-82FC-72BB3AE210BF}">
      <dsp:nvSpPr>
        <dsp:cNvPr id="0" name=""/>
        <dsp:cNvSpPr/>
      </dsp:nvSpPr>
      <dsp:spPr>
        <a:xfrm>
          <a:off x="2446529" y="397260"/>
          <a:ext cx="1346667" cy="6733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/>
            <a:t>Consejo de Administración FANTEL</a:t>
          </a:r>
          <a:endParaRPr lang="es-ES" sz="1400" kern="1200" dirty="0"/>
        </a:p>
      </dsp:txBody>
      <dsp:txXfrm>
        <a:off x="2446529" y="397260"/>
        <a:ext cx="1346667" cy="673333"/>
      </dsp:txXfrm>
    </dsp:sp>
    <dsp:sp modelId="{FD4D0602-CDEE-401D-891F-D204135C6683}">
      <dsp:nvSpPr>
        <dsp:cNvPr id="0" name=""/>
        <dsp:cNvSpPr/>
      </dsp:nvSpPr>
      <dsp:spPr>
        <a:xfrm>
          <a:off x="2328" y="1353394"/>
          <a:ext cx="1346667" cy="6733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smtClean="0"/>
            <a:t>Coordinador Administrativa Financiera</a:t>
          </a:r>
          <a:endParaRPr lang="es-ES" sz="1400" kern="1200" dirty="0"/>
        </a:p>
      </dsp:txBody>
      <dsp:txXfrm>
        <a:off x="2328" y="1353394"/>
        <a:ext cx="1346667" cy="673333"/>
      </dsp:txXfrm>
    </dsp:sp>
    <dsp:sp modelId="{3AF41463-8B9A-40A6-920E-47353F05C7F0}">
      <dsp:nvSpPr>
        <dsp:cNvPr id="0" name=""/>
        <dsp:cNvSpPr/>
      </dsp:nvSpPr>
      <dsp:spPr>
        <a:xfrm>
          <a:off x="338994" y="2309528"/>
          <a:ext cx="1346667" cy="6733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/>
            <a:t>Contabilidad</a:t>
          </a:r>
          <a:endParaRPr lang="es-ES" sz="1400" kern="1200" dirty="0"/>
        </a:p>
      </dsp:txBody>
      <dsp:txXfrm>
        <a:off x="338994" y="2309528"/>
        <a:ext cx="1346667" cy="673333"/>
      </dsp:txXfrm>
    </dsp:sp>
    <dsp:sp modelId="{8DC83E17-CE9D-4A19-A578-AF0DEAAD3D6E}">
      <dsp:nvSpPr>
        <dsp:cNvPr id="0" name=""/>
        <dsp:cNvSpPr/>
      </dsp:nvSpPr>
      <dsp:spPr>
        <a:xfrm>
          <a:off x="338994" y="3265661"/>
          <a:ext cx="1346667" cy="6733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/>
            <a:t>Tesorería</a:t>
          </a:r>
          <a:endParaRPr lang="es-ES" sz="1400" kern="1200" dirty="0"/>
        </a:p>
      </dsp:txBody>
      <dsp:txXfrm>
        <a:off x="338994" y="3265661"/>
        <a:ext cx="1346667" cy="673333"/>
      </dsp:txXfrm>
    </dsp:sp>
    <dsp:sp modelId="{E8516436-A2B7-45C6-90FC-FF042D7088FD}">
      <dsp:nvSpPr>
        <dsp:cNvPr id="0" name=""/>
        <dsp:cNvSpPr/>
      </dsp:nvSpPr>
      <dsp:spPr>
        <a:xfrm>
          <a:off x="1631795" y="1353394"/>
          <a:ext cx="1346667" cy="6733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/>
            <a:t>Coordinador Técnica Especialista</a:t>
          </a:r>
          <a:endParaRPr lang="es-ES" sz="1400" kern="1200" dirty="0"/>
        </a:p>
      </dsp:txBody>
      <dsp:txXfrm>
        <a:off x="1631795" y="1353394"/>
        <a:ext cx="1346667" cy="673333"/>
      </dsp:txXfrm>
    </dsp:sp>
    <dsp:sp modelId="{BD994349-4DF8-493F-B560-7090AC966FCD}">
      <dsp:nvSpPr>
        <dsp:cNvPr id="0" name=""/>
        <dsp:cNvSpPr/>
      </dsp:nvSpPr>
      <dsp:spPr>
        <a:xfrm>
          <a:off x="1968462" y="2309528"/>
          <a:ext cx="1346667" cy="6733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Técnicos Especialistas </a:t>
          </a:r>
          <a:endParaRPr lang="es-ES" sz="1400" kern="1200" dirty="0"/>
        </a:p>
      </dsp:txBody>
      <dsp:txXfrm>
        <a:off x="1968462" y="2309528"/>
        <a:ext cx="1346667" cy="673333"/>
      </dsp:txXfrm>
    </dsp:sp>
    <dsp:sp modelId="{1B498611-BC74-4BC2-A8B7-432AFF4E1BF5}">
      <dsp:nvSpPr>
        <dsp:cNvPr id="0" name=""/>
        <dsp:cNvSpPr/>
      </dsp:nvSpPr>
      <dsp:spPr>
        <a:xfrm>
          <a:off x="3261262" y="1353394"/>
          <a:ext cx="1346667" cy="6733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UACI</a:t>
          </a:r>
          <a:endParaRPr lang="es-ES" sz="1400" kern="1200" dirty="0"/>
        </a:p>
      </dsp:txBody>
      <dsp:txXfrm>
        <a:off x="3261262" y="1353394"/>
        <a:ext cx="1346667" cy="673333"/>
      </dsp:txXfrm>
    </dsp:sp>
    <dsp:sp modelId="{40BB2FE0-8DB3-4822-B932-E72A606C0532}">
      <dsp:nvSpPr>
        <dsp:cNvPr id="0" name=""/>
        <dsp:cNvSpPr/>
      </dsp:nvSpPr>
      <dsp:spPr>
        <a:xfrm>
          <a:off x="4890729" y="1353394"/>
          <a:ext cx="1346667" cy="6733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UAIP</a:t>
          </a:r>
          <a:endParaRPr lang="es-ES" sz="1400" kern="1200" dirty="0"/>
        </a:p>
      </dsp:txBody>
      <dsp:txXfrm>
        <a:off x="4890729" y="1353394"/>
        <a:ext cx="1346667" cy="673333"/>
      </dsp:txXfrm>
    </dsp:sp>
    <dsp:sp modelId="{9A27935F-92F0-4D5C-927E-98CAA38678E6}">
      <dsp:nvSpPr>
        <dsp:cNvPr id="0" name=""/>
        <dsp:cNvSpPr/>
      </dsp:nvSpPr>
      <dsp:spPr>
        <a:xfrm>
          <a:off x="5227396" y="2309528"/>
          <a:ext cx="1346667" cy="6733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Oficial de Información FANTEL</a:t>
          </a:r>
          <a:endParaRPr lang="es-ES" sz="1400" kern="1200" dirty="0"/>
        </a:p>
      </dsp:txBody>
      <dsp:txXfrm>
        <a:off x="5227396" y="2309528"/>
        <a:ext cx="1346667" cy="673333"/>
      </dsp:txXfrm>
    </dsp:sp>
    <dsp:sp modelId="{F0F17EA6-12E7-41AA-9BDB-40C44B0C29A1}">
      <dsp:nvSpPr>
        <dsp:cNvPr id="0" name=""/>
        <dsp:cNvSpPr/>
      </dsp:nvSpPr>
      <dsp:spPr>
        <a:xfrm>
          <a:off x="5227396" y="3265661"/>
          <a:ext cx="1346667" cy="6733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Oficial de Gestión Documental y Archivo.</a:t>
          </a:r>
          <a:endParaRPr lang="es-ES" sz="1400" kern="1200" dirty="0"/>
        </a:p>
      </dsp:txBody>
      <dsp:txXfrm>
        <a:off x="5227396" y="3265661"/>
        <a:ext cx="1346667" cy="6733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6056A-91B6-4792-BC9B-BD1D07685547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494941-F101-4B28-8F91-93A042551D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1767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25B92E-A295-4F14-8BD8-F6CB883FFFEE}" type="slidenum">
              <a:rPr kumimoji="0" lang="es-S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S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2463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83799-73F4-4B65-9275-F405D9B7E576}" type="datetimeFigureOut">
              <a:rPr lang="es-SV"/>
              <a:pPr>
                <a:defRPr/>
              </a:pPr>
              <a:t>13/4/2021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DD45F-AB21-4ADC-B8F6-0F8080621DC3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51858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33B8E-7A93-4C06-AEDA-829C1F077FC8}" type="datetimeFigureOut">
              <a:rPr lang="es-SV"/>
              <a:pPr>
                <a:defRPr/>
              </a:pPr>
              <a:t>13/4/2021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56274-4BDE-4374-A549-0C361B8C7252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145085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FE4B8-5372-4336-BCE0-42B7E3DBAB1B}" type="datetimeFigureOut">
              <a:rPr lang="es-SV"/>
              <a:pPr>
                <a:defRPr/>
              </a:pPr>
              <a:t>13/4/2021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E19A7-6C98-41AF-B5F4-187B6FBA5568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42119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8F12A-22E9-4350-A44D-C5E5BE1D78CA}" type="datetimeFigureOut">
              <a:rPr lang="es-SV"/>
              <a:pPr>
                <a:defRPr/>
              </a:pPr>
              <a:t>13/4/2021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07CFA-DD8B-4993-B0D9-D34ED65AA584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1385939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90CB8-F95F-4C80-A2B0-BA808D9EA3F9}" type="datetimeFigureOut">
              <a:rPr lang="es-SV"/>
              <a:pPr>
                <a:defRPr/>
              </a:pPr>
              <a:t>13/4/2021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F08D9-DD8E-4B38-8B10-43B0CD93A8FA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720687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013CC-B17A-4D6F-B82F-AEAA3C0B9FEF}" type="datetimeFigureOut">
              <a:rPr lang="es-SV"/>
              <a:pPr>
                <a:defRPr/>
              </a:pPr>
              <a:t>13/4/2021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FE23C-FAAA-4FA0-A155-C03ECB84E8CF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998078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7B025-2C3C-46EC-A03F-BD84244586D1}" type="datetimeFigureOut">
              <a:rPr lang="es-SV"/>
              <a:pPr>
                <a:defRPr/>
              </a:pPr>
              <a:t>13/4/2021</a:t>
            </a:fld>
            <a:endParaRPr lang="es-SV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1CD6-9669-40D2-9E57-E6BC86DA0F76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05644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87DC0-FD8B-4FB1-A8C7-712818035470}" type="datetimeFigureOut">
              <a:rPr lang="es-SV"/>
              <a:pPr>
                <a:defRPr/>
              </a:pPr>
              <a:t>13/4/2021</a:t>
            </a:fld>
            <a:endParaRPr lang="es-SV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0C53F-EE1E-4604-9E1E-C4FE175BDD10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44428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9C015-C64D-4460-9F70-3EFD569F7259}" type="datetimeFigureOut">
              <a:rPr lang="es-SV"/>
              <a:pPr>
                <a:defRPr/>
              </a:pPr>
              <a:t>13/4/2021</a:t>
            </a:fld>
            <a:endParaRPr lang="es-SV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B7EB4-192B-4F73-8399-E3665A084F3E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521788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5D7CE-8642-4E81-9438-6138562EAE23}" type="datetimeFigureOut">
              <a:rPr lang="es-SV"/>
              <a:pPr>
                <a:defRPr/>
              </a:pPr>
              <a:t>13/4/2021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0A385-2621-4846-BE21-756E8E4090FE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568436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SV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4E793-D5E7-4740-9DF1-FC1B6E22E47D}" type="datetimeFigureOut">
              <a:rPr lang="es-SV"/>
              <a:pPr>
                <a:defRPr/>
              </a:pPr>
              <a:t>13/4/2021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D652D-2DE0-4E13-81B4-0A821860FA2F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16169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  <a:endParaRPr lang="es-SV" altLang="es-SV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  <a:endParaRPr lang="es-SV" altLang="es-SV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BB4F06-020E-4C66-B3C3-578844208EBB}" type="datetimeFigureOut">
              <a:rPr lang="es-SV"/>
              <a:pPr>
                <a:defRPr/>
              </a:pPr>
              <a:t>13/4/2021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D5FEA3-5DBE-4A99-BCB0-73AA58B4F261}" type="slidenum">
              <a:rPr lang="es-SV" altLang="es-SV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361031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74528"/>
            <a:ext cx="8229600" cy="701915"/>
          </a:xfrm>
        </p:spPr>
        <p:txBody>
          <a:bodyPr/>
          <a:lstStyle/>
          <a:p>
            <a:r>
              <a:rPr lang="es-S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Organigrama FANTEL </a:t>
            </a:r>
            <a:r>
              <a:rPr lang="es-S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</a:t>
            </a:r>
            <a:endParaRPr lang="es-SV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400301016"/>
              </p:ext>
            </p:extLst>
          </p:nvPr>
        </p:nvGraphicFramePr>
        <p:xfrm>
          <a:off x="1524000" y="1124744"/>
          <a:ext cx="6576392" cy="4336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9240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1485</TotalTime>
  <Words>31</Words>
  <Application>Microsoft Office PowerPoint</Application>
  <PresentationFormat>Presentación en pantalla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1_Tema de Office</vt:lpstr>
      <vt:lpstr>Organigrama FANTEL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LQuijada</dc:creator>
  <cp:lastModifiedBy>Luisa Maria Quijada Gutierrez</cp:lastModifiedBy>
  <cp:revision>93</cp:revision>
  <dcterms:created xsi:type="dcterms:W3CDTF">2016-01-27T14:06:12Z</dcterms:created>
  <dcterms:modified xsi:type="dcterms:W3CDTF">2021-04-13T15:51:37Z</dcterms:modified>
</cp:coreProperties>
</file>