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tiff" ContentType="image/tiff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4"/>
  </p:notesMasterIdLst>
  <p:sldIdLst>
    <p:sldId id="373" r:id="rId2"/>
    <p:sldId id="293" r:id="rId3"/>
  </p:sldIdLst>
  <p:sldSz cx="9144000" cy="6858000" type="screen4x3"/>
  <p:notesSz cx="6858000" cy="9144000"/>
  <p:defaultTextStyle>
    <a:defPPr>
      <a:defRPr lang="es-SV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DA993"/>
    <a:srgbClr val="CC6600"/>
    <a:srgbClr val="490092"/>
    <a:srgbClr val="CC4B04"/>
    <a:srgbClr val="000066"/>
    <a:srgbClr val="333399"/>
    <a:srgbClr val="6600CC"/>
    <a:srgbClr val="5400A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Estilo medio 1 - Énfasis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9012ECD-51FC-41F1-AA8D-1B2483CD663E}" styleName="Estilo claro 2 - Acento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10A1B5D5-9B99-4C35-A422-299274C87663}" styleName="Estilo medio 1 - Énfasis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74" autoAdjust="0"/>
    <p:restoredTop sz="94660"/>
  </p:normalViewPr>
  <p:slideViewPr>
    <p:cSldViewPr showGuides="1">
      <p:cViewPr varScale="1">
        <p:scale>
          <a:sx n="69" d="100"/>
          <a:sy n="69" d="100"/>
        </p:scale>
        <p:origin x="-1200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884"/>
    </p:cViewPr>
  </p:sorterViewPr>
  <p:notesViewPr>
    <p:cSldViewPr showGuides="1">
      <p:cViewPr varScale="1">
        <p:scale>
          <a:sx n="53" d="100"/>
          <a:sy n="53" d="100"/>
        </p:scale>
        <p:origin x="-2856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SV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14F808-FA55-4A9F-A779-BB260CB75FA0}" type="datetimeFigureOut">
              <a:rPr lang="es-SV" smtClean="0"/>
              <a:t>20/07/2018</a:t>
            </a:fld>
            <a:endParaRPr lang="es-SV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SV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SV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SV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3269B0-3FCC-492C-A6C0-A5B5E531D552}" type="slidenum">
              <a:rPr lang="es-SV" smtClean="0"/>
              <a:t>‹Nº›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33789030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1521" y="476672"/>
            <a:ext cx="7272808" cy="936104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692400"/>
            <a:ext cx="6400800" cy="14732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pic>
        <p:nvPicPr>
          <p:cNvPr id="8194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1438" y="-9525"/>
            <a:ext cx="9286876" cy="687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3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5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5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9"/>
            <a:ext cx="6417734" cy="939801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/>
          <a:lstStyle/>
          <a:p>
            <a:fld id="{0C0E7F8F-2A70-46CE-84CD-876E054E4F56}" type="datetimeFigureOut">
              <a:rPr lang="es-SV" smtClean="0"/>
              <a:t>20/07/2018</a:t>
            </a:fld>
            <a:endParaRPr lang="es-S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3640" y="6250164"/>
            <a:ext cx="3786691" cy="365125"/>
          </a:xfrm>
          <a:prstGeom prst="rect">
            <a:avLst/>
          </a:prstGeom>
        </p:spPr>
        <p:txBody>
          <a:bodyPr/>
          <a:lstStyle/>
          <a:p>
            <a:endParaRPr lang="es-S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991088" y="6250164"/>
            <a:ext cx="1161826" cy="365125"/>
          </a:xfrm>
          <a:prstGeom prst="rect">
            <a:avLst/>
          </a:prstGeom>
        </p:spPr>
        <p:txBody>
          <a:bodyPr/>
          <a:lstStyle/>
          <a:p>
            <a:fld id="{11E119F6-EF67-4569-A725-045E4B89E721}" type="slidenum">
              <a:rPr lang="es-SV" smtClean="0"/>
              <a:t>‹Nº›</a:t>
            </a:fld>
            <a:endParaRPr lang="es-SV"/>
          </a:p>
        </p:txBody>
      </p:sp>
      <p:pic>
        <p:nvPicPr>
          <p:cNvPr id="9218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1438" y="-9525"/>
            <a:ext cx="9286876" cy="687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6 Imagen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4193" y="-99232"/>
            <a:ext cx="1738327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1011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gif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Rectángulo"/>
          <p:cNvSpPr/>
          <p:nvPr userDrawn="1"/>
        </p:nvSpPr>
        <p:spPr>
          <a:xfrm>
            <a:off x="3563888" y="4797152"/>
            <a:ext cx="2808312" cy="1800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SV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292080" y="2808681"/>
            <a:ext cx="385192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dirty="0" smtClean="0"/>
              <a:t>Haga clic para modificar el estilo de título del patrón</a:t>
            </a:r>
            <a:endParaRPr 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8816"/>
            <a:ext cx="9144000" cy="693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5" r:id="rId2"/>
    <p:sldLayoutId id="2147483687" r:id="rId3"/>
    <p:sldLayoutId id="2147483688" r:id="rId4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516408" y="692696"/>
            <a:ext cx="8136904" cy="1473200"/>
          </a:xfrm>
        </p:spPr>
        <p:txBody>
          <a:bodyPr>
            <a:normAutofit/>
          </a:bodyPr>
          <a:lstStyle/>
          <a:p>
            <a:r>
              <a:rPr lang="es-419" sz="2800" b="1" dirty="0">
                <a:solidFill>
                  <a:srgbClr val="000066"/>
                </a:solidFill>
                <a:cs typeface="Arial" pitchFamily="34" charset="0"/>
              </a:rPr>
              <a:t>Infraestructura par</a:t>
            </a:r>
            <a:r>
              <a:rPr lang="es-SV" sz="2800" b="1" dirty="0">
                <a:solidFill>
                  <a:srgbClr val="000066"/>
                </a:solidFill>
                <a:cs typeface="Arial" pitchFamily="34" charset="0"/>
              </a:rPr>
              <a:t>a </a:t>
            </a:r>
            <a:r>
              <a:rPr lang="es-419" sz="2800" b="1" dirty="0">
                <a:solidFill>
                  <a:srgbClr val="000066"/>
                </a:solidFill>
                <a:cs typeface="Arial" pitchFamily="34" charset="0"/>
              </a:rPr>
              <a:t>la Prevención de </a:t>
            </a:r>
            <a:r>
              <a:rPr lang="es-419" sz="2800" b="1" dirty="0" smtClean="0">
                <a:solidFill>
                  <a:srgbClr val="000066"/>
                </a:solidFill>
                <a:cs typeface="Arial" pitchFamily="34" charset="0"/>
              </a:rPr>
              <a:t>Violencia</a:t>
            </a:r>
            <a:endParaRPr lang="es-SV" sz="2800" b="1" dirty="0" smtClean="0">
              <a:solidFill>
                <a:srgbClr val="000066"/>
              </a:solidFill>
              <a:latin typeface="+mj-lt"/>
              <a:cs typeface="Arial" pitchFamily="34" charset="0"/>
            </a:endParaRPr>
          </a:p>
          <a:p>
            <a:r>
              <a:rPr lang="es-SV" sz="2800" b="1" dirty="0" smtClean="0">
                <a:solidFill>
                  <a:srgbClr val="000066"/>
                </a:solidFill>
                <a:latin typeface="+mj-lt"/>
                <a:cs typeface="Arial" pitchFamily="34" charset="0"/>
              </a:rPr>
              <a:t>C</a:t>
            </a:r>
            <a:r>
              <a:rPr lang="es-419" sz="2800" b="1" dirty="0">
                <a:solidFill>
                  <a:srgbClr val="000066"/>
                </a:solidFill>
                <a:latin typeface="+mj-lt"/>
                <a:cs typeface="Arial" pitchFamily="34" charset="0"/>
              </a:rPr>
              <a:t>onvivir y </a:t>
            </a:r>
            <a:r>
              <a:rPr lang="es-419" sz="2800" b="1" dirty="0" smtClean="0">
                <a:solidFill>
                  <a:srgbClr val="000066"/>
                </a:solidFill>
                <a:latin typeface="+mj-lt"/>
                <a:cs typeface="Arial" pitchFamily="34" charset="0"/>
              </a:rPr>
              <a:t>BID</a:t>
            </a:r>
            <a:endParaRPr lang="es-SV" sz="2800" b="1" dirty="0">
              <a:solidFill>
                <a:srgbClr val="000066"/>
              </a:solidFill>
              <a:latin typeface="+mj-lt"/>
              <a:cs typeface="Arial" pitchFamily="34" charset="0"/>
            </a:endParaRPr>
          </a:p>
        </p:txBody>
      </p:sp>
      <p:pic>
        <p:nvPicPr>
          <p:cNvPr id="2" name="prevencion-violencia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860" y="171450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214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6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Subtítulo"/>
          <p:cNvSpPr>
            <a:spLocks noGrp="1"/>
          </p:cNvSpPr>
          <p:nvPr>
            <p:ph idx="4294967295"/>
          </p:nvPr>
        </p:nvSpPr>
        <p:spPr>
          <a:xfrm>
            <a:off x="2339752" y="6238933"/>
            <a:ext cx="4420509" cy="718459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es-SV" sz="1600" b="1" dirty="0" smtClean="0">
                <a:solidFill>
                  <a:schemeClr val="tx1"/>
                </a:solidFill>
              </a:rPr>
              <a:t>Ingeniera Gladis Eugenia Schmidt de Serpas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s-SV" sz="1600" b="1" dirty="0" smtClean="0">
                <a:solidFill>
                  <a:schemeClr val="tx1"/>
                </a:solidFill>
              </a:rPr>
              <a:t>Presidenta</a:t>
            </a:r>
            <a:endParaRPr lang="es-SV" sz="16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8520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orma de onda">
  <a:themeElements>
    <a:clrScheme name="Ejecutivo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Compuest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értice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13859</TotalTime>
  <Words>18</Words>
  <Application>Microsoft Office PowerPoint</Application>
  <PresentationFormat>Presentación en pantalla (4:3)</PresentationFormat>
  <Paragraphs>4</Paragraphs>
  <Slides>2</Slides>
  <Notes>0</Notes>
  <HiddenSlides>0</HiddenSlides>
  <MMClips>1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2</vt:i4>
      </vt:variant>
    </vt:vector>
  </HeadingPairs>
  <TitlesOfParts>
    <vt:vector size="3" baseType="lpstr">
      <vt:lpstr>Forma de onda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Propuesta de Estrategia para Rendiciones de Cuentas 2016</dc:title>
  <dc:creator>LORENA SUYAPA VALDIVIESO VALENCIA</dc:creator>
  <cp:lastModifiedBy>Roberto Molina</cp:lastModifiedBy>
  <cp:revision>401</cp:revision>
  <dcterms:created xsi:type="dcterms:W3CDTF">2016-05-16T20:22:15Z</dcterms:created>
  <dcterms:modified xsi:type="dcterms:W3CDTF">2018-07-20T15:05:01Z</dcterms:modified>
</cp:coreProperties>
</file>