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é Ernesto Muñoz Carranza" initials="JEMC" lastIdx="12" clrIdx="0">
    <p:extLst>
      <p:ext uri="{19B8F6BF-5375-455C-9EA6-DF929625EA0E}">
        <p15:presenceInfo xmlns:p15="http://schemas.microsoft.com/office/powerpoint/2012/main" userId="S-1-5-21-65847923-2741010817-1173536984-2198" providerId="AD"/>
      </p:ext>
    </p:extLst>
  </p:cmAuthor>
  <p:cmAuthor id="2" name="Graciela Hernandez" initials="GH" lastIdx="6" clrIdx="1">
    <p:extLst>
      <p:ext uri="{19B8F6BF-5375-455C-9EA6-DF929625EA0E}">
        <p15:presenceInfo xmlns:p15="http://schemas.microsoft.com/office/powerpoint/2012/main" userId="S-1-5-21-65847923-2741010817-1173536984-1115" providerId="AD"/>
      </p:ext>
    </p:extLst>
  </p:cmAuthor>
  <p:cmAuthor id="3" name="Karla Elizabeth Martinez Salguero" initials="KEMS" lastIdx="5" clrIdx="2">
    <p:extLst>
      <p:ext uri="{19B8F6BF-5375-455C-9EA6-DF929625EA0E}">
        <p15:presenceInfo xmlns:p15="http://schemas.microsoft.com/office/powerpoint/2012/main" userId="S-1-5-21-65847923-2741010817-1173536984-22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CC66"/>
    <a:srgbClr val="336699"/>
    <a:srgbClr val="8A4F3E"/>
    <a:srgbClr val="000066"/>
    <a:srgbClr val="33CC33"/>
    <a:srgbClr val="006699"/>
    <a:srgbClr val="3366CC"/>
    <a:srgbClr val="0099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4660"/>
  </p:normalViewPr>
  <p:slideViewPr>
    <p:cSldViewPr snapToGrid="0">
      <p:cViewPr varScale="1">
        <p:scale>
          <a:sx n="45" d="100"/>
          <a:sy n="45" d="100"/>
        </p:scale>
        <p:origin x="10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25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41" y="1"/>
            <a:ext cx="3037840" cy="466434"/>
          </a:xfrm>
          <a:prstGeom prst="rect">
            <a:avLst/>
          </a:prstGeom>
        </p:spPr>
        <p:txBody>
          <a:bodyPr vert="horz" lIns="92412" tIns="46205" rIns="92412" bIns="46205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6E63A5C-B3F9-499A-A6B7-178D63FB3E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FA3FD-183A-4D49-A026-99380D4A2E5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076904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9" y="1"/>
            <a:ext cx="3037840" cy="466434"/>
          </a:xfrm>
          <a:prstGeom prst="rect">
            <a:avLst/>
          </a:prstGeom>
        </p:spPr>
        <p:txBody>
          <a:bodyPr vert="horz" lIns="92412" tIns="46205" rIns="92412" bIns="4620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41" y="1"/>
            <a:ext cx="3037840" cy="466434"/>
          </a:xfrm>
          <a:prstGeom prst="rect">
            <a:avLst/>
          </a:prstGeom>
        </p:spPr>
        <p:txBody>
          <a:bodyPr vert="horz" lIns="92412" tIns="46205" rIns="92412" bIns="46205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2" tIns="46205" rIns="92412" bIns="4620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8"/>
          </a:xfrm>
          <a:prstGeom prst="rect">
            <a:avLst/>
          </a:prstGeom>
        </p:spPr>
        <p:txBody>
          <a:bodyPr vert="horz" lIns="92412" tIns="46205" rIns="92412" bIns="46205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9" y="8829973"/>
            <a:ext cx="3037840" cy="466433"/>
          </a:xfrm>
          <a:prstGeom prst="rect">
            <a:avLst/>
          </a:prstGeom>
        </p:spPr>
        <p:txBody>
          <a:bodyPr vert="horz" lIns="92412" tIns="46205" rIns="92412" bIns="46205" rtlCol="0" anchor="b"/>
          <a:lstStyle>
            <a:lvl1pPr algn="l">
              <a:defRPr sz="1200"/>
            </a:lvl1pPr>
          </a:lstStyle>
          <a:p>
            <a:r>
              <a:rPr lang="es-SV"/>
              <a:t>1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41" y="8829973"/>
            <a:ext cx="3037840" cy="466433"/>
          </a:xfrm>
          <a:prstGeom prst="rect">
            <a:avLst/>
          </a:prstGeom>
        </p:spPr>
        <p:txBody>
          <a:bodyPr vert="horz" lIns="92412" tIns="46205" rIns="92412" bIns="46205" rtlCol="0" anchor="b"/>
          <a:lstStyle>
            <a:lvl1pPr algn="r">
              <a:defRPr sz="1200"/>
            </a:lvl1pPr>
          </a:lstStyle>
          <a:p>
            <a:fld id="{D105FD34-DF13-4AA2-A71F-69BC0AACAB05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425539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59A-1C61-4089-80C8-0E6853C1805F}" type="datetime1">
              <a:rPr lang="es-SV" smtClean="0"/>
              <a:t>29/7/2022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  <p:pic>
        <p:nvPicPr>
          <p:cNvPr id="7" name="0 Imagen"/>
          <p:cNvPicPr/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146" y="-737557"/>
            <a:ext cx="6459855" cy="836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90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ED97-8F89-4A1E-8911-D08A78D4D6BC}" type="datetime1">
              <a:rPr lang="es-SV" smtClean="0"/>
              <a:t>29/7/2022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5147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815-F940-4D82-B76D-FC19E51641FF}" type="datetime1">
              <a:rPr lang="es-SV" smtClean="0"/>
              <a:t>29/7/2022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1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8931-637A-4585-A981-FE0AB43359F1}" type="datetime1">
              <a:rPr lang="es-SV" smtClean="0"/>
              <a:t>29/7/2022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00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71F3-F35B-4267-A8F3-C311570DA5B5}" type="datetime1">
              <a:rPr lang="es-SV" smtClean="0"/>
              <a:t>29/7/2022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05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A379-4B97-40AE-B138-330E5F787C0E}" type="datetime1">
              <a:rPr lang="es-SV" smtClean="0"/>
              <a:t>29/7/2022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318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981-437E-4685-B981-D8999EC2BE34}" type="datetime1">
              <a:rPr lang="es-SV" smtClean="0"/>
              <a:t>29/7/2022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121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46D-064D-4295-9263-A79CA5E8C6A7}" type="datetime1">
              <a:rPr lang="es-SV" smtClean="0"/>
              <a:t>29/7/2022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167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B804-66BE-4CA3-B399-BB0101F0DD32}" type="datetime1">
              <a:rPr lang="es-SV" smtClean="0"/>
              <a:t>29/7/2022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3777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23E8-2D24-41AA-A9BC-110EF0F6961E}" type="datetime1">
              <a:rPr lang="es-SV" smtClean="0"/>
              <a:t>29/7/2022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469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E66D-4D40-411E-B19F-A81AB563A68F}" type="datetime1">
              <a:rPr lang="es-SV" smtClean="0"/>
              <a:t>29/7/2022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213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294F1-1E93-4F69-A29D-C4C62D34BAB3}" type="datetime1">
              <a:rPr lang="es-SV" smtClean="0"/>
              <a:t>29/7/2022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95B8-40A4-4B1C-B7D9-7CE49B6C1C3A}" type="slidenum">
              <a:rPr lang="es-SV" smtClean="0"/>
              <a:t>‹Nº›</a:t>
            </a:fld>
            <a:endParaRPr lang="es-SV"/>
          </a:p>
        </p:txBody>
      </p:sp>
      <p:sp>
        <p:nvSpPr>
          <p:cNvPr id="7" name="Rectángulo 6"/>
          <p:cNvSpPr/>
          <p:nvPr userDrawn="1"/>
        </p:nvSpPr>
        <p:spPr>
          <a:xfrm>
            <a:off x="0" y="6605516"/>
            <a:ext cx="12192000" cy="25248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75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255594" y="172449"/>
            <a:ext cx="9894888" cy="619125"/>
          </a:xfrm>
        </p:spPr>
        <p:txBody>
          <a:bodyPr>
            <a:normAutofit fontScale="90000"/>
          </a:bodyPr>
          <a:lstStyle/>
          <a:p>
            <a:pPr algn="ctr"/>
            <a:r>
              <a:rPr lang="es-SV" sz="4000" b="1" dirty="0">
                <a:solidFill>
                  <a:schemeClr val="tx2">
                    <a:lumMod val="50000"/>
                  </a:schemeClr>
                </a:solidFill>
              </a:rPr>
              <a:t>DEMANDA  ATENDIDA  POR  DESTINO</a:t>
            </a:r>
          </a:p>
        </p:txBody>
      </p:sp>
      <p:cxnSp>
        <p:nvCxnSpPr>
          <p:cNvPr id="7" name="Conector recto 6"/>
          <p:cNvCxnSpPr/>
          <p:nvPr/>
        </p:nvCxnSpPr>
        <p:spPr>
          <a:xfrm>
            <a:off x="873460" y="709676"/>
            <a:ext cx="5854889" cy="0"/>
          </a:xfrm>
          <a:prstGeom prst="line">
            <a:avLst/>
          </a:prstGeom>
          <a:ln w="69850" cmpd="thickThin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5324905" y="105495"/>
            <a:ext cx="5854889" cy="0"/>
          </a:xfrm>
          <a:prstGeom prst="line">
            <a:avLst/>
          </a:prstGeom>
          <a:ln w="69850" cmpd="thickThin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n 26">
            <a:extLst>
              <a:ext uri="{FF2B5EF4-FFF2-40B4-BE49-F238E27FC236}">
                <a16:creationId xmlns:a16="http://schemas.microsoft.com/office/drawing/2014/main" id="{BF42417C-BFB8-4C49-A223-95DAABAD98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8" t="16147" r="13500" b="14500"/>
          <a:stretch/>
        </p:blipFill>
        <p:spPr>
          <a:xfrm>
            <a:off x="9349273" y="4724523"/>
            <a:ext cx="2603448" cy="1580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8A4010F8-7D09-4674-ABD4-F34ED3663261}"/>
              </a:ext>
            </a:extLst>
          </p:cNvPr>
          <p:cNvSpPr/>
          <p:nvPr/>
        </p:nvSpPr>
        <p:spPr>
          <a:xfrm>
            <a:off x="10739536" y="5462894"/>
            <a:ext cx="923730" cy="69531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216000" rIns="36000" rtlCol="0" anchor="ctr"/>
          <a:lstStyle/>
          <a:p>
            <a:pPr algn="ctr">
              <a:spcBef>
                <a:spcPts val="1200"/>
              </a:spcBef>
              <a:defRPr/>
            </a:pPr>
            <a:r>
              <a:rPr lang="es-SV" sz="1400" b="1" dirty="0">
                <a:solidFill>
                  <a:schemeClr val="bg1"/>
                </a:solidFill>
              </a:rPr>
              <a:t>TOTAL </a:t>
            </a:r>
          </a:p>
          <a:p>
            <a:pPr algn="ctr">
              <a:defRPr/>
            </a:pPr>
            <a:r>
              <a:rPr lang="es-SV" sz="1400" b="1" dirty="0">
                <a:solidFill>
                  <a:schemeClr val="bg1"/>
                </a:solidFill>
              </a:rPr>
              <a:t>FAMILIAS 723</a:t>
            </a:r>
          </a:p>
          <a:p>
            <a:pPr algn="ctr"/>
            <a:endParaRPr lang="es-SV" sz="1400" dirty="0">
              <a:solidFill>
                <a:schemeClr val="bg1"/>
              </a:solidFill>
            </a:endParaRP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D3265E4C-DC55-461F-8F0D-C5B5269E4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07" y="791574"/>
            <a:ext cx="10486029" cy="576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293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27359</TotalTime>
  <Words>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DEMANDA  ATENDIDA  POR  DESTINO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Unidad de Créditos al mes de  ENERO de 2019</dc:title>
  <dc:creator>Graciela Hernandez</dc:creator>
  <cp:lastModifiedBy>Berta Natalia Pérez Durán</cp:lastModifiedBy>
  <cp:revision>2612</cp:revision>
  <cp:lastPrinted>2022-06-29T20:20:32Z</cp:lastPrinted>
  <dcterms:created xsi:type="dcterms:W3CDTF">2019-02-25T14:40:06Z</dcterms:created>
  <dcterms:modified xsi:type="dcterms:W3CDTF">2022-07-29T16:38:02Z</dcterms:modified>
</cp:coreProperties>
</file>