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81" r:id="rId15"/>
    <p:sldId id="282" r:id="rId16"/>
    <p:sldId id="279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1.xml"/><Relationship Id="rId13" Type="http://schemas.openxmlformats.org/officeDocument/2006/relationships/slide" Target="../slides/slide22.xml"/><Relationship Id="rId18" Type="http://schemas.openxmlformats.org/officeDocument/2006/relationships/slide" Target="../slides/slide9.xml"/><Relationship Id="rId3" Type="http://schemas.openxmlformats.org/officeDocument/2006/relationships/slide" Target="../slides/slide7.xml"/><Relationship Id="rId21" Type="http://schemas.openxmlformats.org/officeDocument/2006/relationships/slide" Target="../slides/slide15.xml"/><Relationship Id="rId7" Type="http://schemas.openxmlformats.org/officeDocument/2006/relationships/slide" Target="../slides/slide18.xml"/><Relationship Id="rId12" Type="http://schemas.openxmlformats.org/officeDocument/2006/relationships/slide" Target="../slides/slide19.xml"/><Relationship Id="rId17" Type="http://schemas.openxmlformats.org/officeDocument/2006/relationships/slide" Target="../slides/slide8.xml"/><Relationship Id="rId2" Type="http://schemas.openxmlformats.org/officeDocument/2006/relationships/slide" Target="../slides/slide4.xml"/><Relationship Id="rId16" Type="http://schemas.openxmlformats.org/officeDocument/2006/relationships/slide" Target="../slides/slide21.xml"/><Relationship Id="rId20" Type="http://schemas.openxmlformats.org/officeDocument/2006/relationships/slide" Target="../slides/slide16.xml"/><Relationship Id="rId1" Type="http://schemas.openxmlformats.org/officeDocument/2006/relationships/slide" Target="../slides/slide3.xml"/><Relationship Id="rId6" Type="http://schemas.openxmlformats.org/officeDocument/2006/relationships/slide" Target="../slides/slide6.xml"/><Relationship Id="rId11" Type="http://schemas.openxmlformats.org/officeDocument/2006/relationships/slide" Target="../slides/slide17.xml"/><Relationship Id="rId5" Type="http://schemas.openxmlformats.org/officeDocument/2006/relationships/slide" Target="../slides/slide5.xml"/><Relationship Id="rId15" Type="http://schemas.openxmlformats.org/officeDocument/2006/relationships/slide" Target="../slides/slide23.xml"/><Relationship Id="rId10" Type="http://schemas.openxmlformats.org/officeDocument/2006/relationships/slide" Target="../slides/slide13.xml"/><Relationship Id="rId19" Type="http://schemas.openxmlformats.org/officeDocument/2006/relationships/slide" Target="../slides/slide14.xml"/><Relationship Id="rId4" Type="http://schemas.openxmlformats.org/officeDocument/2006/relationships/slide" Target="../slides/slide10.xml"/><Relationship Id="rId9" Type="http://schemas.openxmlformats.org/officeDocument/2006/relationships/slide" Target="../slides/slide12.xml"/><Relationship Id="rId14" Type="http://schemas.openxmlformats.org/officeDocument/2006/relationships/slide" Target="../slides/slide2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8D2C1A-BD43-4136-9241-D791BB6D3508}" type="doc">
      <dgm:prSet loTypeId="urn:microsoft.com/office/officeart/2005/8/layout/orgChart1" loCatId="hierarchy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s-SV"/>
        </a:p>
      </dgm:t>
    </dgm:pt>
    <dgm:pt modelId="{63738F25-1D75-4472-B4CF-2321C9988C3C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  <a:ln>
          <a:solidFill>
            <a:schemeClr val="accent1"/>
          </a:solidFill>
        </a:ln>
        <a:effectLst/>
      </dgm:spPr>
      <dgm:t>
        <a:bodyPr/>
        <a:lstStyle/>
        <a:p>
          <a:r>
            <a:rPr lang="es-SV" sz="1400" dirty="0" smtClean="0">
              <a:solidFill>
                <a:schemeClr val="bg1"/>
              </a:solidFill>
              <a:latin typeface="Arial Narrow" panose="020B0606020202030204" pitchFamily="34" charset="0"/>
              <a:hlinkClick xmlns:r="http://schemas.openxmlformats.org/officeDocument/2006/relationships" r:id="rId1" action="ppaction://hlinksldjump"/>
            </a:rPr>
            <a:t>Consejo Directivo</a:t>
          </a:r>
          <a:endParaRPr lang="es-SV" sz="14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89456366-A143-4029-B4BB-080255F0D76A}" type="parTrans" cxnId="{229FE07E-D863-44D4-B200-C7FA96F43598}">
      <dgm:prSet/>
      <dgm:spPr/>
      <dgm:t>
        <a:bodyPr/>
        <a:lstStyle/>
        <a:p>
          <a:endParaRPr lang="es-SV"/>
        </a:p>
      </dgm:t>
    </dgm:pt>
    <dgm:pt modelId="{4D23D02E-9AFF-46BD-9900-533F5554F045}" type="sibTrans" cxnId="{229FE07E-D863-44D4-B200-C7FA96F43598}">
      <dgm:prSet/>
      <dgm:spPr/>
      <dgm:t>
        <a:bodyPr/>
        <a:lstStyle/>
        <a:p>
          <a:endParaRPr lang="es-SV"/>
        </a:p>
      </dgm:t>
    </dgm:pt>
    <dgm:pt modelId="{50912E85-3A8F-41E5-B192-064767660D9C}" type="asst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2" action="ppaction://hlinksldjump"/>
            </a:rPr>
            <a:t>Secretaria del Consejo Directivo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E7B00586-B762-4FF2-AEC5-A82C2F9ECCC6}" type="parTrans" cxnId="{28646CA8-FA5C-4D8B-AB40-9A2BBA06E5A6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2CB7BE50-6E01-4FED-B281-1597FAE1DFB3}" type="sibTrans" cxnId="{28646CA8-FA5C-4D8B-AB40-9A2BBA06E5A6}">
      <dgm:prSet/>
      <dgm:spPr/>
      <dgm:t>
        <a:bodyPr/>
        <a:lstStyle/>
        <a:p>
          <a:endParaRPr lang="es-SV"/>
        </a:p>
      </dgm:t>
    </dgm:pt>
    <dgm:pt modelId="{47E647F2-E551-4F3C-854F-26746C6F01D0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3" action="ppaction://hlinksldjump"/>
            </a:rPr>
            <a:t>Presidencia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D6386723-2A72-4F1E-A74F-84DF79FA0D7A}" type="parTrans" cxnId="{1EF7E1DD-FF75-4ABD-9853-33C88DCDBB14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3175"/>
      </dgm:spPr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0AFB9906-8024-4318-833F-51AD9D87F4FD}" type="sibTrans" cxnId="{1EF7E1DD-FF75-4ABD-9853-33C88DCDBB14}">
      <dgm:prSet/>
      <dgm:spPr/>
      <dgm:t>
        <a:bodyPr/>
        <a:lstStyle/>
        <a:p>
          <a:endParaRPr lang="es-SV"/>
        </a:p>
      </dgm:t>
    </dgm:pt>
    <dgm:pt modelId="{F9EF21F1-E674-4166-9E94-FDF0CCF591EE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4" action="ppaction://hlinksldjump"/>
            </a:rPr>
            <a:t>Dirección Ejecutiva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F2A9D129-6E28-47BC-B387-9D56FB19025B}" type="parTrans" cxnId="{9846832E-A648-43B1-9DF1-54DDB33772B6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1181B4B8-EEDF-4B88-A205-4D7FFCFBB3D3}" type="sibTrans" cxnId="{9846832E-A648-43B1-9DF1-54DDB33772B6}">
      <dgm:prSet/>
      <dgm:spPr/>
      <dgm:t>
        <a:bodyPr/>
        <a:lstStyle/>
        <a:p>
          <a:endParaRPr lang="es-SV"/>
        </a:p>
      </dgm:t>
    </dgm:pt>
    <dgm:pt modelId="{79DD10CA-AF0A-40DC-889D-89D2370F9FB9}" type="asst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5" action="ppaction://hlinksldjump"/>
            </a:rPr>
            <a:t>Unidad de Auditoría Interna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6C86DBC4-1F55-4758-A52E-4EEFE9780FA2}" type="parTrans" cxnId="{DFF1A711-2C7E-4E18-864D-3D75735B50CC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D8842471-22A8-4CDC-BB1B-9FB09D51E377}" type="sibTrans" cxnId="{DFF1A711-2C7E-4E18-864D-3D75735B50CC}">
      <dgm:prSet/>
      <dgm:spPr/>
      <dgm:t>
        <a:bodyPr/>
        <a:lstStyle/>
        <a:p>
          <a:endParaRPr lang="es-SV"/>
        </a:p>
      </dgm:t>
    </dgm:pt>
    <dgm:pt modelId="{C176CAD4-27EE-491F-B1DB-8B9E6FC6356C}" type="asst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6" action="ppaction://hlinksldjump"/>
            </a:rPr>
            <a:t>Gerencia de Adquisiciones y Contrataciones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BEB6B4B5-CBBA-4A84-89A1-24B25294F108}" type="parTrans" cxnId="{561AC0DA-5787-4533-9159-687A5AB9936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75A0CC2B-2F83-4D73-BE0B-5A0B6668BB0A}" type="sibTrans" cxnId="{561AC0DA-5787-4533-9159-687A5AB99367}">
      <dgm:prSet/>
      <dgm:spPr/>
      <dgm:t>
        <a:bodyPr/>
        <a:lstStyle/>
        <a:p>
          <a:endParaRPr lang="es-SV"/>
        </a:p>
      </dgm:t>
    </dgm:pt>
    <dgm:pt modelId="{BE0558D6-A7CD-44D1-BF59-16C2B3670ADA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7" action="ppaction://hlinksldjump"/>
            </a:rPr>
            <a:t>Gerencia de Administración y Finanzas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A71378F3-120C-4256-9552-11B1103999A1}" type="parTrans" cxnId="{FA8677A0-79D7-4DDA-A6BF-F1013B288711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782A840C-78D3-439D-8AFB-F53CCF335819}" type="sibTrans" cxnId="{FA8677A0-79D7-4DDA-A6BF-F1013B288711}">
      <dgm:prSet/>
      <dgm:spPr/>
      <dgm:t>
        <a:bodyPr/>
        <a:lstStyle/>
        <a:p>
          <a:endParaRPr lang="es-SV"/>
        </a:p>
      </dgm:t>
    </dgm:pt>
    <dgm:pt modelId="{79FE08DC-E764-4BAD-BC94-357BDC3FFF72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8" action="ppaction://hlinksldjump"/>
            </a:rPr>
            <a:t>Comisión Técnica de Evaluación Médica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8566CFBD-7C4B-4F78-864F-AD8C8C295948}" type="parTrans" cxnId="{6BF86500-2F9C-4A1B-9E66-055D08F1A715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E768E333-B765-4999-9709-3298E494BABD}" type="sibTrans" cxnId="{6BF86500-2F9C-4A1B-9E66-055D08F1A715}">
      <dgm:prSet/>
      <dgm:spPr/>
      <dgm:t>
        <a:bodyPr/>
        <a:lstStyle/>
        <a:p>
          <a:endParaRPr lang="es-SV"/>
        </a:p>
      </dgm:t>
    </dgm:pt>
    <dgm:pt modelId="{EC2A16B4-3219-4EC0-9956-2472C2D935C2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9" action="ppaction://hlinksldjump"/>
            </a:rPr>
            <a:t>Unidad Jurídica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EFC22739-0C8D-4C98-AB65-51FDBBFEB409}" type="parTrans" cxnId="{C8FC822B-F41C-4C36-B280-5C9A2D1AB6DA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C414ECB0-67C0-483A-84BC-54EB116394CB}" type="sibTrans" cxnId="{C8FC822B-F41C-4C36-B280-5C9A2D1AB6DA}">
      <dgm:prSet/>
      <dgm:spPr/>
      <dgm:t>
        <a:bodyPr/>
        <a:lstStyle/>
        <a:p>
          <a:endParaRPr lang="es-SV"/>
        </a:p>
      </dgm:t>
    </dgm:pt>
    <dgm:pt modelId="{51C81C53-B6D1-4D9D-A905-EB29859BB04B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0" action="ppaction://hlinksldjump"/>
            </a:rPr>
            <a:t>Unidad de Comunicaciones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EB31B316-07A2-45D8-A120-EBC711EC9B89}" type="parTrans" cxnId="{92BDDF53-147D-4F58-9145-6A0B28A5AE40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B7FA1F5C-18F7-4831-AFC9-2AF9D5EB93B3}" type="sibTrans" cxnId="{92BDDF53-147D-4F58-9145-6A0B28A5AE40}">
      <dgm:prSet/>
      <dgm:spPr/>
      <dgm:t>
        <a:bodyPr/>
        <a:lstStyle/>
        <a:p>
          <a:endParaRPr lang="es-SV"/>
        </a:p>
      </dgm:t>
    </dgm:pt>
    <dgm:pt modelId="{98C7BE44-DEC4-45A1-8156-4EEA5097E873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1" action="ppaction://hlinksldjump"/>
            </a:rPr>
            <a:t>Gerencia de Tecnología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582A4432-3BA2-43A6-9E9A-43D52B19FA9C}" type="parTrans" cxnId="{54130ED5-DBD1-41CC-AA25-0F9E3C27410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3F153572-176A-4CCA-AF14-F08ADCFE851A}" type="sibTrans" cxnId="{54130ED5-DBD1-41CC-AA25-0F9E3C274107}">
      <dgm:prSet/>
      <dgm:spPr/>
      <dgm:t>
        <a:bodyPr/>
        <a:lstStyle/>
        <a:p>
          <a:endParaRPr lang="es-SV"/>
        </a:p>
      </dgm:t>
    </dgm:pt>
    <dgm:pt modelId="{02DF6BAA-0E6F-4F83-AB7D-D29639CACD4B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2" action="ppaction://hlinksldjump"/>
            </a:rPr>
            <a:t>Presupuesto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8002FE63-4970-4B7B-ABD9-F9D0956481FD}" type="parTrans" cxnId="{F9FDE647-B2F1-4003-8F1D-D0F674D69F78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DD302D45-4434-4339-9040-0E13D0214BFD}" type="sibTrans" cxnId="{F9FDE647-B2F1-4003-8F1D-D0F674D69F78}">
      <dgm:prSet/>
      <dgm:spPr/>
      <dgm:t>
        <a:bodyPr/>
        <a:lstStyle/>
        <a:p>
          <a:endParaRPr lang="es-SV"/>
        </a:p>
      </dgm:t>
    </dgm:pt>
    <dgm:pt modelId="{D122DB55-8EFA-4143-A64D-D3DE8B231DB3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3" action="ppaction://hlinksldjump"/>
            </a:rPr>
            <a:t>Planificación y Recursos Humanos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3143CC4F-BA58-4871-BDF8-C6D9C159907A}" type="parTrans" cxnId="{65DEA567-1299-4FAD-8673-6341048E71DD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F972249C-6293-4C21-B73E-B247F8779C79}" type="sibTrans" cxnId="{65DEA567-1299-4FAD-8673-6341048E71DD}">
      <dgm:prSet/>
      <dgm:spPr/>
      <dgm:t>
        <a:bodyPr/>
        <a:lstStyle/>
        <a:p>
          <a:endParaRPr lang="es-SV"/>
        </a:p>
      </dgm:t>
    </dgm:pt>
    <dgm:pt modelId="{49AC871E-A7A9-4105-B0F6-F5A702D3DCC9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4" action="ppaction://hlinksldjump"/>
            </a:rPr>
            <a:t>Contabilidad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D7F3BB8B-781D-4D99-BFA2-1092326DE104}" type="parTrans" cxnId="{203DB6A9-F9F1-42CE-9F0E-C77C6AB1E3C7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DABDD916-286E-401B-872F-1F596F582703}" type="sibTrans" cxnId="{203DB6A9-F9F1-42CE-9F0E-C77C6AB1E3C7}">
      <dgm:prSet/>
      <dgm:spPr/>
      <dgm:t>
        <a:bodyPr/>
        <a:lstStyle/>
        <a:p>
          <a:endParaRPr lang="es-SV"/>
        </a:p>
      </dgm:t>
    </dgm:pt>
    <dgm:pt modelId="{2A48FC21-F55A-422A-9F62-EE92E0C719A9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5" action="ppaction://hlinksldjump"/>
            </a:rPr>
            <a:t>Servicios Generales y de Atención al Beneficiario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4B06B400-DD0C-405C-BB4E-9E425A0426F8}" type="parTrans" cxnId="{DACDE2A7-141B-47B5-AFF2-8C4D8728D4AE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A2280080-315A-4BF3-94AC-F672B77986C7}" type="sibTrans" cxnId="{DACDE2A7-141B-47B5-AFF2-8C4D8728D4AE}">
      <dgm:prSet/>
      <dgm:spPr/>
      <dgm:t>
        <a:bodyPr/>
        <a:lstStyle/>
        <a:p>
          <a:endParaRPr lang="es-SV"/>
        </a:p>
      </dgm:t>
    </dgm:pt>
    <dgm:pt modelId="{E308C043-D864-41AD-947A-78CE0EF0D0BB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6" action="ppaction://hlinksldjump"/>
            </a:rPr>
            <a:t>Tesorería</a:t>
          </a:r>
          <a:endParaRPr lang="es-SV" sz="1400" dirty="0" smtClean="0">
            <a:latin typeface="Arial Narrow" panose="020B0606020202030204" pitchFamily="34" charset="0"/>
          </a:endParaRPr>
        </a:p>
      </dgm:t>
    </dgm:pt>
    <dgm:pt modelId="{71656F46-0293-4C87-BB79-24F89F63F8FC}" type="parTrans" cxnId="{093F41E6-DEE5-4A52-95A1-2229434B8733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A46DA1F1-1713-40D2-B14C-8B206992D5BB}" type="sibTrans" cxnId="{093F41E6-DEE5-4A52-95A1-2229434B8733}">
      <dgm:prSet/>
      <dgm:spPr/>
      <dgm:t>
        <a:bodyPr/>
        <a:lstStyle/>
        <a:p>
          <a:endParaRPr lang="es-SV"/>
        </a:p>
      </dgm:t>
    </dgm:pt>
    <dgm:pt modelId="{20F250F8-7490-4005-9D1A-51377E57BF47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7" action="ppaction://hlinksldjump"/>
            </a:rPr>
            <a:t>Consejo Nacional de Seguridad Pública (CONASEVI)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81C297C5-87B9-41DA-A925-62E8AC44185E}" type="parTrans" cxnId="{4271A50C-9B2C-425D-9E1D-A36F92A2252F}">
      <dgm:prSet/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17600853-29DE-4277-94CB-36DB17BE429F}" type="sibTrans" cxnId="{4271A50C-9B2C-425D-9E1D-A36F92A2252F}">
      <dgm:prSet/>
      <dgm:spPr/>
      <dgm:t>
        <a:bodyPr/>
        <a:lstStyle/>
        <a:p>
          <a:endParaRPr lang="es-SV"/>
        </a:p>
      </dgm:t>
    </dgm:pt>
    <dgm:pt modelId="{38C54CA0-CF1E-478B-A8D6-79C436EF534A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8" action="ppaction://hlinksldjump"/>
            </a:rPr>
            <a:t>Unidad de Acceso a la Información Pública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A019CD52-E372-46DA-AD09-C72917A41F9A}" type="parTrans" cxnId="{B2AEDF6E-9AF6-4E5D-B626-AD9AAF6310FF}">
      <dgm:prSet/>
      <dgm:spPr/>
      <dgm:t>
        <a:bodyPr/>
        <a:lstStyle/>
        <a:p>
          <a:endParaRPr lang="es-SV" sz="1400">
            <a:latin typeface="Arial Narrow" panose="020B0606020202030204" pitchFamily="34" charset="0"/>
          </a:endParaRPr>
        </a:p>
      </dgm:t>
    </dgm:pt>
    <dgm:pt modelId="{6DEA63A3-ED93-4378-9711-CF77056589C0}" type="sibTrans" cxnId="{B2AEDF6E-9AF6-4E5D-B626-AD9AAF6310FF}">
      <dgm:prSet/>
      <dgm:spPr/>
      <dgm:t>
        <a:bodyPr/>
        <a:lstStyle/>
        <a:p>
          <a:endParaRPr lang="es-SV"/>
        </a:p>
      </dgm:t>
    </dgm:pt>
    <dgm:pt modelId="{7D08E6D2-F672-4B5B-8AE8-47BA43FFA59D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19" action="ppaction://hlinksldjump"/>
            </a:rPr>
            <a:t>Unidad Ambiental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0158FA12-4B1B-4578-8B9C-22550BAA5488}" type="parTrans" cxnId="{8AE2FF22-000C-45DF-881D-A9432C968B5E}">
      <dgm:prSet/>
      <dgm:spPr/>
      <dgm:t>
        <a:bodyPr/>
        <a:lstStyle/>
        <a:p>
          <a:endParaRPr lang="es-SV"/>
        </a:p>
      </dgm:t>
    </dgm:pt>
    <dgm:pt modelId="{3FA49FB8-DF87-4B94-A54B-BEF257E28AE4}" type="sibTrans" cxnId="{8AE2FF22-000C-45DF-881D-A9432C968B5E}">
      <dgm:prSet/>
      <dgm:spPr/>
      <dgm:t>
        <a:bodyPr/>
        <a:lstStyle/>
        <a:p>
          <a:endParaRPr lang="es-SV"/>
        </a:p>
      </dgm:t>
    </dgm:pt>
    <dgm:pt modelId="{E60D731D-DC28-47BB-AFE5-967813129982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20" action="ppaction://hlinksldjump"/>
            </a:rPr>
            <a:t>Unidad de Gestión Documental y Archivo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EFDC4514-CF25-4EB2-9D9D-34CFB15FDC15}" type="parTrans" cxnId="{513E9677-382F-44DD-A019-49FAA07D1533}">
      <dgm:prSet/>
      <dgm:spPr/>
      <dgm:t>
        <a:bodyPr/>
        <a:lstStyle/>
        <a:p>
          <a:endParaRPr lang="es-SV"/>
        </a:p>
      </dgm:t>
    </dgm:pt>
    <dgm:pt modelId="{203F7240-CCE2-4BA9-905A-0FA46F81AF47}" type="sibTrans" cxnId="{513E9677-382F-44DD-A019-49FAA07D1533}">
      <dgm:prSet/>
      <dgm:spPr/>
      <dgm:t>
        <a:bodyPr/>
        <a:lstStyle/>
        <a:p>
          <a:endParaRPr lang="es-SV"/>
        </a:p>
      </dgm:t>
    </dgm:pt>
    <dgm:pt modelId="{DE8098D3-BB83-4569-B6E0-401E95E57C48}" type="asst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s-SV" sz="1400" dirty="0" smtClean="0">
              <a:latin typeface="Arial Narrow" panose="020B0606020202030204" pitchFamily="34" charset="0"/>
              <a:hlinkClick xmlns:r="http://schemas.openxmlformats.org/officeDocument/2006/relationships" r:id="rId21" action="ppaction://hlinksldjump"/>
            </a:rPr>
            <a:t>Unidad de Genero Institucional</a:t>
          </a:r>
          <a:endParaRPr lang="es-SV" sz="1400" dirty="0">
            <a:latin typeface="Arial Narrow" panose="020B0606020202030204" pitchFamily="34" charset="0"/>
          </a:endParaRPr>
        </a:p>
      </dgm:t>
    </dgm:pt>
    <dgm:pt modelId="{774EE6F9-1356-4A60-9329-308A2109B662}" type="parTrans" cxnId="{3B24A187-E353-4724-BFA6-D58618968BFC}">
      <dgm:prSet/>
      <dgm:spPr/>
      <dgm:t>
        <a:bodyPr/>
        <a:lstStyle/>
        <a:p>
          <a:endParaRPr lang="es-SV"/>
        </a:p>
      </dgm:t>
    </dgm:pt>
    <dgm:pt modelId="{DB9C32C6-D1FD-4475-846D-509D236C0385}" type="sibTrans" cxnId="{3B24A187-E353-4724-BFA6-D58618968BFC}">
      <dgm:prSet/>
      <dgm:spPr/>
      <dgm:t>
        <a:bodyPr/>
        <a:lstStyle/>
        <a:p>
          <a:endParaRPr lang="es-SV"/>
        </a:p>
      </dgm:t>
    </dgm:pt>
    <dgm:pt modelId="{001CB3CD-274E-450D-9CFF-93E1988E61A9}" type="pres">
      <dgm:prSet presAssocID="{148D2C1A-BD43-4136-9241-D791BB6D35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5F72FFF8-A1BF-4235-B27D-CC68527800FD}" type="pres">
      <dgm:prSet presAssocID="{63738F25-1D75-4472-B4CF-2321C9988C3C}" presName="hierRoot1" presStyleCnt="0">
        <dgm:presLayoutVars>
          <dgm:hierBranch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6C104CB-DCEB-488F-8B5E-0E0182C8051C}" type="pres">
      <dgm:prSet presAssocID="{63738F25-1D75-4472-B4CF-2321C9988C3C}" presName="rootComposite1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505071BF-F17E-488D-965F-703290F8B4B0}" type="pres">
      <dgm:prSet presAssocID="{63738F25-1D75-4472-B4CF-2321C9988C3C}" presName="rootText1" presStyleLbl="node0" presStyleIdx="0" presStyleCnt="1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6922A121-CE97-48B0-AD50-B04FA1BC9B56}" type="pres">
      <dgm:prSet presAssocID="{63738F25-1D75-4472-B4CF-2321C9988C3C}" presName="rootConnector1" presStyleLbl="node1" presStyleIdx="0" presStyleCnt="0"/>
      <dgm:spPr/>
      <dgm:t>
        <a:bodyPr/>
        <a:lstStyle/>
        <a:p>
          <a:endParaRPr lang="es-SV"/>
        </a:p>
      </dgm:t>
    </dgm:pt>
    <dgm:pt modelId="{A06A0F63-7112-4004-99B0-3DEEBC6F490B}" type="pres">
      <dgm:prSet presAssocID="{63738F25-1D75-4472-B4CF-2321C9988C3C}" presName="hierChild2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096E58C-9EDE-4866-93F3-9D2E2C7B55B7}" type="pres">
      <dgm:prSet presAssocID="{D6386723-2A72-4F1E-A74F-84DF79FA0D7A}" presName="Name35" presStyleLbl="parChTrans1D2" presStyleIdx="0" presStyleCnt="4"/>
      <dgm:spPr/>
      <dgm:t>
        <a:bodyPr/>
        <a:lstStyle/>
        <a:p>
          <a:endParaRPr lang="es-SV"/>
        </a:p>
      </dgm:t>
    </dgm:pt>
    <dgm:pt modelId="{78D5D249-AC9B-4F10-8202-CDFB51912D47}" type="pres">
      <dgm:prSet presAssocID="{47E647F2-E551-4F3C-854F-26746C6F01D0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C4EAE16-172E-402A-9356-C057E439E1E2}" type="pres">
      <dgm:prSet presAssocID="{47E647F2-E551-4F3C-854F-26746C6F01D0}" presName="rootComposite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F7C88F77-6D8D-464F-B8B0-6F9A2FD52431}" type="pres">
      <dgm:prSet presAssocID="{47E647F2-E551-4F3C-854F-26746C6F01D0}" presName="rootText" presStyleLbl="node2" presStyleIdx="0" presStyleCnt="1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CF118F5D-9B92-49E9-969D-5FD5C31F9A34}" type="pres">
      <dgm:prSet presAssocID="{47E647F2-E551-4F3C-854F-26746C6F01D0}" presName="rootConnector" presStyleLbl="node2" presStyleIdx="0" presStyleCnt="1"/>
      <dgm:spPr/>
      <dgm:t>
        <a:bodyPr/>
        <a:lstStyle/>
        <a:p>
          <a:endParaRPr lang="es-SV"/>
        </a:p>
      </dgm:t>
    </dgm:pt>
    <dgm:pt modelId="{C6D87D65-817F-492F-8046-E09FE24D3988}" type="pres">
      <dgm:prSet presAssocID="{47E647F2-E551-4F3C-854F-26746C6F01D0}" presName="hierChild4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4EF3E026-8586-4015-B257-B2A31C308E9E}" type="pres">
      <dgm:prSet presAssocID="{F2A9D129-6E28-47BC-B387-9D56FB19025B}" presName="Name37" presStyleLbl="parChTrans1D3" presStyleIdx="0" presStyleCnt="3"/>
      <dgm:spPr/>
      <dgm:t>
        <a:bodyPr/>
        <a:lstStyle/>
        <a:p>
          <a:endParaRPr lang="es-SV"/>
        </a:p>
      </dgm:t>
    </dgm:pt>
    <dgm:pt modelId="{46B0D53F-846D-45F0-B4F5-E35CF7CAAF92}" type="pres">
      <dgm:prSet presAssocID="{F9EF21F1-E674-4166-9E94-FDF0CCF591EE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017EBC7D-64E8-4DB4-A6F4-ADCD906F4FFD}" type="pres">
      <dgm:prSet presAssocID="{F9EF21F1-E674-4166-9E94-FDF0CCF591EE}" presName="rootComposite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26A977A-E314-4CA3-8F7D-77C3AA4EE595}" type="pres">
      <dgm:prSet presAssocID="{F9EF21F1-E674-4166-9E94-FDF0CCF591EE}" presName="rootText" presStyleLbl="node3" presStyleIdx="0" presStyleCnt="1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35136D21-9D48-4972-BAD3-D3102743928B}" type="pres">
      <dgm:prSet presAssocID="{F9EF21F1-E674-4166-9E94-FDF0CCF591EE}" presName="rootConnector" presStyleLbl="node3" presStyleIdx="0" presStyleCnt="1"/>
      <dgm:spPr/>
      <dgm:t>
        <a:bodyPr/>
        <a:lstStyle/>
        <a:p>
          <a:endParaRPr lang="es-SV"/>
        </a:p>
      </dgm:t>
    </dgm:pt>
    <dgm:pt modelId="{3DA6D7CF-DF1D-4C05-AB39-1345CEA13F57}" type="pres">
      <dgm:prSet presAssocID="{F9EF21F1-E674-4166-9E94-FDF0CCF591EE}" presName="hierChild4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757AA481-9D47-44FC-B7F4-D85DB5CD2088}" type="pres">
      <dgm:prSet presAssocID="{A71378F3-120C-4256-9552-11B1103999A1}" presName="Name37" presStyleLbl="parChTrans1D4" presStyleIdx="0" presStyleCnt="13"/>
      <dgm:spPr/>
      <dgm:t>
        <a:bodyPr/>
        <a:lstStyle/>
        <a:p>
          <a:endParaRPr lang="es-SV"/>
        </a:p>
      </dgm:t>
    </dgm:pt>
    <dgm:pt modelId="{5401E78E-B154-473D-B5D6-4B8B4770C54D}" type="pres">
      <dgm:prSet presAssocID="{BE0558D6-A7CD-44D1-BF59-16C2B3670ADA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358CB087-527C-4E03-B6A7-5C49A12AC5F5}" type="pres">
      <dgm:prSet presAssocID="{BE0558D6-A7CD-44D1-BF59-16C2B3670ADA}" presName="rootComposite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AB413AB-8DAC-40BA-8109-EF6C5FC8587A}" type="pres">
      <dgm:prSet presAssocID="{BE0558D6-A7CD-44D1-BF59-16C2B3670ADA}" presName="rootText" presStyleLbl="node4" presStyleIdx="0" presStyleCnt="2" custScaleX="32602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8EFB4EA1-5AE9-407A-B7BF-7ECB118D3DF2}" type="pres">
      <dgm:prSet presAssocID="{BE0558D6-A7CD-44D1-BF59-16C2B3670ADA}" presName="rootConnector" presStyleLbl="node4" presStyleIdx="0" presStyleCnt="2"/>
      <dgm:spPr/>
      <dgm:t>
        <a:bodyPr/>
        <a:lstStyle/>
        <a:p>
          <a:endParaRPr lang="es-SV"/>
        </a:p>
      </dgm:t>
    </dgm:pt>
    <dgm:pt modelId="{C4AE700C-A5BB-4971-938F-49CE96BD401B}" type="pres">
      <dgm:prSet presAssocID="{BE0558D6-A7CD-44D1-BF59-16C2B3670ADA}" presName="hierChild4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5B6889EF-9234-46CE-B280-48C365D57B02}" type="pres">
      <dgm:prSet presAssocID="{BE0558D6-A7CD-44D1-BF59-16C2B3670ADA}" presName="hierChild5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37B4E50-D58A-458A-AF3C-27070E04EAB3}" type="pres">
      <dgm:prSet presAssocID="{8002FE63-4970-4B7B-ABD9-F9D0956481FD}" presName="Name111" presStyleLbl="parChTrans1D4" presStyleIdx="1" presStyleCnt="13" custSzX="2880000"/>
      <dgm:spPr/>
      <dgm:t>
        <a:bodyPr/>
        <a:lstStyle/>
        <a:p>
          <a:endParaRPr lang="es-SV"/>
        </a:p>
      </dgm:t>
    </dgm:pt>
    <dgm:pt modelId="{9B3AB184-C7D3-4EFB-9276-2F3FF0E899AB}" type="pres">
      <dgm:prSet presAssocID="{02DF6BAA-0E6F-4F83-AB7D-D29639CACD4B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D78D2816-C355-4249-A4E8-5EBC1B23FE2E}" type="pres">
      <dgm:prSet presAssocID="{02DF6BAA-0E6F-4F83-AB7D-D29639CACD4B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86FB370-5C3E-4767-BADD-75E4205476B7}" type="pres">
      <dgm:prSet presAssocID="{02DF6BAA-0E6F-4F83-AB7D-D29639CACD4B}" presName="rootText3" presStyleLbl="asst4" presStyleIdx="0" presStyleCnt="5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E33D7A6A-6489-4CD4-9B98-52D01C12633E}" type="pres">
      <dgm:prSet presAssocID="{02DF6BAA-0E6F-4F83-AB7D-D29639CACD4B}" presName="rootConnector3" presStyleLbl="asst4" presStyleIdx="0" presStyleCnt="5"/>
      <dgm:spPr/>
      <dgm:t>
        <a:bodyPr/>
        <a:lstStyle/>
        <a:p>
          <a:endParaRPr lang="es-SV"/>
        </a:p>
      </dgm:t>
    </dgm:pt>
    <dgm:pt modelId="{7330C03C-645D-4830-970C-AF9F0002DDBD}" type="pres">
      <dgm:prSet presAssocID="{02DF6BAA-0E6F-4F83-AB7D-D29639CACD4B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FD80035-C4A5-4A50-813F-B9001819D7B8}" type="pres">
      <dgm:prSet presAssocID="{02DF6BAA-0E6F-4F83-AB7D-D29639CACD4B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4318337-5B82-4F70-9386-5B5A5695545C}" type="pres">
      <dgm:prSet presAssocID="{3143CC4F-BA58-4871-BDF8-C6D9C159907A}" presName="Name111" presStyleLbl="parChTrans1D4" presStyleIdx="2" presStyleCnt="13" custSzX="2880000"/>
      <dgm:spPr/>
      <dgm:t>
        <a:bodyPr/>
        <a:lstStyle/>
        <a:p>
          <a:endParaRPr lang="es-SV"/>
        </a:p>
      </dgm:t>
    </dgm:pt>
    <dgm:pt modelId="{EA659CDF-C43A-484E-ACBC-26BF57AE1D12}" type="pres">
      <dgm:prSet presAssocID="{D122DB55-8EFA-4143-A64D-D3DE8B231DB3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6E4491C-6A76-4C5C-A1B1-8F01E3FE8A02}" type="pres">
      <dgm:prSet presAssocID="{D122DB55-8EFA-4143-A64D-D3DE8B231DB3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9EE7DD8-E968-46D3-A05D-D5002C3659E8}" type="pres">
      <dgm:prSet presAssocID="{D122DB55-8EFA-4143-A64D-D3DE8B231DB3}" presName="rootText3" presStyleLbl="asst4" presStyleIdx="1" presStyleCnt="5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7F318D1E-924A-481B-8023-476E35D9B24D}" type="pres">
      <dgm:prSet presAssocID="{D122DB55-8EFA-4143-A64D-D3DE8B231DB3}" presName="rootConnector3" presStyleLbl="asst4" presStyleIdx="1" presStyleCnt="5"/>
      <dgm:spPr/>
      <dgm:t>
        <a:bodyPr/>
        <a:lstStyle/>
        <a:p>
          <a:endParaRPr lang="es-SV"/>
        </a:p>
      </dgm:t>
    </dgm:pt>
    <dgm:pt modelId="{4FA51C5F-6C40-4492-9EC8-073F02B60A92}" type="pres">
      <dgm:prSet presAssocID="{D122DB55-8EFA-4143-A64D-D3DE8B231DB3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D7B82F0A-EF09-4164-A316-F4BA48CE1B6D}" type="pres">
      <dgm:prSet presAssocID="{D122DB55-8EFA-4143-A64D-D3DE8B231DB3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1224305-7188-4E54-8545-D1C4FF6E2960}" type="pres">
      <dgm:prSet presAssocID="{D7F3BB8B-781D-4D99-BFA2-1092326DE104}" presName="Name111" presStyleLbl="parChTrans1D4" presStyleIdx="3" presStyleCnt="13" custSzX="2880000"/>
      <dgm:spPr/>
      <dgm:t>
        <a:bodyPr/>
        <a:lstStyle/>
        <a:p>
          <a:endParaRPr lang="es-SV"/>
        </a:p>
      </dgm:t>
    </dgm:pt>
    <dgm:pt modelId="{0080F933-4DF4-49EA-B9C9-9D2D5D8BE15E}" type="pres">
      <dgm:prSet presAssocID="{49AC871E-A7A9-4105-B0F6-F5A702D3DCC9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3624774-D7FB-4915-B062-8D384750CF85}" type="pres">
      <dgm:prSet presAssocID="{49AC871E-A7A9-4105-B0F6-F5A702D3DCC9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088A5DF-FF51-47EC-B102-370CCA877D05}" type="pres">
      <dgm:prSet presAssocID="{49AC871E-A7A9-4105-B0F6-F5A702D3DCC9}" presName="rootText3" presStyleLbl="asst4" presStyleIdx="2" presStyleCnt="5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1B43E96D-7AA1-46C9-84AC-5FF3A605DECB}" type="pres">
      <dgm:prSet presAssocID="{49AC871E-A7A9-4105-B0F6-F5A702D3DCC9}" presName="rootConnector3" presStyleLbl="asst4" presStyleIdx="2" presStyleCnt="5"/>
      <dgm:spPr/>
      <dgm:t>
        <a:bodyPr/>
        <a:lstStyle/>
        <a:p>
          <a:endParaRPr lang="es-SV"/>
        </a:p>
      </dgm:t>
    </dgm:pt>
    <dgm:pt modelId="{82336F34-733F-4CF1-B83D-9B558B333CB2}" type="pres">
      <dgm:prSet presAssocID="{49AC871E-A7A9-4105-B0F6-F5A702D3DCC9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73B648C-7697-437D-BB29-F70FC35ABEB5}" type="pres">
      <dgm:prSet presAssocID="{49AC871E-A7A9-4105-B0F6-F5A702D3DCC9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5BA14D1-81E6-4869-8E0B-B758251633CA}" type="pres">
      <dgm:prSet presAssocID="{4B06B400-DD0C-405C-BB4E-9E425A0426F8}" presName="Name111" presStyleLbl="parChTrans1D4" presStyleIdx="4" presStyleCnt="13" custSzX="2880000"/>
      <dgm:spPr/>
      <dgm:t>
        <a:bodyPr/>
        <a:lstStyle/>
        <a:p>
          <a:endParaRPr lang="es-SV"/>
        </a:p>
      </dgm:t>
    </dgm:pt>
    <dgm:pt modelId="{CEB3C12F-A8B9-4E4D-9F92-8F39FCC094EA}" type="pres">
      <dgm:prSet presAssocID="{2A48FC21-F55A-422A-9F62-EE92E0C719A9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FC5A5F2-2E15-46FF-BA88-F3A5036F5EF1}" type="pres">
      <dgm:prSet presAssocID="{2A48FC21-F55A-422A-9F62-EE92E0C719A9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40C094B7-DA08-4C46-9DFD-69C4706F28FA}" type="pres">
      <dgm:prSet presAssocID="{2A48FC21-F55A-422A-9F62-EE92E0C719A9}" presName="rootText3" presStyleLbl="asst4" presStyleIdx="3" presStyleCnt="5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EF564C64-CEAC-4B72-AB33-858DA94A1493}" type="pres">
      <dgm:prSet presAssocID="{2A48FC21-F55A-422A-9F62-EE92E0C719A9}" presName="rootConnector3" presStyleLbl="asst4" presStyleIdx="3" presStyleCnt="5"/>
      <dgm:spPr/>
      <dgm:t>
        <a:bodyPr/>
        <a:lstStyle/>
        <a:p>
          <a:endParaRPr lang="es-SV"/>
        </a:p>
      </dgm:t>
    </dgm:pt>
    <dgm:pt modelId="{BC95AAE8-E729-42F4-A751-CB7C5EAB7FAE}" type="pres">
      <dgm:prSet presAssocID="{2A48FC21-F55A-422A-9F62-EE92E0C719A9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2D6E1E3-6DFD-4BD0-942B-C679CFC73A35}" type="pres">
      <dgm:prSet presAssocID="{2A48FC21-F55A-422A-9F62-EE92E0C719A9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33B43D56-30FC-4BBB-9C1C-E9F81507B941}" type="pres">
      <dgm:prSet presAssocID="{71656F46-0293-4C87-BB79-24F89F63F8FC}" presName="Name111" presStyleLbl="parChTrans1D4" presStyleIdx="5" presStyleCnt="13" custSzX="2880000"/>
      <dgm:spPr/>
      <dgm:t>
        <a:bodyPr/>
        <a:lstStyle/>
        <a:p>
          <a:endParaRPr lang="es-SV"/>
        </a:p>
      </dgm:t>
    </dgm:pt>
    <dgm:pt modelId="{51B4454F-4AE9-47B8-926B-7D0A51F51201}" type="pres">
      <dgm:prSet presAssocID="{E308C043-D864-41AD-947A-78CE0EF0D0BB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C0CF429-5814-48FD-AACB-63EDA28BA4CF}" type="pres">
      <dgm:prSet presAssocID="{E308C043-D864-41AD-947A-78CE0EF0D0BB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FC93E29-4D1C-4BB3-82C6-02F323EECE22}" type="pres">
      <dgm:prSet presAssocID="{E308C043-D864-41AD-947A-78CE0EF0D0BB}" presName="rootText3" presStyleLbl="asst4" presStyleIdx="4" presStyleCnt="5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2B26988C-9D6A-4B55-B848-05E9B6BFDB29}" type="pres">
      <dgm:prSet presAssocID="{E308C043-D864-41AD-947A-78CE0EF0D0BB}" presName="rootConnector3" presStyleLbl="asst4" presStyleIdx="4" presStyleCnt="5"/>
      <dgm:spPr/>
      <dgm:t>
        <a:bodyPr/>
        <a:lstStyle/>
        <a:p>
          <a:endParaRPr lang="es-SV"/>
        </a:p>
      </dgm:t>
    </dgm:pt>
    <dgm:pt modelId="{54379F66-58C3-4D07-BCE4-14723E2A4F41}" type="pres">
      <dgm:prSet presAssocID="{E308C043-D864-41AD-947A-78CE0EF0D0BB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C917B8D-B56D-4E8D-83E2-6189FBDAEC0B}" type="pres">
      <dgm:prSet presAssocID="{E308C043-D864-41AD-947A-78CE0EF0D0BB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DD804C11-C128-4D8A-A111-7191306E80D8}" type="pres">
      <dgm:prSet presAssocID="{582A4432-3BA2-43A6-9E9A-43D52B19FA9C}" presName="Name37" presStyleLbl="parChTrans1D4" presStyleIdx="6" presStyleCnt="13"/>
      <dgm:spPr/>
      <dgm:t>
        <a:bodyPr/>
        <a:lstStyle/>
        <a:p>
          <a:endParaRPr lang="es-SV"/>
        </a:p>
      </dgm:t>
    </dgm:pt>
    <dgm:pt modelId="{0DD9029D-08E3-445D-ADC3-62D5B8AF407D}" type="pres">
      <dgm:prSet presAssocID="{98C7BE44-DEC4-45A1-8156-4EEA5097E873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43E01B1-A7EA-4645-AEEA-3C6B7E44C419}" type="pres">
      <dgm:prSet presAssocID="{98C7BE44-DEC4-45A1-8156-4EEA5097E873}" presName="rootComposite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1785616-B37C-4025-AA6E-21C2469BAD03}" type="pres">
      <dgm:prSet presAssocID="{98C7BE44-DEC4-45A1-8156-4EEA5097E873}" presName="rootText" presStyleLbl="node4" presStyleIdx="1" presStyleCnt="2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CDAD7387-560D-40E1-9009-AF3B827B2EF6}" type="pres">
      <dgm:prSet presAssocID="{98C7BE44-DEC4-45A1-8156-4EEA5097E873}" presName="rootConnector" presStyleLbl="node4" presStyleIdx="1" presStyleCnt="2"/>
      <dgm:spPr/>
      <dgm:t>
        <a:bodyPr/>
        <a:lstStyle/>
        <a:p>
          <a:endParaRPr lang="es-SV"/>
        </a:p>
      </dgm:t>
    </dgm:pt>
    <dgm:pt modelId="{BFDEB433-0C9D-4FAF-9437-6E2581091918}" type="pres">
      <dgm:prSet presAssocID="{98C7BE44-DEC4-45A1-8156-4EEA5097E873}" presName="hierChild4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6E6D4E6-740C-4CEC-90B7-3A8353E6BA6E}" type="pres">
      <dgm:prSet presAssocID="{98C7BE44-DEC4-45A1-8156-4EEA5097E873}" presName="hierChild5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E35D90B-3545-44CD-8762-EB9311D9A10D}" type="pres">
      <dgm:prSet presAssocID="{F9EF21F1-E674-4166-9E94-FDF0CCF591EE}" presName="hierChild5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762C613-A41D-4F34-B530-9190F40FF846}" type="pres">
      <dgm:prSet presAssocID="{8566CFBD-7C4B-4F78-864F-AD8C8C295948}" presName="Name111" presStyleLbl="parChTrans1D4" presStyleIdx="7" presStyleCnt="13"/>
      <dgm:spPr/>
      <dgm:t>
        <a:bodyPr/>
        <a:lstStyle/>
        <a:p>
          <a:endParaRPr lang="es-SV"/>
        </a:p>
      </dgm:t>
    </dgm:pt>
    <dgm:pt modelId="{E2F6268D-C70F-43FC-B81A-94241CB899BB}" type="pres">
      <dgm:prSet presAssocID="{79FE08DC-E764-4BAD-BC94-357BDC3FFF72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02DD91E9-1344-46A3-914B-792DA9F17552}" type="pres">
      <dgm:prSet presAssocID="{79FE08DC-E764-4BAD-BC94-357BDC3FFF72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DB96175B-32A9-4B9E-AC39-BAD793DE887C}" type="pres">
      <dgm:prSet presAssocID="{79FE08DC-E764-4BAD-BC94-357BDC3FFF72}" presName="rootText3" presStyleLbl="asst3" presStyleIdx="0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50B8EDF5-D4A8-44AC-AC70-8035F94303C7}" type="pres">
      <dgm:prSet presAssocID="{79FE08DC-E764-4BAD-BC94-357BDC3FFF72}" presName="rootConnector3" presStyleLbl="asst3" presStyleIdx="0" presStyleCnt="6"/>
      <dgm:spPr/>
      <dgm:t>
        <a:bodyPr/>
        <a:lstStyle/>
        <a:p>
          <a:endParaRPr lang="es-SV"/>
        </a:p>
      </dgm:t>
    </dgm:pt>
    <dgm:pt modelId="{0E3C7DAC-6810-4751-9AAA-717008542F24}" type="pres">
      <dgm:prSet presAssocID="{79FE08DC-E764-4BAD-BC94-357BDC3FFF72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5677663-CFD1-4409-8569-39AA34CF3B9C}" type="pres">
      <dgm:prSet presAssocID="{79FE08DC-E764-4BAD-BC94-357BDC3FFF72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F8DDC7BC-DF0E-453E-B6CF-248AF84A19C0}" type="pres">
      <dgm:prSet presAssocID="{EFC22739-0C8D-4C98-AB65-51FDBBFEB409}" presName="Name111" presStyleLbl="parChTrans1D4" presStyleIdx="8" presStyleCnt="13"/>
      <dgm:spPr/>
      <dgm:t>
        <a:bodyPr/>
        <a:lstStyle/>
        <a:p>
          <a:endParaRPr lang="es-SV"/>
        </a:p>
      </dgm:t>
    </dgm:pt>
    <dgm:pt modelId="{212E0336-2363-40AB-AC37-112FDCA8D3A4}" type="pres">
      <dgm:prSet presAssocID="{EC2A16B4-3219-4EC0-9956-2472C2D935C2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4E2F1B5-1910-447F-BD71-EC1E2DB28FC6}" type="pres">
      <dgm:prSet presAssocID="{EC2A16B4-3219-4EC0-9956-2472C2D935C2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A6DED26-8009-43AC-BBE8-F9C4234C2D63}" type="pres">
      <dgm:prSet presAssocID="{EC2A16B4-3219-4EC0-9956-2472C2D935C2}" presName="rootText3" presStyleLbl="asst3" presStyleIdx="1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1CA29754-CAE1-4FC0-8A0A-3437FC272C64}" type="pres">
      <dgm:prSet presAssocID="{EC2A16B4-3219-4EC0-9956-2472C2D935C2}" presName="rootConnector3" presStyleLbl="asst3" presStyleIdx="1" presStyleCnt="6"/>
      <dgm:spPr/>
      <dgm:t>
        <a:bodyPr/>
        <a:lstStyle/>
        <a:p>
          <a:endParaRPr lang="es-SV"/>
        </a:p>
      </dgm:t>
    </dgm:pt>
    <dgm:pt modelId="{1A24087E-618A-4B39-A03C-8F4B1C7201B8}" type="pres">
      <dgm:prSet presAssocID="{EC2A16B4-3219-4EC0-9956-2472C2D935C2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41FEA64F-D48D-4526-BCD0-4C8350FBCBDD}" type="pres">
      <dgm:prSet presAssocID="{EC2A16B4-3219-4EC0-9956-2472C2D935C2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856A50C-B70C-4E43-9A7C-511A6E9994EE}" type="pres">
      <dgm:prSet presAssocID="{EB31B316-07A2-45D8-A120-EBC711EC9B89}" presName="Name111" presStyleLbl="parChTrans1D4" presStyleIdx="9" presStyleCnt="13"/>
      <dgm:spPr/>
      <dgm:t>
        <a:bodyPr/>
        <a:lstStyle/>
        <a:p>
          <a:endParaRPr lang="es-SV"/>
        </a:p>
      </dgm:t>
    </dgm:pt>
    <dgm:pt modelId="{73238AD7-1A72-4B20-80A7-79DDCB19BA1C}" type="pres">
      <dgm:prSet presAssocID="{51C81C53-B6D1-4D9D-A905-EB29859BB04B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DAA1619-3372-4DFB-B3B1-2E1794C446E2}" type="pres">
      <dgm:prSet presAssocID="{51C81C53-B6D1-4D9D-A905-EB29859BB04B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EF6AA72-25D3-4556-99C7-6CBD9946A506}" type="pres">
      <dgm:prSet presAssocID="{51C81C53-B6D1-4D9D-A905-EB29859BB04B}" presName="rootText3" presStyleLbl="asst3" presStyleIdx="2" presStyleCnt="6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DFA2782B-49BA-46C4-BE8C-9F475A2123BA}" type="pres">
      <dgm:prSet presAssocID="{51C81C53-B6D1-4D9D-A905-EB29859BB04B}" presName="rootConnector3" presStyleLbl="asst3" presStyleIdx="2" presStyleCnt="6"/>
      <dgm:spPr/>
      <dgm:t>
        <a:bodyPr/>
        <a:lstStyle/>
        <a:p>
          <a:endParaRPr lang="es-SV"/>
        </a:p>
      </dgm:t>
    </dgm:pt>
    <dgm:pt modelId="{C6DA59B1-864C-4A0F-8C9F-EAA31144DD82}" type="pres">
      <dgm:prSet presAssocID="{51C81C53-B6D1-4D9D-A905-EB29859BB04B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F7357549-EDFE-474B-8EEA-F000A7D15E9A}" type="pres">
      <dgm:prSet presAssocID="{51C81C53-B6D1-4D9D-A905-EB29859BB04B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2C72FE1-A1A4-42BB-85AA-8842CCF648B7}" type="pres">
      <dgm:prSet presAssocID="{0158FA12-4B1B-4578-8B9C-22550BAA5488}" presName="Name111" presStyleLbl="parChTrans1D4" presStyleIdx="10" presStyleCnt="13"/>
      <dgm:spPr/>
      <dgm:t>
        <a:bodyPr/>
        <a:lstStyle/>
        <a:p>
          <a:endParaRPr lang="es-SV"/>
        </a:p>
      </dgm:t>
    </dgm:pt>
    <dgm:pt modelId="{1A7ABB82-CA04-46B6-B043-69FCEB2D14AF}" type="pres">
      <dgm:prSet presAssocID="{7D08E6D2-F672-4B5B-8AE8-47BA43FFA59D}" presName="hierRoot3" presStyleCnt="0">
        <dgm:presLayoutVars>
          <dgm:hierBranch val="init"/>
        </dgm:presLayoutVars>
      </dgm:prSet>
      <dgm:spPr/>
    </dgm:pt>
    <dgm:pt modelId="{0302FED2-FC62-4D07-83D6-B32E98E76F42}" type="pres">
      <dgm:prSet presAssocID="{7D08E6D2-F672-4B5B-8AE8-47BA43FFA59D}" presName="rootComposite3" presStyleCnt="0"/>
      <dgm:spPr/>
    </dgm:pt>
    <dgm:pt modelId="{79499023-ECA2-4877-8F55-AA7DA9AFD61D}" type="pres">
      <dgm:prSet presAssocID="{7D08E6D2-F672-4B5B-8AE8-47BA43FFA59D}" presName="rootText3" presStyleLbl="asst3" presStyleIdx="3" presStyleCnt="6" custScaleX="34054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55602623-2F17-478D-988B-41B2F537515B}" type="pres">
      <dgm:prSet presAssocID="{7D08E6D2-F672-4B5B-8AE8-47BA43FFA59D}" presName="rootConnector3" presStyleLbl="asst3" presStyleIdx="3" presStyleCnt="6"/>
      <dgm:spPr/>
      <dgm:t>
        <a:bodyPr/>
        <a:lstStyle/>
        <a:p>
          <a:endParaRPr lang="es-SV"/>
        </a:p>
      </dgm:t>
    </dgm:pt>
    <dgm:pt modelId="{D2F1D019-B579-4516-96F6-32CB8B854E89}" type="pres">
      <dgm:prSet presAssocID="{7D08E6D2-F672-4B5B-8AE8-47BA43FFA59D}" presName="hierChild6" presStyleCnt="0"/>
      <dgm:spPr/>
    </dgm:pt>
    <dgm:pt modelId="{18589F57-4841-48D0-A62D-2ADAC6F6FCB0}" type="pres">
      <dgm:prSet presAssocID="{7D08E6D2-F672-4B5B-8AE8-47BA43FFA59D}" presName="hierChild7" presStyleCnt="0"/>
      <dgm:spPr/>
    </dgm:pt>
    <dgm:pt modelId="{072D97CB-6EDC-4964-A6F7-2F98EB041C8E}" type="pres">
      <dgm:prSet presAssocID="{EFDC4514-CF25-4EB2-9D9D-34CFB15FDC15}" presName="Name111" presStyleLbl="parChTrans1D4" presStyleIdx="11" presStyleCnt="13"/>
      <dgm:spPr/>
      <dgm:t>
        <a:bodyPr/>
        <a:lstStyle/>
        <a:p>
          <a:endParaRPr lang="es-SV"/>
        </a:p>
      </dgm:t>
    </dgm:pt>
    <dgm:pt modelId="{295190A8-B152-4FA1-9189-40B3E714827F}" type="pres">
      <dgm:prSet presAssocID="{E60D731D-DC28-47BB-AFE5-967813129982}" presName="hierRoot3" presStyleCnt="0">
        <dgm:presLayoutVars>
          <dgm:hierBranch val="init"/>
        </dgm:presLayoutVars>
      </dgm:prSet>
      <dgm:spPr/>
    </dgm:pt>
    <dgm:pt modelId="{B42D7CD9-6850-47BC-974A-89BE929EE8CB}" type="pres">
      <dgm:prSet presAssocID="{E60D731D-DC28-47BB-AFE5-967813129982}" presName="rootComposite3" presStyleCnt="0"/>
      <dgm:spPr/>
    </dgm:pt>
    <dgm:pt modelId="{74E9A058-13AA-4D3E-8F33-D02479CC7C11}" type="pres">
      <dgm:prSet presAssocID="{E60D731D-DC28-47BB-AFE5-967813129982}" presName="rootText3" presStyleLbl="asst3" presStyleIdx="4" presStyleCnt="6" custScaleX="34054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D17AF9B6-9A06-489C-A9B2-A383AE6E6038}" type="pres">
      <dgm:prSet presAssocID="{E60D731D-DC28-47BB-AFE5-967813129982}" presName="rootConnector3" presStyleLbl="asst3" presStyleIdx="4" presStyleCnt="6"/>
      <dgm:spPr/>
      <dgm:t>
        <a:bodyPr/>
        <a:lstStyle/>
        <a:p>
          <a:endParaRPr lang="es-SV"/>
        </a:p>
      </dgm:t>
    </dgm:pt>
    <dgm:pt modelId="{BA805A7C-CEBB-47E2-A46A-7EC2EAE9167C}" type="pres">
      <dgm:prSet presAssocID="{E60D731D-DC28-47BB-AFE5-967813129982}" presName="hierChild6" presStyleCnt="0"/>
      <dgm:spPr/>
    </dgm:pt>
    <dgm:pt modelId="{DA6EB975-9194-4059-95B5-488B0A38A9C5}" type="pres">
      <dgm:prSet presAssocID="{E60D731D-DC28-47BB-AFE5-967813129982}" presName="hierChild7" presStyleCnt="0"/>
      <dgm:spPr/>
    </dgm:pt>
    <dgm:pt modelId="{00F81BC7-D69C-457D-A738-19CEA6567283}" type="pres">
      <dgm:prSet presAssocID="{774EE6F9-1356-4A60-9329-308A2109B662}" presName="Name111" presStyleLbl="parChTrans1D4" presStyleIdx="12" presStyleCnt="13"/>
      <dgm:spPr/>
      <dgm:t>
        <a:bodyPr/>
        <a:lstStyle/>
        <a:p>
          <a:endParaRPr lang="es-SV"/>
        </a:p>
      </dgm:t>
    </dgm:pt>
    <dgm:pt modelId="{512ADAF9-A2E9-49A6-9676-C9C75B533F0D}" type="pres">
      <dgm:prSet presAssocID="{DE8098D3-BB83-4569-B6E0-401E95E57C48}" presName="hierRoot3" presStyleCnt="0">
        <dgm:presLayoutVars>
          <dgm:hierBranch val="init"/>
        </dgm:presLayoutVars>
      </dgm:prSet>
      <dgm:spPr/>
    </dgm:pt>
    <dgm:pt modelId="{8054C07C-18B0-444E-A899-02A9B64E3D0E}" type="pres">
      <dgm:prSet presAssocID="{DE8098D3-BB83-4569-B6E0-401E95E57C48}" presName="rootComposite3" presStyleCnt="0"/>
      <dgm:spPr/>
    </dgm:pt>
    <dgm:pt modelId="{A1E0F585-569E-4416-9024-0EBCBA6B54D8}" type="pres">
      <dgm:prSet presAssocID="{DE8098D3-BB83-4569-B6E0-401E95E57C48}" presName="rootText3" presStyleLbl="asst3" presStyleIdx="5" presStyleCnt="6" custScaleX="340542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8F777C87-0097-40FE-9731-9B6177A78F0D}" type="pres">
      <dgm:prSet presAssocID="{DE8098D3-BB83-4569-B6E0-401E95E57C48}" presName="rootConnector3" presStyleLbl="asst3" presStyleIdx="5" presStyleCnt="6"/>
      <dgm:spPr/>
      <dgm:t>
        <a:bodyPr/>
        <a:lstStyle/>
        <a:p>
          <a:endParaRPr lang="es-SV"/>
        </a:p>
      </dgm:t>
    </dgm:pt>
    <dgm:pt modelId="{8C28B036-245F-4B5A-99B1-3A48EF47A6FA}" type="pres">
      <dgm:prSet presAssocID="{DE8098D3-BB83-4569-B6E0-401E95E57C48}" presName="hierChild6" presStyleCnt="0"/>
      <dgm:spPr/>
    </dgm:pt>
    <dgm:pt modelId="{6D157499-AFB6-4D82-BEB6-1AE2E4AD4CFB}" type="pres">
      <dgm:prSet presAssocID="{DE8098D3-BB83-4569-B6E0-401E95E57C48}" presName="hierChild7" presStyleCnt="0"/>
      <dgm:spPr/>
    </dgm:pt>
    <dgm:pt modelId="{15B3D9E7-A8E8-4F97-B107-B05CA36CE0D7}" type="pres">
      <dgm:prSet presAssocID="{47E647F2-E551-4F3C-854F-26746C6F01D0}" presName="hierChild5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3192144B-671E-4C57-8CD9-488B8BF4AE0C}" type="pres">
      <dgm:prSet presAssocID="{81C297C5-87B9-41DA-A925-62E8AC44185E}" presName="Name111" presStyleLbl="parChTrans1D3" presStyleIdx="1" presStyleCnt="3"/>
      <dgm:spPr/>
      <dgm:t>
        <a:bodyPr/>
        <a:lstStyle/>
        <a:p>
          <a:endParaRPr lang="es-SV"/>
        </a:p>
      </dgm:t>
    </dgm:pt>
    <dgm:pt modelId="{D21376A2-1B47-43E0-B3D3-ACB856384959}" type="pres">
      <dgm:prSet presAssocID="{20F250F8-7490-4005-9D1A-51377E57BF47}" presName="hierRoot3" presStyleCnt="0">
        <dgm:presLayoutVars>
          <dgm:hierBranch val="init"/>
        </dgm:presLayoutVars>
      </dgm:prSet>
      <dgm:spPr/>
    </dgm:pt>
    <dgm:pt modelId="{CDCC1244-DBEC-41EF-A2A4-6D5DA8E730FF}" type="pres">
      <dgm:prSet presAssocID="{20F250F8-7490-4005-9D1A-51377E57BF47}" presName="rootComposite3" presStyleCnt="0"/>
      <dgm:spPr/>
    </dgm:pt>
    <dgm:pt modelId="{F212C325-C9D0-4BD7-B6B9-AD800295B9BD}" type="pres">
      <dgm:prSet presAssocID="{20F250F8-7490-4005-9D1A-51377E57BF47}" presName="rootText3" presStyleLbl="asst2" presStyleIdx="0" presStyleCnt="2" custScaleX="36830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AEC9AF97-0051-468E-AC73-36ACDB4541C4}" type="pres">
      <dgm:prSet presAssocID="{20F250F8-7490-4005-9D1A-51377E57BF47}" presName="rootConnector3" presStyleLbl="asst2" presStyleIdx="0" presStyleCnt="2"/>
      <dgm:spPr/>
      <dgm:t>
        <a:bodyPr/>
        <a:lstStyle/>
        <a:p>
          <a:endParaRPr lang="es-SV"/>
        </a:p>
      </dgm:t>
    </dgm:pt>
    <dgm:pt modelId="{3EC0BFC9-1106-4F92-8192-96A447D3FB33}" type="pres">
      <dgm:prSet presAssocID="{20F250F8-7490-4005-9D1A-51377E57BF47}" presName="hierChild6" presStyleCnt="0"/>
      <dgm:spPr/>
    </dgm:pt>
    <dgm:pt modelId="{76A18BEB-F61D-4175-80D6-F660564C2E54}" type="pres">
      <dgm:prSet presAssocID="{20F250F8-7490-4005-9D1A-51377E57BF47}" presName="hierChild7" presStyleCnt="0"/>
      <dgm:spPr/>
    </dgm:pt>
    <dgm:pt modelId="{5E995FCC-6620-45F8-B0AE-DF5A632EDE43}" type="pres">
      <dgm:prSet presAssocID="{A019CD52-E372-46DA-AD09-C72917A41F9A}" presName="Name111" presStyleLbl="parChTrans1D3" presStyleIdx="2" presStyleCnt="3"/>
      <dgm:spPr/>
      <dgm:t>
        <a:bodyPr/>
        <a:lstStyle/>
        <a:p>
          <a:endParaRPr lang="es-SV"/>
        </a:p>
      </dgm:t>
    </dgm:pt>
    <dgm:pt modelId="{878A8C7D-743C-4227-B96A-BA9AF9B8364E}" type="pres">
      <dgm:prSet presAssocID="{38C54CA0-CF1E-478B-A8D6-79C436EF534A}" presName="hierRoot3" presStyleCnt="0">
        <dgm:presLayoutVars>
          <dgm:hierBranch val="init"/>
        </dgm:presLayoutVars>
      </dgm:prSet>
      <dgm:spPr/>
    </dgm:pt>
    <dgm:pt modelId="{71A1628C-DDA3-4896-90EF-5E284C1097E6}" type="pres">
      <dgm:prSet presAssocID="{38C54CA0-CF1E-478B-A8D6-79C436EF534A}" presName="rootComposite3" presStyleCnt="0"/>
      <dgm:spPr/>
    </dgm:pt>
    <dgm:pt modelId="{30CE0BDA-FFA3-43D0-BB70-4AF749B9D53A}" type="pres">
      <dgm:prSet presAssocID="{38C54CA0-CF1E-478B-A8D6-79C436EF534A}" presName="rootText3" presStyleLbl="asst2" presStyleIdx="1" presStyleCnt="2" custScaleX="36830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AC01AE00-357D-4E9B-846D-E542EEEAB456}" type="pres">
      <dgm:prSet presAssocID="{38C54CA0-CF1E-478B-A8D6-79C436EF534A}" presName="rootConnector3" presStyleLbl="asst2" presStyleIdx="1" presStyleCnt="2"/>
      <dgm:spPr/>
      <dgm:t>
        <a:bodyPr/>
        <a:lstStyle/>
        <a:p>
          <a:endParaRPr lang="es-SV"/>
        </a:p>
      </dgm:t>
    </dgm:pt>
    <dgm:pt modelId="{7ED65564-4D12-4253-A48E-6B621487F67F}" type="pres">
      <dgm:prSet presAssocID="{38C54CA0-CF1E-478B-A8D6-79C436EF534A}" presName="hierChild6" presStyleCnt="0"/>
      <dgm:spPr/>
    </dgm:pt>
    <dgm:pt modelId="{5FD6DAFB-D10B-4EA7-B322-D8FBF660AB50}" type="pres">
      <dgm:prSet presAssocID="{38C54CA0-CF1E-478B-A8D6-79C436EF534A}" presName="hierChild7" presStyleCnt="0"/>
      <dgm:spPr/>
    </dgm:pt>
    <dgm:pt modelId="{9BC29498-5E50-4F12-8BF6-88E3604AEF8E}" type="pres">
      <dgm:prSet presAssocID="{63738F25-1D75-4472-B4CF-2321C9988C3C}" presName="hierChild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7D53CCFB-3FAB-46B3-BC86-9440D902D581}" type="pres">
      <dgm:prSet presAssocID="{E7B00586-B762-4FF2-AEC5-A82C2F9ECCC6}" presName="Name111" presStyleLbl="parChTrans1D2" presStyleIdx="1" presStyleCnt="4"/>
      <dgm:spPr/>
      <dgm:t>
        <a:bodyPr/>
        <a:lstStyle/>
        <a:p>
          <a:endParaRPr lang="es-SV"/>
        </a:p>
      </dgm:t>
    </dgm:pt>
    <dgm:pt modelId="{8BFA0AD5-739E-4621-8E81-FEA34E5E2995}" type="pres">
      <dgm:prSet presAssocID="{50912E85-3A8F-41E5-B192-064767660D9C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8B76D70B-26AB-4817-BF7B-133FF33932CA}" type="pres">
      <dgm:prSet presAssocID="{50912E85-3A8F-41E5-B192-064767660D9C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0E755573-6BB2-40FA-8C41-C968D53E4C98}" type="pres">
      <dgm:prSet presAssocID="{50912E85-3A8F-41E5-B192-064767660D9C}" presName="rootText3" presStyleLbl="asst1" presStyleIdx="0" presStyleCnt="3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CF1ACC1E-2FD2-41B3-9C2F-FEC904C0CBF7}" type="pres">
      <dgm:prSet presAssocID="{50912E85-3A8F-41E5-B192-064767660D9C}" presName="rootConnector3" presStyleLbl="asst1" presStyleIdx="0" presStyleCnt="3"/>
      <dgm:spPr/>
      <dgm:t>
        <a:bodyPr/>
        <a:lstStyle/>
        <a:p>
          <a:endParaRPr lang="es-SV"/>
        </a:p>
      </dgm:t>
    </dgm:pt>
    <dgm:pt modelId="{F653A3E5-BD1C-437A-B3C7-EF869E58888A}" type="pres">
      <dgm:prSet presAssocID="{50912E85-3A8F-41E5-B192-064767660D9C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1189B0F3-584F-451E-99D9-D3E600564C93}" type="pres">
      <dgm:prSet presAssocID="{50912E85-3A8F-41E5-B192-064767660D9C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B14DE4A5-5005-4B81-B064-06ABBE60081F}" type="pres">
      <dgm:prSet presAssocID="{6C86DBC4-1F55-4758-A52E-4EEFE9780FA2}" presName="Name111" presStyleLbl="parChTrans1D2" presStyleIdx="2" presStyleCnt="4"/>
      <dgm:spPr/>
      <dgm:t>
        <a:bodyPr/>
        <a:lstStyle/>
        <a:p>
          <a:endParaRPr lang="es-SV"/>
        </a:p>
      </dgm:t>
    </dgm:pt>
    <dgm:pt modelId="{69BF4388-827E-420F-972C-4477D3C01673}" type="pres">
      <dgm:prSet presAssocID="{79DD10CA-AF0A-40DC-889D-89D2370F9FB9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63EB5406-ACD6-468A-B821-F8A790140C40}" type="pres">
      <dgm:prSet presAssocID="{79DD10CA-AF0A-40DC-889D-89D2370F9FB9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B3907E0-DC34-4223-A878-68E8CBFF25DD}" type="pres">
      <dgm:prSet presAssocID="{79DD10CA-AF0A-40DC-889D-89D2370F9FB9}" presName="rootText3" presStyleLbl="asst1" presStyleIdx="1" presStyleCnt="3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7E123D71-DBAF-419E-A5EC-0B3247DD154D}" type="pres">
      <dgm:prSet presAssocID="{79DD10CA-AF0A-40DC-889D-89D2370F9FB9}" presName="rootConnector3" presStyleLbl="asst1" presStyleIdx="1" presStyleCnt="3"/>
      <dgm:spPr/>
      <dgm:t>
        <a:bodyPr/>
        <a:lstStyle/>
        <a:p>
          <a:endParaRPr lang="es-SV"/>
        </a:p>
      </dgm:t>
    </dgm:pt>
    <dgm:pt modelId="{728278F5-2DA5-4176-8642-A4654B18C537}" type="pres">
      <dgm:prSet presAssocID="{79DD10CA-AF0A-40DC-889D-89D2370F9FB9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2882F9D5-2047-449E-AEDF-D019F658F868}" type="pres">
      <dgm:prSet presAssocID="{79DD10CA-AF0A-40DC-889D-89D2370F9FB9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ECCA1885-064B-41B3-88C9-5A33A3C00FB9}" type="pres">
      <dgm:prSet presAssocID="{BEB6B4B5-CBBA-4A84-89A1-24B25294F108}" presName="Name111" presStyleLbl="parChTrans1D2" presStyleIdx="3" presStyleCnt="4"/>
      <dgm:spPr/>
      <dgm:t>
        <a:bodyPr/>
        <a:lstStyle/>
        <a:p>
          <a:endParaRPr lang="es-SV"/>
        </a:p>
      </dgm:t>
    </dgm:pt>
    <dgm:pt modelId="{94B35132-21B4-450F-9AB4-F11106A111B5}" type="pres">
      <dgm:prSet presAssocID="{C176CAD4-27EE-491F-B1DB-8B9E6FC6356C}" presName="hierRoot3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950AAD6B-85D1-4D2A-8D97-E6D64561214D}" type="pres">
      <dgm:prSet presAssocID="{C176CAD4-27EE-491F-B1DB-8B9E6FC6356C}" presName="rootComposite3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5B77B8A2-0EB2-49DF-B7C0-836547CBBD22}" type="pres">
      <dgm:prSet presAssocID="{C176CAD4-27EE-491F-B1DB-8B9E6FC6356C}" presName="rootText3" presStyleLbl="asst1" presStyleIdx="2" presStyleCnt="3" custScaleX="33678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AC9047A8-C8E0-4EBA-950D-7E5D948730E3}" type="pres">
      <dgm:prSet presAssocID="{C176CAD4-27EE-491F-B1DB-8B9E6FC6356C}" presName="rootConnector3" presStyleLbl="asst1" presStyleIdx="2" presStyleCnt="3"/>
      <dgm:spPr/>
      <dgm:t>
        <a:bodyPr/>
        <a:lstStyle/>
        <a:p>
          <a:endParaRPr lang="es-SV"/>
        </a:p>
      </dgm:t>
    </dgm:pt>
    <dgm:pt modelId="{063767B2-3203-484C-A02F-779C400B3F47}" type="pres">
      <dgm:prSet presAssocID="{C176CAD4-27EE-491F-B1DB-8B9E6FC6356C}" presName="hierChild6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  <dgm:pt modelId="{C0589B08-A22E-4191-BB64-8819BEA04DED}" type="pres">
      <dgm:prSet presAssocID="{C176CAD4-27EE-491F-B1DB-8B9E6FC6356C}" presName="hierChild7" presStyleCnt="0"/>
      <dgm:spPr>
        <a:scene3d>
          <a:camera prst="orthographicFront"/>
          <a:lightRig rig="threePt" dir="t"/>
        </a:scene3d>
        <a:sp3d contourW="19050">
          <a:bevelB w="12700"/>
        </a:sp3d>
      </dgm:spPr>
    </dgm:pt>
  </dgm:ptLst>
  <dgm:cxnLst>
    <dgm:cxn modelId="{4756CF0B-C5C7-4841-A77A-17294E952561}" type="presOf" srcId="{E60D731D-DC28-47BB-AFE5-967813129982}" destId="{D17AF9B6-9A06-489C-A9B2-A383AE6E6038}" srcOrd="1" destOrd="0" presId="urn:microsoft.com/office/officeart/2005/8/layout/orgChart1"/>
    <dgm:cxn modelId="{CAA341BA-833D-4C23-A7AE-922944DD5B6F}" type="presOf" srcId="{38C54CA0-CF1E-478B-A8D6-79C436EF534A}" destId="{30CE0BDA-FFA3-43D0-BB70-4AF749B9D53A}" srcOrd="0" destOrd="0" presId="urn:microsoft.com/office/officeart/2005/8/layout/orgChart1"/>
    <dgm:cxn modelId="{87CAA4E5-C133-4313-8563-00CC21F47539}" type="presOf" srcId="{BE0558D6-A7CD-44D1-BF59-16C2B3670ADA}" destId="{8EFB4EA1-5AE9-407A-B7BF-7ECB118D3DF2}" srcOrd="1" destOrd="0" presId="urn:microsoft.com/office/officeart/2005/8/layout/orgChart1"/>
    <dgm:cxn modelId="{8D0A659C-E7B4-41A2-9BE3-FBBFACD9DB83}" type="presOf" srcId="{79DD10CA-AF0A-40DC-889D-89D2370F9FB9}" destId="{7E123D71-DBAF-419E-A5EC-0B3247DD154D}" srcOrd="1" destOrd="0" presId="urn:microsoft.com/office/officeart/2005/8/layout/orgChart1"/>
    <dgm:cxn modelId="{FA8677A0-79D7-4DDA-A6BF-F1013B288711}" srcId="{F9EF21F1-E674-4166-9E94-FDF0CCF591EE}" destId="{BE0558D6-A7CD-44D1-BF59-16C2B3670ADA}" srcOrd="6" destOrd="0" parTransId="{A71378F3-120C-4256-9552-11B1103999A1}" sibTransId="{782A840C-78D3-439D-8AFB-F53CCF335819}"/>
    <dgm:cxn modelId="{1E61A091-32BA-44FC-BAC7-787EEFDD3739}" type="presOf" srcId="{2A48FC21-F55A-422A-9F62-EE92E0C719A9}" destId="{EF564C64-CEAC-4B72-AB33-858DA94A1493}" srcOrd="1" destOrd="0" presId="urn:microsoft.com/office/officeart/2005/8/layout/orgChart1"/>
    <dgm:cxn modelId="{4706A87B-84A3-4DD5-9998-ADC2E917DE74}" type="presOf" srcId="{EC2A16B4-3219-4EC0-9956-2472C2D935C2}" destId="{1CA29754-CAE1-4FC0-8A0A-3437FC272C64}" srcOrd="1" destOrd="0" presId="urn:microsoft.com/office/officeart/2005/8/layout/orgChart1"/>
    <dgm:cxn modelId="{9846832E-A648-43B1-9DF1-54DDB33772B6}" srcId="{47E647F2-E551-4F3C-854F-26746C6F01D0}" destId="{F9EF21F1-E674-4166-9E94-FDF0CCF591EE}" srcOrd="0" destOrd="0" parTransId="{F2A9D129-6E28-47BC-B387-9D56FB19025B}" sibTransId="{1181B4B8-EEDF-4B88-A205-4D7FFCFBB3D3}"/>
    <dgm:cxn modelId="{6412859A-C583-4768-812B-425DB1017706}" type="presOf" srcId="{79DD10CA-AF0A-40DC-889D-89D2370F9FB9}" destId="{2B3907E0-DC34-4223-A878-68E8CBFF25DD}" srcOrd="0" destOrd="0" presId="urn:microsoft.com/office/officeart/2005/8/layout/orgChart1"/>
    <dgm:cxn modelId="{3D8180FB-2A59-45CA-AFCF-151DFF529B28}" type="presOf" srcId="{02DF6BAA-0E6F-4F83-AB7D-D29639CACD4B}" destId="{E33D7A6A-6489-4CD4-9B98-52D01C12633E}" srcOrd="1" destOrd="0" presId="urn:microsoft.com/office/officeart/2005/8/layout/orgChart1"/>
    <dgm:cxn modelId="{1C0019E2-E74A-45E4-9715-1BC05BBBD63E}" type="presOf" srcId="{8002FE63-4970-4B7B-ABD9-F9D0956481FD}" destId="{B37B4E50-D58A-458A-AF3C-27070E04EAB3}" srcOrd="0" destOrd="0" presId="urn:microsoft.com/office/officeart/2005/8/layout/orgChart1"/>
    <dgm:cxn modelId="{B7A07EB2-F52F-4F31-BAFD-D80D0780B63A}" type="presOf" srcId="{148D2C1A-BD43-4136-9241-D791BB6D3508}" destId="{001CB3CD-274E-450D-9CFF-93E1988E61A9}" srcOrd="0" destOrd="0" presId="urn:microsoft.com/office/officeart/2005/8/layout/orgChart1"/>
    <dgm:cxn modelId="{1A0AD04D-996F-47A3-93B8-B0A1B24E6D05}" type="presOf" srcId="{47E647F2-E551-4F3C-854F-26746C6F01D0}" destId="{CF118F5D-9B92-49E9-969D-5FD5C31F9A34}" srcOrd="1" destOrd="0" presId="urn:microsoft.com/office/officeart/2005/8/layout/orgChart1"/>
    <dgm:cxn modelId="{E404D23F-1653-4BFC-B895-847A4C853E62}" type="presOf" srcId="{2A48FC21-F55A-422A-9F62-EE92E0C719A9}" destId="{40C094B7-DA08-4C46-9DFD-69C4706F28FA}" srcOrd="0" destOrd="0" presId="urn:microsoft.com/office/officeart/2005/8/layout/orgChart1"/>
    <dgm:cxn modelId="{0516449F-45E6-4380-BDF5-17E351535D73}" type="presOf" srcId="{7D08E6D2-F672-4B5B-8AE8-47BA43FFA59D}" destId="{79499023-ECA2-4877-8F55-AA7DA9AFD61D}" srcOrd="0" destOrd="0" presId="urn:microsoft.com/office/officeart/2005/8/layout/orgChart1"/>
    <dgm:cxn modelId="{4271A50C-9B2C-425D-9E1D-A36F92A2252F}" srcId="{47E647F2-E551-4F3C-854F-26746C6F01D0}" destId="{20F250F8-7490-4005-9D1A-51377E57BF47}" srcOrd="1" destOrd="0" parTransId="{81C297C5-87B9-41DA-A925-62E8AC44185E}" sibTransId="{17600853-29DE-4277-94CB-36DB17BE429F}"/>
    <dgm:cxn modelId="{91B737C8-25FE-4C0C-B35F-854C7C619116}" type="presOf" srcId="{DE8098D3-BB83-4569-B6E0-401E95E57C48}" destId="{8F777C87-0097-40FE-9731-9B6177A78F0D}" srcOrd="1" destOrd="0" presId="urn:microsoft.com/office/officeart/2005/8/layout/orgChart1"/>
    <dgm:cxn modelId="{CCDE21ED-5A64-47CE-A502-D113592F6399}" type="presOf" srcId="{F2A9D129-6E28-47BC-B387-9D56FB19025B}" destId="{4EF3E026-8586-4015-B257-B2A31C308E9E}" srcOrd="0" destOrd="0" presId="urn:microsoft.com/office/officeart/2005/8/layout/orgChart1"/>
    <dgm:cxn modelId="{3B0F8B7D-9CE2-4B37-8A7D-625845E5C74E}" type="presOf" srcId="{EB31B316-07A2-45D8-A120-EBC711EC9B89}" destId="{E856A50C-B70C-4E43-9A7C-511A6E9994EE}" srcOrd="0" destOrd="0" presId="urn:microsoft.com/office/officeart/2005/8/layout/orgChart1"/>
    <dgm:cxn modelId="{FF271375-BF4B-47E4-86FD-7EA3A0CD9E9F}" type="presOf" srcId="{E60D731D-DC28-47BB-AFE5-967813129982}" destId="{74E9A058-13AA-4D3E-8F33-D02479CC7C11}" srcOrd="0" destOrd="0" presId="urn:microsoft.com/office/officeart/2005/8/layout/orgChart1"/>
    <dgm:cxn modelId="{1E6D1AD7-62D3-4FE4-AE09-005E63599413}" type="presOf" srcId="{D122DB55-8EFA-4143-A64D-D3DE8B231DB3}" destId="{E9EE7DD8-E968-46D3-A05D-D5002C3659E8}" srcOrd="0" destOrd="0" presId="urn:microsoft.com/office/officeart/2005/8/layout/orgChart1"/>
    <dgm:cxn modelId="{63413FED-1E75-40D1-9AE0-C7CF6AD65230}" type="presOf" srcId="{EC2A16B4-3219-4EC0-9956-2472C2D935C2}" destId="{BA6DED26-8009-43AC-BBE8-F9C4234C2D63}" srcOrd="0" destOrd="0" presId="urn:microsoft.com/office/officeart/2005/8/layout/orgChart1"/>
    <dgm:cxn modelId="{229FE07E-D863-44D4-B200-C7FA96F43598}" srcId="{148D2C1A-BD43-4136-9241-D791BB6D3508}" destId="{63738F25-1D75-4472-B4CF-2321C9988C3C}" srcOrd="0" destOrd="0" parTransId="{89456366-A143-4029-B4BB-080255F0D76A}" sibTransId="{4D23D02E-9AFF-46BD-9900-533F5554F045}"/>
    <dgm:cxn modelId="{203DB6A9-F9F1-42CE-9F0E-C77C6AB1E3C7}" srcId="{BE0558D6-A7CD-44D1-BF59-16C2B3670ADA}" destId="{49AC871E-A7A9-4105-B0F6-F5A702D3DCC9}" srcOrd="2" destOrd="0" parTransId="{D7F3BB8B-781D-4D99-BFA2-1092326DE104}" sibTransId="{DABDD916-286E-401B-872F-1F596F582703}"/>
    <dgm:cxn modelId="{28646CA8-FA5C-4D8B-AB40-9A2BBA06E5A6}" srcId="{63738F25-1D75-4472-B4CF-2321C9988C3C}" destId="{50912E85-3A8F-41E5-B192-064767660D9C}" srcOrd="0" destOrd="0" parTransId="{E7B00586-B762-4FF2-AEC5-A82C2F9ECCC6}" sibTransId="{2CB7BE50-6E01-4FED-B281-1597FAE1DFB3}"/>
    <dgm:cxn modelId="{8AE2FF22-000C-45DF-881D-A9432C968B5E}" srcId="{F9EF21F1-E674-4166-9E94-FDF0CCF591EE}" destId="{7D08E6D2-F672-4B5B-8AE8-47BA43FFA59D}" srcOrd="3" destOrd="0" parTransId="{0158FA12-4B1B-4578-8B9C-22550BAA5488}" sibTransId="{3FA49FB8-DF87-4B94-A54B-BEF257E28AE4}"/>
    <dgm:cxn modelId="{36C5DF21-9CF1-46C1-A9C4-D1CA6E3339B5}" type="presOf" srcId="{4B06B400-DD0C-405C-BB4E-9E425A0426F8}" destId="{25BA14D1-81E6-4869-8E0B-B758251633CA}" srcOrd="0" destOrd="0" presId="urn:microsoft.com/office/officeart/2005/8/layout/orgChart1"/>
    <dgm:cxn modelId="{1EF7E1DD-FF75-4ABD-9853-33C88DCDBB14}" srcId="{63738F25-1D75-4472-B4CF-2321C9988C3C}" destId="{47E647F2-E551-4F3C-854F-26746C6F01D0}" srcOrd="3" destOrd="0" parTransId="{D6386723-2A72-4F1E-A74F-84DF79FA0D7A}" sibTransId="{0AFB9906-8024-4318-833F-51AD9D87F4FD}"/>
    <dgm:cxn modelId="{C4B2E47D-E81F-4CB5-9AFE-9796CA4E3CA4}" type="presOf" srcId="{98C7BE44-DEC4-45A1-8156-4EEA5097E873}" destId="{CDAD7387-560D-40E1-9009-AF3B827B2EF6}" srcOrd="1" destOrd="0" presId="urn:microsoft.com/office/officeart/2005/8/layout/orgChart1"/>
    <dgm:cxn modelId="{05A29177-F495-40D6-B391-707342E28BF8}" type="presOf" srcId="{E7B00586-B762-4FF2-AEC5-A82C2F9ECCC6}" destId="{7D53CCFB-3FAB-46B3-BC86-9440D902D581}" srcOrd="0" destOrd="0" presId="urn:microsoft.com/office/officeart/2005/8/layout/orgChart1"/>
    <dgm:cxn modelId="{C0A2DD91-6285-422B-9BED-CA58E8A01317}" type="presOf" srcId="{50912E85-3A8F-41E5-B192-064767660D9C}" destId="{CF1ACC1E-2FD2-41B3-9C2F-FEC904C0CBF7}" srcOrd="1" destOrd="0" presId="urn:microsoft.com/office/officeart/2005/8/layout/orgChart1"/>
    <dgm:cxn modelId="{F8FFFF30-3E3D-4A2D-82D4-ABCBD5D8DE62}" type="presOf" srcId="{8566CFBD-7C4B-4F78-864F-AD8C8C295948}" destId="{C762C613-A41D-4F34-B530-9190F40FF846}" srcOrd="0" destOrd="0" presId="urn:microsoft.com/office/officeart/2005/8/layout/orgChart1"/>
    <dgm:cxn modelId="{81D78562-535E-4092-A6D8-37632BF07DC8}" type="presOf" srcId="{C176CAD4-27EE-491F-B1DB-8B9E6FC6356C}" destId="{AC9047A8-C8E0-4EBA-950D-7E5D948730E3}" srcOrd="1" destOrd="0" presId="urn:microsoft.com/office/officeart/2005/8/layout/orgChart1"/>
    <dgm:cxn modelId="{4F08D631-14E3-40D9-8C12-891E92E2212D}" type="presOf" srcId="{49AC871E-A7A9-4105-B0F6-F5A702D3DCC9}" destId="{1B43E96D-7AA1-46C9-84AC-5FF3A605DECB}" srcOrd="1" destOrd="0" presId="urn:microsoft.com/office/officeart/2005/8/layout/orgChart1"/>
    <dgm:cxn modelId="{19B7988C-096A-4204-9E74-7B09F951EB20}" type="presOf" srcId="{BE0558D6-A7CD-44D1-BF59-16C2B3670ADA}" destId="{8AB413AB-8DAC-40BA-8109-EF6C5FC8587A}" srcOrd="0" destOrd="0" presId="urn:microsoft.com/office/officeart/2005/8/layout/orgChart1"/>
    <dgm:cxn modelId="{3775625E-B6C4-464F-A0C2-13E323DFF246}" type="presOf" srcId="{51C81C53-B6D1-4D9D-A905-EB29859BB04B}" destId="{6EF6AA72-25D3-4556-99C7-6CBD9946A506}" srcOrd="0" destOrd="0" presId="urn:microsoft.com/office/officeart/2005/8/layout/orgChart1"/>
    <dgm:cxn modelId="{C4D61D87-9BC1-4B05-8D1A-8731162CCB27}" type="presOf" srcId="{E308C043-D864-41AD-947A-78CE0EF0D0BB}" destId="{2B26988C-9D6A-4B55-B848-05E9B6BFDB29}" srcOrd="1" destOrd="0" presId="urn:microsoft.com/office/officeart/2005/8/layout/orgChart1"/>
    <dgm:cxn modelId="{1A64E347-A927-4EFA-8788-0269B073FC85}" type="presOf" srcId="{63738F25-1D75-4472-B4CF-2321C9988C3C}" destId="{505071BF-F17E-488D-965F-703290F8B4B0}" srcOrd="0" destOrd="0" presId="urn:microsoft.com/office/officeart/2005/8/layout/orgChart1"/>
    <dgm:cxn modelId="{CEF8E465-129B-4B75-A759-FB6452A75957}" type="presOf" srcId="{20F250F8-7490-4005-9D1A-51377E57BF47}" destId="{AEC9AF97-0051-468E-AC73-36ACDB4541C4}" srcOrd="1" destOrd="0" presId="urn:microsoft.com/office/officeart/2005/8/layout/orgChart1"/>
    <dgm:cxn modelId="{7FAE44F1-7BDE-47C3-8A48-42EEECFCBE91}" type="presOf" srcId="{D6386723-2A72-4F1E-A74F-84DF79FA0D7A}" destId="{B096E58C-9EDE-4866-93F3-9D2E2C7B55B7}" srcOrd="0" destOrd="0" presId="urn:microsoft.com/office/officeart/2005/8/layout/orgChart1"/>
    <dgm:cxn modelId="{3B24A187-E353-4724-BFA6-D58618968BFC}" srcId="{F9EF21F1-E674-4166-9E94-FDF0CCF591EE}" destId="{DE8098D3-BB83-4569-B6E0-401E95E57C48}" srcOrd="5" destOrd="0" parTransId="{774EE6F9-1356-4A60-9329-308A2109B662}" sibTransId="{DB9C32C6-D1FD-4475-846D-509D236C0385}"/>
    <dgm:cxn modelId="{DFF1A711-2C7E-4E18-864D-3D75735B50CC}" srcId="{63738F25-1D75-4472-B4CF-2321C9988C3C}" destId="{79DD10CA-AF0A-40DC-889D-89D2370F9FB9}" srcOrd="1" destOrd="0" parTransId="{6C86DBC4-1F55-4758-A52E-4EEFE9780FA2}" sibTransId="{D8842471-22A8-4CDC-BB1B-9FB09D51E377}"/>
    <dgm:cxn modelId="{561AC0DA-5787-4533-9159-687A5AB99367}" srcId="{63738F25-1D75-4472-B4CF-2321C9988C3C}" destId="{C176CAD4-27EE-491F-B1DB-8B9E6FC6356C}" srcOrd="2" destOrd="0" parTransId="{BEB6B4B5-CBBA-4A84-89A1-24B25294F108}" sibTransId="{75A0CC2B-2F83-4D73-BE0B-5A0B6668BB0A}"/>
    <dgm:cxn modelId="{C74785B8-FEE6-41D1-8328-69536F5795A2}" type="presOf" srcId="{0158FA12-4B1B-4578-8B9C-22550BAA5488}" destId="{22C72FE1-A1A4-42BB-85AA-8842CCF648B7}" srcOrd="0" destOrd="0" presId="urn:microsoft.com/office/officeart/2005/8/layout/orgChart1"/>
    <dgm:cxn modelId="{D0F81A11-58E6-47E2-AC93-9BE5D1EFA09A}" type="presOf" srcId="{DE8098D3-BB83-4569-B6E0-401E95E57C48}" destId="{A1E0F585-569E-4416-9024-0EBCBA6B54D8}" srcOrd="0" destOrd="0" presId="urn:microsoft.com/office/officeart/2005/8/layout/orgChart1"/>
    <dgm:cxn modelId="{99364168-34F8-458F-87B0-9DD379B4A512}" type="presOf" srcId="{D122DB55-8EFA-4143-A64D-D3DE8B231DB3}" destId="{7F318D1E-924A-481B-8023-476E35D9B24D}" srcOrd="1" destOrd="0" presId="urn:microsoft.com/office/officeart/2005/8/layout/orgChart1"/>
    <dgm:cxn modelId="{5F1135E1-AF07-40B3-BA3E-0334327AA975}" type="presOf" srcId="{F9EF21F1-E674-4166-9E94-FDF0CCF591EE}" destId="{926A977A-E314-4CA3-8F7D-77C3AA4EE595}" srcOrd="0" destOrd="0" presId="urn:microsoft.com/office/officeart/2005/8/layout/orgChart1"/>
    <dgm:cxn modelId="{26F399B8-850D-4AB5-8FAD-6EBE850032BE}" type="presOf" srcId="{BEB6B4B5-CBBA-4A84-89A1-24B25294F108}" destId="{ECCA1885-064B-41B3-88C9-5A33A3C00FB9}" srcOrd="0" destOrd="0" presId="urn:microsoft.com/office/officeart/2005/8/layout/orgChart1"/>
    <dgm:cxn modelId="{F9FDE647-B2F1-4003-8F1D-D0F674D69F78}" srcId="{BE0558D6-A7CD-44D1-BF59-16C2B3670ADA}" destId="{02DF6BAA-0E6F-4F83-AB7D-D29639CACD4B}" srcOrd="0" destOrd="0" parTransId="{8002FE63-4970-4B7B-ABD9-F9D0956481FD}" sibTransId="{DD302D45-4434-4339-9040-0E13D0214BFD}"/>
    <dgm:cxn modelId="{4F4C79EF-CD0C-48EA-B67A-0EDE069B0F34}" type="presOf" srcId="{582A4432-3BA2-43A6-9E9A-43D52B19FA9C}" destId="{DD804C11-C128-4D8A-A111-7191306E80D8}" srcOrd="0" destOrd="0" presId="urn:microsoft.com/office/officeart/2005/8/layout/orgChart1"/>
    <dgm:cxn modelId="{BF220670-75EB-4050-8C30-73F643CA6975}" type="presOf" srcId="{79FE08DC-E764-4BAD-BC94-357BDC3FFF72}" destId="{DB96175B-32A9-4B9E-AC39-BAD793DE887C}" srcOrd="0" destOrd="0" presId="urn:microsoft.com/office/officeart/2005/8/layout/orgChart1"/>
    <dgm:cxn modelId="{513E9677-382F-44DD-A019-49FAA07D1533}" srcId="{F9EF21F1-E674-4166-9E94-FDF0CCF591EE}" destId="{E60D731D-DC28-47BB-AFE5-967813129982}" srcOrd="4" destOrd="0" parTransId="{EFDC4514-CF25-4EB2-9D9D-34CFB15FDC15}" sibTransId="{203F7240-CCE2-4BA9-905A-0FA46F81AF47}"/>
    <dgm:cxn modelId="{1F1CA941-5315-4E17-BED8-C9F4834AD698}" type="presOf" srcId="{47E647F2-E551-4F3C-854F-26746C6F01D0}" destId="{F7C88F77-6D8D-464F-B8B0-6F9A2FD52431}" srcOrd="0" destOrd="0" presId="urn:microsoft.com/office/officeart/2005/8/layout/orgChart1"/>
    <dgm:cxn modelId="{5B395C00-BD6D-45FF-A458-660F378731A0}" type="presOf" srcId="{C176CAD4-27EE-491F-B1DB-8B9E6FC6356C}" destId="{5B77B8A2-0EB2-49DF-B7C0-836547CBBD22}" srcOrd="0" destOrd="0" presId="urn:microsoft.com/office/officeart/2005/8/layout/orgChart1"/>
    <dgm:cxn modelId="{7BC41DD7-2C96-446B-92E1-BDD95A79ECFD}" type="presOf" srcId="{50912E85-3A8F-41E5-B192-064767660D9C}" destId="{0E755573-6BB2-40FA-8C41-C968D53E4C98}" srcOrd="0" destOrd="0" presId="urn:microsoft.com/office/officeart/2005/8/layout/orgChart1"/>
    <dgm:cxn modelId="{9206B977-6EB1-4AEE-BFB1-7E7EEFA16D17}" type="presOf" srcId="{79FE08DC-E764-4BAD-BC94-357BDC3FFF72}" destId="{50B8EDF5-D4A8-44AC-AC70-8035F94303C7}" srcOrd="1" destOrd="0" presId="urn:microsoft.com/office/officeart/2005/8/layout/orgChart1"/>
    <dgm:cxn modelId="{5CCFF236-E7B3-4B05-9935-EC81232DE355}" type="presOf" srcId="{A019CD52-E372-46DA-AD09-C72917A41F9A}" destId="{5E995FCC-6620-45F8-B0AE-DF5A632EDE43}" srcOrd="0" destOrd="0" presId="urn:microsoft.com/office/officeart/2005/8/layout/orgChart1"/>
    <dgm:cxn modelId="{B455951B-7FEA-4230-A6E8-A8B435C7464B}" type="presOf" srcId="{F9EF21F1-E674-4166-9E94-FDF0CCF591EE}" destId="{35136D21-9D48-4972-BAD3-D3102743928B}" srcOrd="1" destOrd="0" presId="urn:microsoft.com/office/officeart/2005/8/layout/orgChart1"/>
    <dgm:cxn modelId="{92BDDF53-147D-4F58-9145-6A0B28A5AE40}" srcId="{F9EF21F1-E674-4166-9E94-FDF0CCF591EE}" destId="{51C81C53-B6D1-4D9D-A905-EB29859BB04B}" srcOrd="2" destOrd="0" parTransId="{EB31B316-07A2-45D8-A120-EBC711EC9B89}" sibTransId="{B7FA1F5C-18F7-4831-AFC9-2AF9D5EB93B3}"/>
    <dgm:cxn modelId="{DACDE2A7-141B-47B5-AFF2-8C4D8728D4AE}" srcId="{BE0558D6-A7CD-44D1-BF59-16C2B3670ADA}" destId="{2A48FC21-F55A-422A-9F62-EE92E0C719A9}" srcOrd="3" destOrd="0" parTransId="{4B06B400-DD0C-405C-BB4E-9E425A0426F8}" sibTransId="{A2280080-315A-4BF3-94AC-F672B77986C7}"/>
    <dgm:cxn modelId="{BFEDE811-CFDE-448B-AEC1-F45CF4FE589B}" type="presOf" srcId="{20F250F8-7490-4005-9D1A-51377E57BF47}" destId="{F212C325-C9D0-4BD7-B6B9-AD800295B9BD}" srcOrd="0" destOrd="0" presId="urn:microsoft.com/office/officeart/2005/8/layout/orgChart1"/>
    <dgm:cxn modelId="{1FD063B6-D976-4664-9DB3-78475ACC7506}" type="presOf" srcId="{E308C043-D864-41AD-947A-78CE0EF0D0BB}" destId="{EFC93E29-4D1C-4BB3-82C6-02F323EECE22}" srcOrd="0" destOrd="0" presId="urn:microsoft.com/office/officeart/2005/8/layout/orgChart1"/>
    <dgm:cxn modelId="{13AE8082-D3E8-4578-83A7-AE4A94CCFF8B}" type="presOf" srcId="{EFC22739-0C8D-4C98-AB65-51FDBBFEB409}" destId="{F8DDC7BC-DF0E-453E-B6CF-248AF84A19C0}" srcOrd="0" destOrd="0" presId="urn:microsoft.com/office/officeart/2005/8/layout/orgChart1"/>
    <dgm:cxn modelId="{1168BFF3-C834-455A-86A5-707266605321}" type="presOf" srcId="{7D08E6D2-F672-4B5B-8AE8-47BA43FFA59D}" destId="{55602623-2F17-478D-988B-41B2F537515B}" srcOrd="1" destOrd="0" presId="urn:microsoft.com/office/officeart/2005/8/layout/orgChart1"/>
    <dgm:cxn modelId="{786C3D71-520D-4D56-9659-13A11397B31C}" type="presOf" srcId="{98C7BE44-DEC4-45A1-8156-4EEA5097E873}" destId="{B1785616-B37C-4025-AA6E-21C2469BAD03}" srcOrd="0" destOrd="0" presId="urn:microsoft.com/office/officeart/2005/8/layout/orgChart1"/>
    <dgm:cxn modelId="{979F1A40-FFAA-4241-B0A3-DED667D5AAF9}" type="presOf" srcId="{D7F3BB8B-781D-4D99-BFA2-1092326DE104}" destId="{11224305-7188-4E54-8545-D1C4FF6E2960}" srcOrd="0" destOrd="0" presId="urn:microsoft.com/office/officeart/2005/8/layout/orgChart1"/>
    <dgm:cxn modelId="{77F42784-5B64-4D16-9F76-0B2B718B1F3F}" type="presOf" srcId="{71656F46-0293-4C87-BB79-24F89F63F8FC}" destId="{33B43D56-30FC-4BBB-9C1C-E9F81507B941}" srcOrd="0" destOrd="0" presId="urn:microsoft.com/office/officeart/2005/8/layout/orgChart1"/>
    <dgm:cxn modelId="{86C3D12C-766E-4E6E-A3D1-E1C41E683FB7}" type="presOf" srcId="{81C297C5-87B9-41DA-A925-62E8AC44185E}" destId="{3192144B-671E-4C57-8CD9-488B8BF4AE0C}" srcOrd="0" destOrd="0" presId="urn:microsoft.com/office/officeart/2005/8/layout/orgChart1"/>
    <dgm:cxn modelId="{8E043D9E-E744-4FE6-AA70-3805E1257766}" type="presOf" srcId="{A71378F3-120C-4256-9552-11B1103999A1}" destId="{757AA481-9D47-44FC-B7F4-D85DB5CD2088}" srcOrd="0" destOrd="0" presId="urn:microsoft.com/office/officeart/2005/8/layout/orgChart1"/>
    <dgm:cxn modelId="{0A3B0231-3283-4E33-8891-15625EA0B755}" type="presOf" srcId="{51C81C53-B6D1-4D9D-A905-EB29859BB04B}" destId="{DFA2782B-49BA-46C4-BE8C-9F475A2123BA}" srcOrd="1" destOrd="0" presId="urn:microsoft.com/office/officeart/2005/8/layout/orgChart1"/>
    <dgm:cxn modelId="{71A5588C-0E84-4365-965B-B49D494887F4}" type="presOf" srcId="{774EE6F9-1356-4A60-9329-308A2109B662}" destId="{00F81BC7-D69C-457D-A738-19CEA6567283}" srcOrd="0" destOrd="0" presId="urn:microsoft.com/office/officeart/2005/8/layout/orgChart1"/>
    <dgm:cxn modelId="{B2AEDF6E-9AF6-4E5D-B626-AD9AAF6310FF}" srcId="{47E647F2-E551-4F3C-854F-26746C6F01D0}" destId="{38C54CA0-CF1E-478B-A8D6-79C436EF534A}" srcOrd="2" destOrd="0" parTransId="{A019CD52-E372-46DA-AD09-C72917A41F9A}" sibTransId="{6DEA63A3-ED93-4378-9711-CF77056589C0}"/>
    <dgm:cxn modelId="{C4841EE1-7370-4789-91BF-B11A975E82D1}" type="presOf" srcId="{38C54CA0-CF1E-478B-A8D6-79C436EF534A}" destId="{AC01AE00-357D-4E9B-846D-E542EEEAB456}" srcOrd="1" destOrd="0" presId="urn:microsoft.com/office/officeart/2005/8/layout/orgChart1"/>
    <dgm:cxn modelId="{6C7C0495-719D-4E9E-94D7-29DBC779F0FC}" type="presOf" srcId="{EFDC4514-CF25-4EB2-9D9D-34CFB15FDC15}" destId="{072D97CB-6EDC-4964-A6F7-2F98EB041C8E}" srcOrd="0" destOrd="0" presId="urn:microsoft.com/office/officeart/2005/8/layout/orgChart1"/>
    <dgm:cxn modelId="{65DEA567-1299-4FAD-8673-6341048E71DD}" srcId="{BE0558D6-A7CD-44D1-BF59-16C2B3670ADA}" destId="{D122DB55-8EFA-4143-A64D-D3DE8B231DB3}" srcOrd="1" destOrd="0" parTransId="{3143CC4F-BA58-4871-BDF8-C6D9C159907A}" sibTransId="{F972249C-6293-4C21-B73E-B247F8779C79}"/>
    <dgm:cxn modelId="{149C41F2-B9E0-41C2-B333-AB6DE1CAA4EF}" type="presOf" srcId="{6C86DBC4-1F55-4758-A52E-4EEFE9780FA2}" destId="{B14DE4A5-5005-4B81-B064-06ABBE60081F}" srcOrd="0" destOrd="0" presId="urn:microsoft.com/office/officeart/2005/8/layout/orgChart1"/>
    <dgm:cxn modelId="{093F41E6-DEE5-4A52-95A1-2229434B8733}" srcId="{BE0558D6-A7CD-44D1-BF59-16C2B3670ADA}" destId="{E308C043-D864-41AD-947A-78CE0EF0D0BB}" srcOrd="4" destOrd="0" parTransId="{71656F46-0293-4C87-BB79-24F89F63F8FC}" sibTransId="{A46DA1F1-1713-40D2-B14C-8B206992D5BB}"/>
    <dgm:cxn modelId="{13B11460-2F91-4F92-8B36-EDAB9E3F74ED}" type="presOf" srcId="{02DF6BAA-0E6F-4F83-AB7D-D29639CACD4B}" destId="{C86FB370-5C3E-4767-BADD-75E4205476B7}" srcOrd="0" destOrd="0" presId="urn:microsoft.com/office/officeart/2005/8/layout/orgChart1"/>
    <dgm:cxn modelId="{6BF86500-2F9C-4A1B-9E66-055D08F1A715}" srcId="{F9EF21F1-E674-4166-9E94-FDF0CCF591EE}" destId="{79FE08DC-E764-4BAD-BC94-357BDC3FFF72}" srcOrd="0" destOrd="0" parTransId="{8566CFBD-7C4B-4F78-864F-AD8C8C295948}" sibTransId="{E768E333-B765-4999-9709-3298E494BABD}"/>
    <dgm:cxn modelId="{41595D19-0DC8-47AF-8AE1-E9189547EE03}" type="presOf" srcId="{49AC871E-A7A9-4105-B0F6-F5A702D3DCC9}" destId="{6088A5DF-FF51-47EC-B102-370CCA877D05}" srcOrd="0" destOrd="0" presId="urn:microsoft.com/office/officeart/2005/8/layout/orgChart1"/>
    <dgm:cxn modelId="{54130ED5-DBD1-41CC-AA25-0F9E3C274107}" srcId="{F9EF21F1-E674-4166-9E94-FDF0CCF591EE}" destId="{98C7BE44-DEC4-45A1-8156-4EEA5097E873}" srcOrd="7" destOrd="0" parTransId="{582A4432-3BA2-43A6-9E9A-43D52B19FA9C}" sibTransId="{3F153572-176A-4CCA-AF14-F08ADCFE851A}"/>
    <dgm:cxn modelId="{C8FC822B-F41C-4C36-B280-5C9A2D1AB6DA}" srcId="{F9EF21F1-E674-4166-9E94-FDF0CCF591EE}" destId="{EC2A16B4-3219-4EC0-9956-2472C2D935C2}" srcOrd="1" destOrd="0" parTransId="{EFC22739-0C8D-4C98-AB65-51FDBBFEB409}" sibTransId="{C414ECB0-67C0-483A-84BC-54EB116394CB}"/>
    <dgm:cxn modelId="{1DFB3BF0-9036-459A-958F-9D9E583757EE}" type="presOf" srcId="{3143CC4F-BA58-4871-BDF8-C6D9C159907A}" destId="{94318337-5B82-4F70-9386-5B5A5695545C}" srcOrd="0" destOrd="0" presId="urn:microsoft.com/office/officeart/2005/8/layout/orgChart1"/>
    <dgm:cxn modelId="{378237AB-D7D8-48F6-8A77-2C34DBA26F12}" type="presOf" srcId="{63738F25-1D75-4472-B4CF-2321C9988C3C}" destId="{6922A121-CE97-48B0-AD50-B04FA1BC9B56}" srcOrd="1" destOrd="0" presId="urn:microsoft.com/office/officeart/2005/8/layout/orgChart1"/>
    <dgm:cxn modelId="{B24A49D2-5B4F-4BC0-A042-D2C8DAA2A2E4}" type="presParOf" srcId="{001CB3CD-274E-450D-9CFF-93E1988E61A9}" destId="{5F72FFF8-A1BF-4235-B27D-CC68527800FD}" srcOrd="0" destOrd="0" presId="urn:microsoft.com/office/officeart/2005/8/layout/orgChart1"/>
    <dgm:cxn modelId="{6C4E664E-7A2A-4B5A-89EB-8E51C9887DDC}" type="presParOf" srcId="{5F72FFF8-A1BF-4235-B27D-CC68527800FD}" destId="{96C104CB-DCEB-488F-8B5E-0E0182C8051C}" srcOrd="0" destOrd="0" presId="urn:microsoft.com/office/officeart/2005/8/layout/orgChart1"/>
    <dgm:cxn modelId="{D6956FDC-777F-4379-B265-FAB1324A6743}" type="presParOf" srcId="{96C104CB-DCEB-488F-8B5E-0E0182C8051C}" destId="{505071BF-F17E-488D-965F-703290F8B4B0}" srcOrd="0" destOrd="0" presId="urn:microsoft.com/office/officeart/2005/8/layout/orgChart1"/>
    <dgm:cxn modelId="{3D5AB586-8CF2-439B-8466-0DB9BCFECD9C}" type="presParOf" srcId="{96C104CB-DCEB-488F-8B5E-0E0182C8051C}" destId="{6922A121-CE97-48B0-AD50-B04FA1BC9B56}" srcOrd="1" destOrd="0" presId="urn:microsoft.com/office/officeart/2005/8/layout/orgChart1"/>
    <dgm:cxn modelId="{34224506-DA54-405C-8110-66B54B665204}" type="presParOf" srcId="{5F72FFF8-A1BF-4235-B27D-CC68527800FD}" destId="{A06A0F63-7112-4004-99B0-3DEEBC6F490B}" srcOrd="1" destOrd="0" presId="urn:microsoft.com/office/officeart/2005/8/layout/orgChart1"/>
    <dgm:cxn modelId="{4A74DA35-DAE5-4F02-8CC7-9602B11B7818}" type="presParOf" srcId="{A06A0F63-7112-4004-99B0-3DEEBC6F490B}" destId="{B096E58C-9EDE-4866-93F3-9D2E2C7B55B7}" srcOrd="0" destOrd="0" presId="urn:microsoft.com/office/officeart/2005/8/layout/orgChart1"/>
    <dgm:cxn modelId="{6BED65E9-4D99-4E7F-97E0-DCDC5B933DD2}" type="presParOf" srcId="{A06A0F63-7112-4004-99B0-3DEEBC6F490B}" destId="{78D5D249-AC9B-4F10-8202-CDFB51912D47}" srcOrd="1" destOrd="0" presId="urn:microsoft.com/office/officeart/2005/8/layout/orgChart1"/>
    <dgm:cxn modelId="{1342FCA6-B8A0-43C6-9182-03E83A538141}" type="presParOf" srcId="{78D5D249-AC9B-4F10-8202-CDFB51912D47}" destId="{1C4EAE16-172E-402A-9356-C057E439E1E2}" srcOrd="0" destOrd="0" presId="urn:microsoft.com/office/officeart/2005/8/layout/orgChart1"/>
    <dgm:cxn modelId="{B2ED9128-4378-41A3-9991-98C41429E91A}" type="presParOf" srcId="{1C4EAE16-172E-402A-9356-C057E439E1E2}" destId="{F7C88F77-6D8D-464F-B8B0-6F9A2FD52431}" srcOrd="0" destOrd="0" presId="urn:microsoft.com/office/officeart/2005/8/layout/orgChart1"/>
    <dgm:cxn modelId="{DA81CE2A-2B51-46FD-B693-7F3ECF3CA067}" type="presParOf" srcId="{1C4EAE16-172E-402A-9356-C057E439E1E2}" destId="{CF118F5D-9B92-49E9-969D-5FD5C31F9A34}" srcOrd="1" destOrd="0" presId="urn:microsoft.com/office/officeart/2005/8/layout/orgChart1"/>
    <dgm:cxn modelId="{30A4231A-52F9-4093-9DF6-1C8317715592}" type="presParOf" srcId="{78D5D249-AC9B-4F10-8202-CDFB51912D47}" destId="{C6D87D65-817F-492F-8046-E09FE24D3988}" srcOrd="1" destOrd="0" presId="urn:microsoft.com/office/officeart/2005/8/layout/orgChart1"/>
    <dgm:cxn modelId="{9FEA20E6-AC55-4AB3-BC84-2869B9D89144}" type="presParOf" srcId="{C6D87D65-817F-492F-8046-E09FE24D3988}" destId="{4EF3E026-8586-4015-B257-B2A31C308E9E}" srcOrd="0" destOrd="0" presId="urn:microsoft.com/office/officeart/2005/8/layout/orgChart1"/>
    <dgm:cxn modelId="{587D3725-2C96-4290-8E0C-0A1F26AA324E}" type="presParOf" srcId="{C6D87D65-817F-492F-8046-E09FE24D3988}" destId="{46B0D53F-846D-45F0-B4F5-E35CF7CAAF92}" srcOrd="1" destOrd="0" presId="urn:microsoft.com/office/officeart/2005/8/layout/orgChart1"/>
    <dgm:cxn modelId="{98501446-FF41-4D83-96A9-0A13585F5B3D}" type="presParOf" srcId="{46B0D53F-846D-45F0-B4F5-E35CF7CAAF92}" destId="{017EBC7D-64E8-4DB4-A6F4-ADCD906F4FFD}" srcOrd="0" destOrd="0" presId="urn:microsoft.com/office/officeart/2005/8/layout/orgChart1"/>
    <dgm:cxn modelId="{1EBAB2CC-3660-4DCA-A324-B4110F15D0AF}" type="presParOf" srcId="{017EBC7D-64E8-4DB4-A6F4-ADCD906F4FFD}" destId="{926A977A-E314-4CA3-8F7D-77C3AA4EE595}" srcOrd="0" destOrd="0" presId="urn:microsoft.com/office/officeart/2005/8/layout/orgChart1"/>
    <dgm:cxn modelId="{7015E9D8-4E87-4960-99EB-34E62332ED18}" type="presParOf" srcId="{017EBC7D-64E8-4DB4-A6F4-ADCD906F4FFD}" destId="{35136D21-9D48-4972-BAD3-D3102743928B}" srcOrd="1" destOrd="0" presId="urn:microsoft.com/office/officeart/2005/8/layout/orgChart1"/>
    <dgm:cxn modelId="{0FCBC2B3-20B7-491F-BCE9-2F3106E3DA80}" type="presParOf" srcId="{46B0D53F-846D-45F0-B4F5-E35CF7CAAF92}" destId="{3DA6D7CF-DF1D-4C05-AB39-1345CEA13F57}" srcOrd="1" destOrd="0" presId="urn:microsoft.com/office/officeart/2005/8/layout/orgChart1"/>
    <dgm:cxn modelId="{D79B3C59-594C-49CF-868E-8F51E4DADB89}" type="presParOf" srcId="{3DA6D7CF-DF1D-4C05-AB39-1345CEA13F57}" destId="{757AA481-9D47-44FC-B7F4-D85DB5CD2088}" srcOrd="0" destOrd="0" presId="urn:microsoft.com/office/officeart/2005/8/layout/orgChart1"/>
    <dgm:cxn modelId="{4483F0C1-8AB4-41E0-B4C1-04321E084245}" type="presParOf" srcId="{3DA6D7CF-DF1D-4C05-AB39-1345CEA13F57}" destId="{5401E78E-B154-473D-B5D6-4B8B4770C54D}" srcOrd="1" destOrd="0" presId="urn:microsoft.com/office/officeart/2005/8/layout/orgChart1"/>
    <dgm:cxn modelId="{1C73036E-90BF-4AF4-9F0F-DAC2849D14A8}" type="presParOf" srcId="{5401E78E-B154-473D-B5D6-4B8B4770C54D}" destId="{358CB087-527C-4E03-B6A7-5C49A12AC5F5}" srcOrd="0" destOrd="0" presId="urn:microsoft.com/office/officeart/2005/8/layout/orgChart1"/>
    <dgm:cxn modelId="{0E96ECEC-6ACE-432D-9AD8-5CDE821A9ED8}" type="presParOf" srcId="{358CB087-527C-4E03-B6A7-5C49A12AC5F5}" destId="{8AB413AB-8DAC-40BA-8109-EF6C5FC8587A}" srcOrd="0" destOrd="0" presId="urn:microsoft.com/office/officeart/2005/8/layout/orgChart1"/>
    <dgm:cxn modelId="{4210965A-B5A8-4C25-AD13-38EAACA06BF7}" type="presParOf" srcId="{358CB087-527C-4E03-B6A7-5C49A12AC5F5}" destId="{8EFB4EA1-5AE9-407A-B7BF-7ECB118D3DF2}" srcOrd="1" destOrd="0" presId="urn:microsoft.com/office/officeart/2005/8/layout/orgChart1"/>
    <dgm:cxn modelId="{C6059370-7727-4773-AFD2-194F3E72122D}" type="presParOf" srcId="{5401E78E-B154-473D-B5D6-4B8B4770C54D}" destId="{C4AE700C-A5BB-4971-938F-49CE96BD401B}" srcOrd="1" destOrd="0" presId="urn:microsoft.com/office/officeart/2005/8/layout/orgChart1"/>
    <dgm:cxn modelId="{E5E0F407-6FC4-47AC-A6C4-87BD599AD5C8}" type="presParOf" srcId="{5401E78E-B154-473D-B5D6-4B8B4770C54D}" destId="{5B6889EF-9234-46CE-B280-48C365D57B02}" srcOrd="2" destOrd="0" presId="urn:microsoft.com/office/officeart/2005/8/layout/orgChart1"/>
    <dgm:cxn modelId="{81499C17-57F9-4597-9D70-9E9348721144}" type="presParOf" srcId="{5B6889EF-9234-46CE-B280-48C365D57B02}" destId="{B37B4E50-D58A-458A-AF3C-27070E04EAB3}" srcOrd="0" destOrd="0" presId="urn:microsoft.com/office/officeart/2005/8/layout/orgChart1"/>
    <dgm:cxn modelId="{DF68A9FF-B830-4242-AE10-C19EA632460B}" type="presParOf" srcId="{5B6889EF-9234-46CE-B280-48C365D57B02}" destId="{9B3AB184-C7D3-4EFB-9276-2F3FF0E899AB}" srcOrd="1" destOrd="0" presId="urn:microsoft.com/office/officeart/2005/8/layout/orgChart1"/>
    <dgm:cxn modelId="{3A0C2FF2-9287-4DC7-AAB3-E45B4077753B}" type="presParOf" srcId="{9B3AB184-C7D3-4EFB-9276-2F3FF0E899AB}" destId="{D78D2816-C355-4249-A4E8-5EBC1B23FE2E}" srcOrd="0" destOrd="0" presId="urn:microsoft.com/office/officeart/2005/8/layout/orgChart1"/>
    <dgm:cxn modelId="{41CB10C5-3618-4252-902D-6326449D41FF}" type="presParOf" srcId="{D78D2816-C355-4249-A4E8-5EBC1B23FE2E}" destId="{C86FB370-5C3E-4767-BADD-75E4205476B7}" srcOrd="0" destOrd="0" presId="urn:microsoft.com/office/officeart/2005/8/layout/orgChart1"/>
    <dgm:cxn modelId="{F09A2347-E29F-4361-8CDF-2182BCB497FD}" type="presParOf" srcId="{D78D2816-C355-4249-A4E8-5EBC1B23FE2E}" destId="{E33D7A6A-6489-4CD4-9B98-52D01C12633E}" srcOrd="1" destOrd="0" presId="urn:microsoft.com/office/officeart/2005/8/layout/orgChart1"/>
    <dgm:cxn modelId="{C5980A2E-770F-49C0-9805-70077B3181F2}" type="presParOf" srcId="{9B3AB184-C7D3-4EFB-9276-2F3FF0E899AB}" destId="{7330C03C-645D-4830-970C-AF9F0002DDBD}" srcOrd="1" destOrd="0" presId="urn:microsoft.com/office/officeart/2005/8/layout/orgChart1"/>
    <dgm:cxn modelId="{8E38808A-2489-482D-AE7C-C8EA80715DA4}" type="presParOf" srcId="{9B3AB184-C7D3-4EFB-9276-2F3FF0E899AB}" destId="{CFD80035-C4A5-4A50-813F-B9001819D7B8}" srcOrd="2" destOrd="0" presId="urn:microsoft.com/office/officeart/2005/8/layout/orgChart1"/>
    <dgm:cxn modelId="{6BAFF552-6CF3-4295-9D65-6B6D79F35339}" type="presParOf" srcId="{5B6889EF-9234-46CE-B280-48C365D57B02}" destId="{94318337-5B82-4F70-9386-5B5A5695545C}" srcOrd="2" destOrd="0" presId="urn:microsoft.com/office/officeart/2005/8/layout/orgChart1"/>
    <dgm:cxn modelId="{0D889ECF-A4E3-4371-88AA-B24F91B604F3}" type="presParOf" srcId="{5B6889EF-9234-46CE-B280-48C365D57B02}" destId="{EA659CDF-C43A-484E-ACBC-26BF57AE1D12}" srcOrd="3" destOrd="0" presId="urn:microsoft.com/office/officeart/2005/8/layout/orgChart1"/>
    <dgm:cxn modelId="{E893D155-67AB-4986-B2BA-D6307C8AC613}" type="presParOf" srcId="{EA659CDF-C43A-484E-ACBC-26BF57AE1D12}" destId="{16E4491C-6A76-4C5C-A1B1-8F01E3FE8A02}" srcOrd="0" destOrd="0" presId="urn:microsoft.com/office/officeart/2005/8/layout/orgChart1"/>
    <dgm:cxn modelId="{C112E1A1-46C8-4EAD-9C04-59BD1AC58475}" type="presParOf" srcId="{16E4491C-6A76-4C5C-A1B1-8F01E3FE8A02}" destId="{E9EE7DD8-E968-46D3-A05D-D5002C3659E8}" srcOrd="0" destOrd="0" presId="urn:microsoft.com/office/officeart/2005/8/layout/orgChart1"/>
    <dgm:cxn modelId="{9C31DF9F-A832-4772-A7D5-EB922C90369A}" type="presParOf" srcId="{16E4491C-6A76-4C5C-A1B1-8F01E3FE8A02}" destId="{7F318D1E-924A-481B-8023-476E35D9B24D}" srcOrd="1" destOrd="0" presId="urn:microsoft.com/office/officeart/2005/8/layout/orgChart1"/>
    <dgm:cxn modelId="{932F96B3-53B2-48ED-B496-3A80E8C9E371}" type="presParOf" srcId="{EA659CDF-C43A-484E-ACBC-26BF57AE1D12}" destId="{4FA51C5F-6C40-4492-9EC8-073F02B60A92}" srcOrd="1" destOrd="0" presId="urn:microsoft.com/office/officeart/2005/8/layout/orgChart1"/>
    <dgm:cxn modelId="{B6F15D53-6FAE-42DD-85E8-7839A864BB7E}" type="presParOf" srcId="{EA659CDF-C43A-484E-ACBC-26BF57AE1D12}" destId="{D7B82F0A-EF09-4164-A316-F4BA48CE1B6D}" srcOrd="2" destOrd="0" presId="urn:microsoft.com/office/officeart/2005/8/layout/orgChart1"/>
    <dgm:cxn modelId="{E5958479-4BF8-404F-9E9F-24A4FA6A827A}" type="presParOf" srcId="{5B6889EF-9234-46CE-B280-48C365D57B02}" destId="{11224305-7188-4E54-8545-D1C4FF6E2960}" srcOrd="4" destOrd="0" presId="urn:microsoft.com/office/officeart/2005/8/layout/orgChart1"/>
    <dgm:cxn modelId="{50B4C371-4A48-41D0-8B40-80B64EA75502}" type="presParOf" srcId="{5B6889EF-9234-46CE-B280-48C365D57B02}" destId="{0080F933-4DF4-49EA-B9C9-9D2D5D8BE15E}" srcOrd="5" destOrd="0" presId="urn:microsoft.com/office/officeart/2005/8/layout/orgChart1"/>
    <dgm:cxn modelId="{B470DCEC-3BBC-4945-839D-E25B9B289F02}" type="presParOf" srcId="{0080F933-4DF4-49EA-B9C9-9D2D5D8BE15E}" destId="{E3624774-D7FB-4915-B062-8D384750CF85}" srcOrd="0" destOrd="0" presId="urn:microsoft.com/office/officeart/2005/8/layout/orgChart1"/>
    <dgm:cxn modelId="{F16DCC7D-62F5-44B2-A84D-5AD5D6D6D75D}" type="presParOf" srcId="{E3624774-D7FB-4915-B062-8D384750CF85}" destId="{6088A5DF-FF51-47EC-B102-370CCA877D05}" srcOrd="0" destOrd="0" presId="urn:microsoft.com/office/officeart/2005/8/layout/orgChart1"/>
    <dgm:cxn modelId="{0FA38984-6FF3-47C3-A848-1840A86E41F1}" type="presParOf" srcId="{E3624774-D7FB-4915-B062-8D384750CF85}" destId="{1B43E96D-7AA1-46C9-84AC-5FF3A605DECB}" srcOrd="1" destOrd="0" presId="urn:microsoft.com/office/officeart/2005/8/layout/orgChart1"/>
    <dgm:cxn modelId="{E1B386BC-DF98-4697-9F92-4C2CE1B03D4D}" type="presParOf" srcId="{0080F933-4DF4-49EA-B9C9-9D2D5D8BE15E}" destId="{82336F34-733F-4CF1-B83D-9B558B333CB2}" srcOrd="1" destOrd="0" presId="urn:microsoft.com/office/officeart/2005/8/layout/orgChart1"/>
    <dgm:cxn modelId="{20D701E4-B282-4B5F-890B-C95D614F9D9D}" type="presParOf" srcId="{0080F933-4DF4-49EA-B9C9-9D2D5D8BE15E}" destId="{B73B648C-7697-437D-BB29-F70FC35ABEB5}" srcOrd="2" destOrd="0" presId="urn:microsoft.com/office/officeart/2005/8/layout/orgChart1"/>
    <dgm:cxn modelId="{7E0D86E5-4D6D-4742-A4D6-143DAD75661E}" type="presParOf" srcId="{5B6889EF-9234-46CE-B280-48C365D57B02}" destId="{25BA14D1-81E6-4869-8E0B-B758251633CA}" srcOrd="6" destOrd="0" presId="urn:microsoft.com/office/officeart/2005/8/layout/orgChart1"/>
    <dgm:cxn modelId="{A5C9F4B2-0505-42FA-AD91-76CE68B7790F}" type="presParOf" srcId="{5B6889EF-9234-46CE-B280-48C365D57B02}" destId="{CEB3C12F-A8B9-4E4D-9F92-8F39FCC094EA}" srcOrd="7" destOrd="0" presId="urn:microsoft.com/office/officeart/2005/8/layout/orgChart1"/>
    <dgm:cxn modelId="{08DB003C-3ECD-4866-96DB-64F1CB752932}" type="presParOf" srcId="{CEB3C12F-A8B9-4E4D-9F92-8F39FCC094EA}" destId="{8FC5A5F2-2E15-46FF-BA88-F3A5036F5EF1}" srcOrd="0" destOrd="0" presId="urn:microsoft.com/office/officeart/2005/8/layout/orgChart1"/>
    <dgm:cxn modelId="{466F96E4-91D4-4271-938E-B26E2B756C14}" type="presParOf" srcId="{8FC5A5F2-2E15-46FF-BA88-F3A5036F5EF1}" destId="{40C094B7-DA08-4C46-9DFD-69C4706F28FA}" srcOrd="0" destOrd="0" presId="urn:microsoft.com/office/officeart/2005/8/layout/orgChart1"/>
    <dgm:cxn modelId="{375902CA-C7B3-47D7-9725-50C0DB01E378}" type="presParOf" srcId="{8FC5A5F2-2E15-46FF-BA88-F3A5036F5EF1}" destId="{EF564C64-CEAC-4B72-AB33-858DA94A1493}" srcOrd="1" destOrd="0" presId="urn:microsoft.com/office/officeart/2005/8/layout/orgChart1"/>
    <dgm:cxn modelId="{B2B4A76E-37D6-45D9-951B-6FA2764DB0E5}" type="presParOf" srcId="{CEB3C12F-A8B9-4E4D-9F92-8F39FCC094EA}" destId="{BC95AAE8-E729-42F4-A751-CB7C5EAB7FAE}" srcOrd="1" destOrd="0" presId="urn:microsoft.com/office/officeart/2005/8/layout/orgChart1"/>
    <dgm:cxn modelId="{268D9FF1-3CF6-49BE-9633-A074DED5E514}" type="presParOf" srcId="{CEB3C12F-A8B9-4E4D-9F92-8F39FCC094EA}" destId="{62D6E1E3-6DFD-4BD0-942B-C679CFC73A35}" srcOrd="2" destOrd="0" presId="urn:microsoft.com/office/officeart/2005/8/layout/orgChart1"/>
    <dgm:cxn modelId="{F361177C-A5F1-4DD6-AB8A-D53681B2B393}" type="presParOf" srcId="{5B6889EF-9234-46CE-B280-48C365D57B02}" destId="{33B43D56-30FC-4BBB-9C1C-E9F81507B941}" srcOrd="8" destOrd="0" presId="urn:microsoft.com/office/officeart/2005/8/layout/orgChart1"/>
    <dgm:cxn modelId="{46F335EB-3C26-4BDC-BA0F-4A55C45972FB}" type="presParOf" srcId="{5B6889EF-9234-46CE-B280-48C365D57B02}" destId="{51B4454F-4AE9-47B8-926B-7D0A51F51201}" srcOrd="9" destOrd="0" presId="urn:microsoft.com/office/officeart/2005/8/layout/orgChart1"/>
    <dgm:cxn modelId="{18DE04E7-6B53-4D09-B817-6E73E825C03F}" type="presParOf" srcId="{51B4454F-4AE9-47B8-926B-7D0A51F51201}" destId="{2C0CF429-5814-48FD-AACB-63EDA28BA4CF}" srcOrd="0" destOrd="0" presId="urn:microsoft.com/office/officeart/2005/8/layout/orgChart1"/>
    <dgm:cxn modelId="{59F5CF97-6577-49E8-9227-96CF4DC866D6}" type="presParOf" srcId="{2C0CF429-5814-48FD-AACB-63EDA28BA4CF}" destId="{EFC93E29-4D1C-4BB3-82C6-02F323EECE22}" srcOrd="0" destOrd="0" presId="urn:microsoft.com/office/officeart/2005/8/layout/orgChart1"/>
    <dgm:cxn modelId="{86035715-6329-4928-9A39-3A09ED54363B}" type="presParOf" srcId="{2C0CF429-5814-48FD-AACB-63EDA28BA4CF}" destId="{2B26988C-9D6A-4B55-B848-05E9B6BFDB29}" srcOrd="1" destOrd="0" presId="urn:microsoft.com/office/officeart/2005/8/layout/orgChart1"/>
    <dgm:cxn modelId="{A42FBBF0-366B-4C75-A924-099BB37DE419}" type="presParOf" srcId="{51B4454F-4AE9-47B8-926B-7D0A51F51201}" destId="{54379F66-58C3-4D07-BCE4-14723E2A4F41}" srcOrd="1" destOrd="0" presId="urn:microsoft.com/office/officeart/2005/8/layout/orgChart1"/>
    <dgm:cxn modelId="{D5D2DE24-CDE2-446E-8802-963385CA2B9E}" type="presParOf" srcId="{51B4454F-4AE9-47B8-926B-7D0A51F51201}" destId="{BC917B8D-B56D-4E8D-83E2-6189FBDAEC0B}" srcOrd="2" destOrd="0" presId="urn:microsoft.com/office/officeart/2005/8/layout/orgChart1"/>
    <dgm:cxn modelId="{3B5CC246-F95D-488F-BE10-AD8C55EA0860}" type="presParOf" srcId="{3DA6D7CF-DF1D-4C05-AB39-1345CEA13F57}" destId="{DD804C11-C128-4D8A-A111-7191306E80D8}" srcOrd="2" destOrd="0" presId="urn:microsoft.com/office/officeart/2005/8/layout/orgChart1"/>
    <dgm:cxn modelId="{8B4671B0-4615-4563-8621-F4DA7AE4B425}" type="presParOf" srcId="{3DA6D7CF-DF1D-4C05-AB39-1345CEA13F57}" destId="{0DD9029D-08E3-445D-ADC3-62D5B8AF407D}" srcOrd="3" destOrd="0" presId="urn:microsoft.com/office/officeart/2005/8/layout/orgChart1"/>
    <dgm:cxn modelId="{9E10B4C8-E977-4FB4-A6BF-12BEC1BAD81F}" type="presParOf" srcId="{0DD9029D-08E3-445D-ADC3-62D5B8AF407D}" destId="{C43E01B1-A7EA-4645-AEEA-3C6B7E44C419}" srcOrd="0" destOrd="0" presId="urn:microsoft.com/office/officeart/2005/8/layout/orgChart1"/>
    <dgm:cxn modelId="{F091851B-0307-40F6-9D3C-3EA8F5645653}" type="presParOf" srcId="{C43E01B1-A7EA-4645-AEEA-3C6B7E44C419}" destId="{B1785616-B37C-4025-AA6E-21C2469BAD03}" srcOrd="0" destOrd="0" presId="urn:microsoft.com/office/officeart/2005/8/layout/orgChart1"/>
    <dgm:cxn modelId="{8270B341-397B-46D3-82A7-B0B7EB45A98D}" type="presParOf" srcId="{C43E01B1-A7EA-4645-AEEA-3C6B7E44C419}" destId="{CDAD7387-560D-40E1-9009-AF3B827B2EF6}" srcOrd="1" destOrd="0" presId="urn:microsoft.com/office/officeart/2005/8/layout/orgChart1"/>
    <dgm:cxn modelId="{7A189C47-0542-43F8-822F-899067155C80}" type="presParOf" srcId="{0DD9029D-08E3-445D-ADC3-62D5B8AF407D}" destId="{BFDEB433-0C9D-4FAF-9437-6E2581091918}" srcOrd="1" destOrd="0" presId="urn:microsoft.com/office/officeart/2005/8/layout/orgChart1"/>
    <dgm:cxn modelId="{B33EF6DD-41D4-4965-9CAB-FC7292C71B05}" type="presParOf" srcId="{0DD9029D-08E3-445D-ADC3-62D5B8AF407D}" destId="{C6E6D4E6-740C-4CEC-90B7-3A8353E6BA6E}" srcOrd="2" destOrd="0" presId="urn:microsoft.com/office/officeart/2005/8/layout/orgChart1"/>
    <dgm:cxn modelId="{E27B9007-84A8-4093-B084-4DA5FFF17CF6}" type="presParOf" srcId="{46B0D53F-846D-45F0-B4F5-E35CF7CAAF92}" destId="{8E35D90B-3545-44CD-8762-EB9311D9A10D}" srcOrd="2" destOrd="0" presId="urn:microsoft.com/office/officeart/2005/8/layout/orgChart1"/>
    <dgm:cxn modelId="{C1465275-218F-4718-B0CE-6B8B6965E847}" type="presParOf" srcId="{8E35D90B-3545-44CD-8762-EB9311D9A10D}" destId="{C762C613-A41D-4F34-B530-9190F40FF846}" srcOrd="0" destOrd="0" presId="urn:microsoft.com/office/officeart/2005/8/layout/orgChart1"/>
    <dgm:cxn modelId="{E01B2EEF-A667-40BC-84B3-D624B54379A5}" type="presParOf" srcId="{8E35D90B-3545-44CD-8762-EB9311D9A10D}" destId="{E2F6268D-C70F-43FC-B81A-94241CB899BB}" srcOrd="1" destOrd="0" presId="urn:microsoft.com/office/officeart/2005/8/layout/orgChart1"/>
    <dgm:cxn modelId="{3461E0A4-B08E-40EB-BFCE-0899D681667F}" type="presParOf" srcId="{E2F6268D-C70F-43FC-B81A-94241CB899BB}" destId="{02DD91E9-1344-46A3-914B-792DA9F17552}" srcOrd="0" destOrd="0" presId="urn:microsoft.com/office/officeart/2005/8/layout/orgChart1"/>
    <dgm:cxn modelId="{F1ED162E-F4A2-45C0-80D6-73232E2870E9}" type="presParOf" srcId="{02DD91E9-1344-46A3-914B-792DA9F17552}" destId="{DB96175B-32A9-4B9E-AC39-BAD793DE887C}" srcOrd="0" destOrd="0" presId="urn:microsoft.com/office/officeart/2005/8/layout/orgChart1"/>
    <dgm:cxn modelId="{57B67F13-FF5D-45C6-9690-D1CD5037CEFF}" type="presParOf" srcId="{02DD91E9-1344-46A3-914B-792DA9F17552}" destId="{50B8EDF5-D4A8-44AC-AC70-8035F94303C7}" srcOrd="1" destOrd="0" presId="urn:microsoft.com/office/officeart/2005/8/layout/orgChart1"/>
    <dgm:cxn modelId="{6FCC3E10-C1E0-46A4-8F23-8E2D4AE46C11}" type="presParOf" srcId="{E2F6268D-C70F-43FC-B81A-94241CB899BB}" destId="{0E3C7DAC-6810-4751-9AAA-717008542F24}" srcOrd="1" destOrd="0" presId="urn:microsoft.com/office/officeart/2005/8/layout/orgChart1"/>
    <dgm:cxn modelId="{E25D6A36-ADBE-4107-93E4-A3F9D0BA767E}" type="presParOf" srcId="{E2F6268D-C70F-43FC-B81A-94241CB899BB}" destId="{95677663-CFD1-4409-8569-39AA34CF3B9C}" srcOrd="2" destOrd="0" presId="urn:microsoft.com/office/officeart/2005/8/layout/orgChart1"/>
    <dgm:cxn modelId="{87809EF5-FC44-4A79-BE51-79BE06509429}" type="presParOf" srcId="{8E35D90B-3545-44CD-8762-EB9311D9A10D}" destId="{F8DDC7BC-DF0E-453E-B6CF-248AF84A19C0}" srcOrd="2" destOrd="0" presId="urn:microsoft.com/office/officeart/2005/8/layout/orgChart1"/>
    <dgm:cxn modelId="{B79EA0E1-0D04-4495-9E10-442F8C41E494}" type="presParOf" srcId="{8E35D90B-3545-44CD-8762-EB9311D9A10D}" destId="{212E0336-2363-40AB-AC37-112FDCA8D3A4}" srcOrd="3" destOrd="0" presId="urn:microsoft.com/office/officeart/2005/8/layout/orgChart1"/>
    <dgm:cxn modelId="{07F4C598-115E-4030-92E1-5BADE5760801}" type="presParOf" srcId="{212E0336-2363-40AB-AC37-112FDCA8D3A4}" destId="{14E2F1B5-1910-447F-BD71-EC1E2DB28FC6}" srcOrd="0" destOrd="0" presId="urn:microsoft.com/office/officeart/2005/8/layout/orgChart1"/>
    <dgm:cxn modelId="{D3485A75-0E40-475B-BEC5-FBA48759EBFC}" type="presParOf" srcId="{14E2F1B5-1910-447F-BD71-EC1E2DB28FC6}" destId="{BA6DED26-8009-43AC-BBE8-F9C4234C2D63}" srcOrd="0" destOrd="0" presId="urn:microsoft.com/office/officeart/2005/8/layout/orgChart1"/>
    <dgm:cxn modelId="{C8E77CD4-390A-48AE-879B-A8D147E0046E}" type="presParOf" srcId="{14E2F1B5-1910-447F-BD71-EC1E2DB28FC6}" destId="{1CA29754-CAE1-4FC0-8A0A-3437FC272C64}" srcOrd="1" destOrd="0" presId="urn:microsoft.com/office/officeart/2005/8/layout/orgChart1"/>
    <dgm:cxn modelId="{056F5599-BA87-4850-B1DA-0333EE70A4E0}" type="presParOf" srcId="{212E0336-2363-40AB-AC37-112FDCA8D3A4}" destId="{1A24087E-618A-4B39-A03C-8F4B1C7201B8}" srcOrd="1" destOrd="0" presId="urn:microsoft.com/office/officeart/2005/8/layout/orgChart1"/>
    <dgm:cxn modelId="{1B8BADAF-108F-4AB2-9C7B-D88223A52AFD}" type="presParOf" srcId="{212E0336-2363-40AB-AC37-112FDCA8D3A4}" destId="{41FEA64F-D48D-4526-BCD0-4C8350FBCBDD}" srcOrd="2" destOrd="0" presId="urn:microsoft.com/office/officeart/2005/8/layout/orgChart1"/>
    <dgm:cxn modelId="{25514CA3-61F7-4867-A5C6-D8623085357F}" type="presParOf" srcId="{8E35D90B-3545-44CD-8762-EB9311D9A10D}" destId="{E856A50C-B70C-4E43-9A7C-511A6E9994EE}" srcOrd="4" destOrd="0" presId="urn:microsoft.com/office/officeart/2005/8/layout/orgChart1"/>
    <dgm:cxn modelId="{5431DF86-0F70-434D-A8B4-5A18FF6E784C}" type="presParOf" srcId="{8E35D90B-3545-44CD-8762-EB9311D9A10D}" destId="{73238AD7-1A72-4B20-80A7-79DDCB19BA1C}" srcOrd="5" destOrd="0" presId="urn:microsoft.com/office/officeart/2005/8/layout/orgChart1"/>
    <dgm:cxn modelId="{80BA5302-2B7C-4907-BE65-0B038563B26F}" type="presParOf" srcId="{73238AD7-1A72-4B20-80A7-79DDCB19BA1C}" destId="{BDAA1619-3372-4DFB-B3B1-2E1794C446E2}" srcOrd="0" destOrd="0" presId="urn:microsoft.com/office/officeart/2005/8/layout/orgChart1"/>
    <dgm:cxn modelId="{426610CD-A28B-469E-A99F-262BF82143E5}" type="presParOf" srcId="{BDAA1619-3372-4DFB-B3B1-2E1794C446E2}" destId="{6EF6AA72-25D3-4556-99C7-6CBD9946A506}" srcOrd="0" destOrd="0" presId="urn:microsoft.com/office/officeart/2005/8/layout/orgChart1"/>
    <dgm:cxn modelId="{FBF6E12F-044B-4FF8-9FAC-E3CE82554663}" type="presParOf" srcId="{BDAA1619-3372-4DFB-B3B1-2E1794C446E2}" destId="{DFA2782B-49BA-46C4-BE8C-9F475A2123BA}" srcOrd="1" destOrd="0" presId="urn:microsoft.com/office/officeart/2005/8/layout/orgChart1"/>
    <dgm:cxn modelId="{1FEEC4F6-1E96-46B9-B808-84F398B18441}" type="presParOf" srcId="{73238AD7-1A72-4B20-80A7-79DDCB19BA1C}" destId="{C6DA59B1-864C-4A0F-8C9F-EAA31144DD82}" srcOrd="1" destOrd="0" presId="urn:microsoft.com/office/officeart/2005/8/layout/orgChart1"/>
    <dgm:cxn modelId="{5BE622D2-F846-4622-9DF3-3B088D84189B}" type="presParOf" srcId="{73238AD7-1A72-4B20-80A7-79DDCB19BA1C}" destId="{F7357549-EDFE-474B-8EEA-F000A7D15E9A}" srcOrd="2" destOrd="0" presId="urn:microsoft.com/office/officeart/2005/8/layout/orgChart1"/>
    <dgm:cxn modelId="{85F2C8B7-E4F3-4449-BB82-038F3C70474F}" type="presParOf" srcId="{8E35D90B-3545-44CD-8762-EB9311D9A10D}" destId="{22C72FE1-A1A4-42BB-85AA-8842CCF648B7}" srcOrd="6" destOrd="0" presId="urn:microsoft.com/office/officeart/2005/8/layout/orgChart1"/>
    <dgm:cxn modelId="{02CB72BA-491C-4BFE-908A-32B31AD55B91}" type="presParOf" srcId="{8E35D90B-3545-44CD-8762-EB9311D9A10D}" destId="{1A7ABB82-CA04-46B6-B043-69FCEB2D14AF}" srcOrd="7" destOrd="0" presId="urn:microsoft.com/office/officeart/2005/8/layout/orgChart1"/>
    <dgm:cxn modelId="{4F3D4C88-3F5B-416C-8719-29113A0695A7}" type="presParOf" srcId="{1A7ABB82-CA04-46B6-B043-69FCEB2D14AF}" destId="{0302FED2-FC62-4D07-83D6-B32E98E76F42}" srcOrd="0" destOrd="0" presId="urn:microsoft.com/office/officeart/2005/8/layout/orgChart1"/>
    <dgm:cxn modelId="{33EF2EA9-B856-4672-8C1C-08FE9CC60AE1}" type="presParOf" srcId="{0302FED2-FC62-4D07-83D6-B32E98E76F42}" destId="{79499023-ECA2-4877-8F55-AA7DA9AFD61D}" srcOrd="0" destOrd="0" presId="urn:microsoft.com/office/officeart/2005/8/layout/orgChart1"/>
    <dgm:cxn modelId="{054ED33D-7600-42B0-921D-19BD9D6AB1AC}" type="presParOf" srcId="{0302FED2-FC62-4D07-83D6-B32E98E76F42}" destId="{55602623-2F17-478D-988B-41B2F537515B}" srcOrd="1" destOrd="0" presId="urn:microsoft.com/office/officeart/2005/8/layout/orgChart1"/>
    <dgm:cxn modelId="{14151790-8327-45B5-92C4-5BD157EDC64E}" type="presParOf" srcId="{1A7ABB82-CA04-46B6-B043-69FCEB2D14AF}" destId="{D2F1D019-B579-4516-96F6-32CB8B854E89}" srcOrd="1" destOrd="0" presId="urn:microsoft.com/office/officeart/2005/8/layout/orgChart1"/>
    <dgm:cxn modelId="{C77D6735-F69F-47AC-BAFE-1843DE4958D6}" type="presParOf" srcId="{1A7ABB82-CA04-46B6-B043-69FCEB2D14AF}" destId="{18589F57-4841-48D0-A62D-2ADAC6F6FCB0}" srcOrd="2" destOrd="0" presId="urn:microsoft.com/office/officeart/2005/8/layout/orgChart1"/>
    <dgm:cxn modelId="{49C13B0A-684E-483E-893C-4436E20488A4}" type="presParOf" srcId="{8E35D90B-3545-44CD-8762-EB9311D9A10D}" destId="{072D97CB-6EDC-4964-A6F7-2F98EB041C8E}" srcOrd="8" destOrd="0" presId="urn:microsoft.com/office/officeart/2005/8/layout/orgChart1"/>
    <dgm:cxn modelId="{94E264B3-C903-4947-9F4B-9507B0BC9A3C}" type="presParOf" srcId="{8E35D90B-3545-44CD-8762-EB9311D9A10D}" destId="{295190A8-B152-4FA1-9189-40B3E714827F}" srcOrd="9" destOrd="0" presId="urn:microsoft.com/office/officeart/2005/8/layout/orgChart1"/>
    <dgm:cxn modelId="{F20C9AEA-1552-4FC9-AB25-AAFEFC906AC5}" type="presParOf" srcId="{295190A8-B152-4FA1-9189-40B3E714827F}" destId="{B42D7CD9-6850-47BC-974A-89BE929EE8CB}" srcOrd="0" destOrd="0" presId="urn:microsoft.com/office/officeart/2005/8/layout/orgChart1"/>
    <dgm:cxn modelId="{4246C931-3788-452C-B251-521740426E87}" type="presParOf" srcId="{B42D7CD9-6850-47BC-974A-89BE929EE8CB}" destId="{74E9A058-13AA-4D3E-8F33-D02479CC7C11}" srcOrd="0" destOrd="0" presId="urn:microsoft.com/office/officeart/2005/8/layout/orgChart1"/>
    <dgm:cxn modelId="{720DA29E-D120-4F47-939F-E4B6AD81F75E}" type="presParOf" srcId="{B42D7CD9-6850-47BC-974A-89BE929EE8CB}" destId="{D17AF9B6-9A06-489C-A9B2-A383AE6E6038}" srcOrd="1" destOrd="0" presId="urn:microsoft.com/office/officeart/2005/8/layout/orgChart1"/>
    <dgm:cxn modelId="{F3CF64BF-1A58-4A71-AA04-FB896C37F5C4}" type="presParOf" srcId="{295190A8-B152-4FA1-9189-40B3E714827F}" destId="{BA805A7C-CEBB-47E2-A46A-7EC2EAE9167C}" srcOrd="1" destOrd="0" presId="urn:microsoft.com/office/officeart/2005/8/layout/orgChart1"/>
    <dgm:cxn modelId="{D2D1A68D-38F3-483E-B31E-2BE2ECC5C62E}" type="presParOf" srcId="{295190A8-B152-4FA1-9189-40B3E714827F}" destId="{DA6EB975-9194-4059-95B5-488B0A38A9C5}" srcOrd="2" destOrd="0" presId="urn:microsoft.com/office/officeart/2005/8/layout/orgChart1"/>
    <dgm:cxn modelId="{EC388970-5FA1-4A12-AE93-54C285F06E6D}" type="presParOf" srcId="{8E35D90B-3545-44CD-8762-EB9311D9A10D}" destId="{00F81BC7-D69C-457D-A738-19CEA6567283}" srcOrd="10" destOrd="0" presId="urn:microsoft.com/office/officeart/2005/8/layout/orgChart1"/>
    <dgm:cxn modelId="{F843DAB3-EE87-4BF2-B5E2-D6C1BF403837}" type="presParOf" srcId="{8E35D90B-3545-44CD-8762-EB9311D9A10D}" destId="{512ADAF9-A2E9-49A6-9676-C9C75B533F0D}" srcOrd="11" destOrd="0" presId="urn:microsoft.com/office/officeart/2005/8/layout/orgChart1"/>
    <dgm:cxn modelId="{78BA240C-2FE2-486B-B5E9-8C7A99DD5BF2}" type="presParOf" srcId="{512ADAF9-A2E9-49A6-9676-C9C75B533F0D}" destId="{8054C07C-18B0-444E-A899-02A9B64E3D0E}" srcOrd="0" destOrd="0" presId="urn:microsoft.com/office/officeart/2005/8/layout/orgChart1"/>
    <dgm:cxn modelId="{E461E029-E247-42CB-8482-224804B83884}" type="presParOf" srcId="{8054C07C-18B0-444E-A899-02A9B64E3D0E}" destId="{A1E0F585-569E-4416-9024-0EBCBA6B54D8}" srcOrd="0" destOrd="0" presId="urn:microsoft.com/office/officeart/2005/8/layout/orgChart1"/>
    <dgm:cxn modelId="{57CA0F27-5B73-4102-913C-3C96EED807EC}" type="presParOf" srcId="{8054C07C-18B0-444E-A899-02A9B64E3D0E}" destId="{8F777C87-0097-40FE-9731-9B6177A78F0D}" srcOrd="1" destOrd="0" presId="urn:microsoft.com/office/officeart/2005/8/layout/orgChart1"/>
    <dgm:cxn modelId="{566D0B97-6E23-4EFD-ADD3-2DA3F41F8A14}" type="presParOf" srcId="{512ADAF9-A2E9-49A6-9676-C9C75B533F0D}" destId="{8C28B036-245F-4B5A-99B1-3A48EF47A6FA}" srcOrd="1" destOrd="0" presId="urn:microsoft.com/office/officeart/2005/8/layout/orgChart1"/>
    <dgm:cxn modelId="{524EA282-F2E0-467E-8647-D69857961653}" type="presParOf" srcId="{512ADAF9-A2E9-49A6-9676-C9C75B533F0D}" destId="{6D157499-AFB6-4D82-BEB6-1AE2E4AD4CFB}" srcOrd="2" destOrd="0" presId="urn:microsoft.com/office/officeart/2005/8/layout/orgChart1"/>
    <dgm:cxn modelId="{9B64AADE-D5E9-4DD9-AA53-80AEA32C1F47}" type="presParOf" srcId="{78D5D249-AC9B-4F10-8202-CDFB51912D47}" destId="{15B3D9E7-A8E8-4F97-B107-B05CA36CE0D7}" srcOrd="2" destOrd="0" presId="urn:microsoft.com/office/officeart/2005/8/layout/orgChart1"/>
    <dgm:cxn modelId="{A92EB1EA-DD86-429A-A0E5-887DFF36E9DC}" type="presParOf" srcId="{15B3D9E7-A8E8-4F97-B107-B05CA36CE0D7}" destId="{3192144B-671E-4C57-8CD9-488B8BF4AE0C}" srcOrd="0" destOrd="0" presId="urn:microsoft.com/office/officeart/2005/8/layout/orgChart1"/>
    <dgm:cxn modelId="{0FB7B032-89D9-4220-9D13-C3F0CF25D887}" type="presParOf" srcId="{15B3D9E7-A8E8-4F97-B107-B05CA36CE0D7}" destId="{D21376A2-1B47-43E0-B3D3-ACB856384959}" srcOrd="1" destOrd="0" presId="urn:microsoft.com/office/officeart/2005/8/layout/orgChart1"/>
    <dgm:cxn modelId="{DE8133B0-8DFA-430D-92B5-E3102378438D}" type="presParOf" srcId="{D21376A2-1B47-43E0-B3D3-ACB856384959}" destId="{CDCC1244-DBEC-41EF-A2A4-6D5DA8E730FF}" srcOrd="0" destOrd="0" presId="urn:microsoft.com/office/officeart/2005/8/layout/orgChart1"/>
    <dgm:cxn modelId="{86F4D023-EB6A-4AD5-AFCC-A38B514C7298}" type="presParOf" srcId="{CDCC1244-DBEC-41EF-A2A4-6D5DA8E730FF}" destId="{F212C325-C9D0-4BD7-B6B9-AD800295B9BD}" srcOrd="0" destOrd="0" presId="urn:microsoft.com/office/officeart/2005/8/layout/orgChart1"/>
    <dgm:cxn modelId="{8442D4F1-BFF0-4814-BF3D-5D9BCFE58455}" type="presParOf" srcId="{CDCC1244-DBEC-41EF-A2A4-6D5DA8E730FF}" destId="{AEC9AF97-0051-468E-AC73-36ACDB4541C4}" srcOrd="1" destOrd="0" presId="urn:microsoft.com/office/officeart/2005/8/layout/orgChart1"/>
    <dgm:cxn modelId="{D73826C4-6C46-4A6B-BE84-0212AF4A18B1}" type="presParOf" srcId="{D21376A2-1B47-43E0-B3D3-ACB856384959}" destId="{3EC0BFC9-1106-4F92-8192-96A447D3FB33}" srcOrd="1" destOrd="0" presId="urn:microsoft.com/office/officeart/2005/8/layout/orgChart1"/>
    <dgm:cxn modelId="{B8832DE2-CE0C-4C3F-A070-406A0ADB05DC}" type="presParOf" srcId="{D21376A2-1B47-43E0-B3D3-ACB856384959}" destId="{76A18BEB-F61D-4175-80D6-F660564C2E54}" srcOrd="2" destOrd="0" presId="urn:microsoft.com/office/officeart/2005/8/layout/orgChart1"/>
    <dgm:cxn modelId="{52BBCE26-4BD2-4A13-8035-51E32DE0C3FD}" type="presParOf" srcId="{15B3D9E7-A8E8-4F97-B107-B05CA36CE0D7}" destId="{5E995FCC-6620-45F8-B0AE-DF5A632EDE43}" srcOrd="2" destOrd="0" presId="urn:microsoft.com/office/officeart/2005/8/layout/orgChart1"/>
    <dgm:cxn modelId="{B006560F-C400-4229-ABF5-975388E86E19}" type="presParOf" srcId="{15B3D9E7-A8E8-4F97-B107-B05CA36CE0D7}" destId="{878A8C7D-743C-4227-B96A-BA9AF9B8364E}" srcOrd="3" destOrd="0" presId="urn:microsoft.com/office/officeart/2005/8/layout/orgChart1"/>
    <dgm:cxn modelId="{246EE6B8-DA46-4EEB-88F1-FBE5AD37F61C}" type="presParOf" srcId="{878A8C7D-743C-4227-B96A-BA9AF9B8364E}" destId="{71A1628C-DDA3-4896-90EF-5E284C1097E6}" srcOrd="0" destOrd="0" presId="urn:microsoft.com/office/officeart/2005/8/layout/orgChart1"/>
    <dgm:cxn modelId="{50F0BC5E-6FB5-473D-BC61-59BE02A1D490}" type="presParOf" srcId="{71A1628C-DDA3-4896-90EF-5E284C1097E6}" destId="{30CE0BDA-FFA3-43D0-BB70-4AF749B9D53A}" srcOrd="0" destOrd="0" presId="urn:microsoft.com/office/officeart/2005/8/layout/orgChart1"/>
    <dgm:cxn modelId="{A77949E6-52FB-4073-AD30-47E7FF43CC8F}" type="presParOf" srcId="{71A1628C-DDA3-4896-90EF-5E284C1097E6}" destId="{AC01AE00-357D-4E9B-846D-E542EEEAB456}" srcOrd="1" destOrd="0" presId="urn:microsoft.com/office/officeart/2005/8/layout/orgChart1"/>
    <dgm:cxn modelId="{80BF994E-5D75-4255-9FF4-D5A7A4990A19}" type="presParOf" srcId="{878A8C7D-743C-4227-B96A-BA9AF9B8364E}" destId="{7ED65564-4D12-4253-A48E-6B621487F67F}" srcOrd="1" destOrd="0" presId="urn:microsoft.com/office/officeart/2005/8/layout/orgChart1"/>
    <dgm:cxn modelId="{2DB22E43-AD23-4B0A-8B81-97E4AC02158C}" type="presParOf" srcId="{878A8C7D-743C-4227-B96A-BA9AF9B8364E}" destId="{5FD6DAFB-D10B-4EA7-B322-D8FBF660AB50}" srcOrd="2" destOrd="0" presId="urn:microsoft.com/office/officeart/2005/8/layout/orgChart1"/>
    <dgm:cxn modelId="{D5C8CF2F-FEF6-47CB-9B76-9269738F1612}" type="presParOf" srcId="{5F72FFF8-A1BF-4235-B27D-CC68527800FD}" destId="{9BC29498-5E50-4F12-8BF6-88E3604AEF8E}" srcOrd="2" destOrd="0" presId="urn:microsoft.com/office/officeart/2005/8/layout/orgChart1"/>
    <dgm:cxn modelId="{D45B9147-DABE-4ADE-84CF-0646B9B291F8}" type="presParOf" srcId="{9BC29498-5E50-4F12-8BF6-88E3604AEF8E}" destId="{7D53CCFB-3FAB-46B3-BC86-9440D902D581}" srcOrd="0" destOrd="0" presId="urn:microsoft.com/office/officeart/2005/8/layout/orgChart1"/>
    <dgm:cxn modelId="{9E12982D-9D76-43DE-8870-FDC0EFE0825F}" type="presParOf" srcId="{9BC29498-5E50-4F12-8BF6-88E3604AEF8E}" destId="{8BFA0AD5-739E-4621-8E81-FEA34E5E2995}" srcOrd="1" destOrd="0" presId="urn:microsoft.com/office/officeart/2005/8/layout/orgChart1"/>
    <dgm:cxn modelId="{1BE92D59-A821-4A60-BB44-36D406D188CA}" type="presParOf" srcId="{8BFA0AD5-739E-4621-8E81-FEA34E5E2995}" destId="{8B76D70B-26AB-4817-BF7B-133FF33932CA}" srcOrd="0" destOrd="0" presId="urn:microsoft.com/office/officeart/2005/8/layout/orgChart1"/>
    <dgm:cxn modelId="{CEE83147-2704-4FB2-A7C3-B7535F100BCD}" type="presParOf" srcId="{8B76D70B-26AB-4817-BF7B-133FF33932CA}" destId="{0E755573-6BB2-40FA-8C41-C968D53E4C98}" srcOrd="0" destOrd="0" presId="urn:microsoft.com/office/officeart/2005/8/layout/orgChart1"/>
    <dgm:cxn modelId="{4FEE72FE-45E3-45EA-BDD8-8F8AEB56F5E9}" type="presParOf" srcId="{8B76D70B-26AB-4817-BF7B-133FF33932CA}" destId="{CF1ACC1E-2FD2-41B3-9C2F-FEC904C0CBF7}" srcOrd="1" destOrd="0" presId="urn:microsoft.com/office/officeart/2005/8/layout/orgChart1"/>
    <dgm:cxn modelId="{B3E12443-5251-4696-90AA-94942EDA2ADF}" type="presParOf" srcId="{8BFA0AD5-739E-4621-8E81-FEA34E5E2995}" destId="{F653A3E5-BD1C-437A-B3C7-EF869E58888A}" srcOrd="1" destOrd="0" presId="urn:microsoft.com/office/officeart/2005/8/layout/orgChart1"/>
    <dgm:cxn modelId="{56BBD6F4-FD54-4D64-87FE-D65A7EEB97A8}" type="presParOf" srcId="{8BFA0AD5-739E-4621-8E81-FEA34E5E2995}" destId="{1189B0F3-584F-451E-99D9-D3E600564C93}" srcOrd="2" destOrd="0" presId="urn:microsoft.com/office/officeart/2005/8/layout/orgChart1"/>
    <dgm:cxn modelId="{8C9E65AD-B74C-4698-AFB2-B3D106D9C9D6}" type="presParOf" srcId="{9BC29498-5E50-4F12-8BF6-88E3604AEF8E}" destId="{B14DE4A5-5005-4B81-B064-06ABBE60081F}" srcOrd="2" destOrd="0" presId="urn:microsoft.com/office/officeart/2005/8/layout/orgChart1"/>
    <dgm:cxn modelId="{027E16DE-9072-46DD-AFDD-6489404D6C73}" type="presParOf" srcId="{9BC29498-5E50-4F12-8BF6-88E3604AEF8E}" destId="{69BF4388-827E-420F-972C-4477D3C01673}" srcOrd="3" destOrd="0" presId="urn:microsoft.com/office/officeart/2005/8/layout/orgChart1"/>
    <dgm:cxn modelId="{4E82E91B-5131-417E-9F04-44EAC40DA991}" type="presParOf" srcId="{69BF4388-827E-420F-972C-4477D3C01673}" destId="{63EB5406-ACD6-468A-B821-F8A790140C40}" srcOrd="0" destOrd="0" presId="urn:microsoft.com/office/officeart/2005/8/layout/orgChart1"/>
    <dgm:cxn modelId="{C69ED9AA-0507-489B-8B28-C4A10A0A28AA}" type="presParOf" srcId="{63EB5406-ACD6-468A-B821-F8A790140C40}" destId="{2B3907E0-DC34-4223-A878-68E8CBFF25DD}" srcOrd="0" destOrd="0" presId="urn:microsoft.com/office/officeart/2005/8/layout/orgChart1"/>
    <dgm:cxn modelId="{FD5B008E-1698-4856-860A-A6F01FB8DE03}" type="presParOf" srcId="{63EB5406-ACD6-468A-B821-F8A790140C40}" destId="{7E123D71-DBAF-419E-A5EC-0B3247DD154D}" srcOrd="1" destOrd="0" presId="urn:microsoft.com/office/officeart/2005/8/layout/orgChart1"/>
    <dgm:cxn modelId="{CA1E1257-2EE9-4068-89E5-B989EEE31904}" type="presParOf" srcId="{69BF4388-827E-420F-972C-4477D3C01673}" destId="{728278F5-2DA5-4176-8642-A4654B18C537}" srcOrd="1" destOrd="0" presId="urn:microsoft.com/office/officeart/2005/8/layout/orgChart1"/>
    <dgm:cxn modelId="{D9268F0F-1233-46B7-9DDA-1F3B66542DFD}" type="presParOf" srcId="{69BF4388-827E-420F-972C-4477D3C01673}" destId="{2882F9D5-2047-449E-AEDF-D019F658F868}" srcOrd="2" destOrd="0" presId="urn:microsoft.com/office/officeart/2005/8/layout/orgChart1"/>
    <dgm:cxn modelId="{BDA83F57-DA13-4C8C-97F1-FD583103AB65}" type="presParOf" srcId="{9BC29498-5E50-4F12-8BF6-88E3604AEF8E}" destId="{ECCA1885-064B-41B3-88C9-5A33A3C00FB9}" srcOrd="4" destOrd="0" presId="urn:microsoft.com/office/officeart/2005/8/layout/orgChart1"/>
    <dgm:cxn modelId="{30D2C254-E0D6-4418-8EB8-8A18A9DCE836}" type="presParOf" srcId="{9BC29498-5E50-4F12-8BF6-88E3604AEF8E}" destId="{94B35132-21B4-450F-9AB4-F11106A111B5}" srcOrd="5" destOrd="0" presId="urn:microsoft.com/office/officeart/2005/8/layout/orgChart1"/>
    <dgm:cxn modelId="{73C2D3D3-6272-4E40-A07C-B4A86A0BD28B}" type="presParOf" srcId="{94B35132-21B4-450F-9AB4-F11106A111B5}" destId="{950AAD6B-85D1-4D2A-8D97-E6D64561214D}" srcOrd="0" destOrd="0" presId="urn:microsoft.com/office/officeart/2005/8/layout/orgChart1"/>
    <dgm:cxn modelId="{48E7B40D-521C-48E3-BBEF-777AC12E6532}" type="presParOf" srcId="{950AAD6B-85D1-4D2A-8D97-E6D64561214D}" destId="{5B77B8A2-0EB2-49DF-B7C0-836547CBBD22}" srcOrd="0" destOrd="0" presId="urn:microsoft.com/office/officeart/2005/8/layout/orgChart1"/>
    <dgm:cxn modelId="{A791AD6E-051D-4797-89E4-4AA05DC34370}" type="presParOf" srcId="{950AAD6B-85D1-4D2A-8D97-E6D64561214D}" destId="{AC9047A8-C8E0-4EBA-950D-7E5D948730E3}" srcOrd="1" destOrd="0" presId="urn:microsoft.com/office/officeart/2005/8/layout/orgChart1"/>
    <dgm:cxn modelId="{763DCE3A-7134-4501-90A1-7173FBA120CA}" type="presParOf" srcId="{94B35132-21B4-450F-9AB4-F11106A111B5}" destId="{063767B2-3203-484C-A02F-779C400B3F47}" srcOrd="1" destOrd="0" presId="urn:microsoft.com/office/officeart/2005/8/layout/orgChart1"/>
    <dgm:cxn modelId="{6FC0D007-CE6E-4642-B9F8-033496A7CDF6}" type="presParOf" srcId="{94B35132-21B4-450F-9AB4-F11106A111B5}" destId="{C0589B08-A22E-4191-BB64-8819BEA04DED}" srcOrd="2" destOrd="0" presId="urn:microsoft.com/office/officeart/2005/8/layout/orgChart1"/>
  </dgm:cxnLst>
  <dgm:bg>
    <a:effectLst>
      <a:outerShdw blurRad="76200" dist="50800" dir="5400000" sx="5000" sy="5000" algn="ctr" rotWithShape="0">
        <a:srgbClr val="000000">
          <a:alpha val="43137"/>
        </a:srgbClr>
      </a:outerShdw>
      <a:softEdge rad="25400"/>
    </a:effectLst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6721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561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585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1339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15229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712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938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47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6019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05174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9895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EDA07-DB7F-4DEE-9AED-48AF230FD53A}" type="datetimeFigureOut">
              <a:rPr lang="es-SV" smtClean="0"/>
              <a:t>12/09/2017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7203A-54FC-4D9B-95A6-EABA7872943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0228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" y="0"/>
            <a:ext cx="12188301" cy="686008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33666" t="25043" r="37741" b="5950"/>
          <a:stretch/>
        </p:blipFill>
        <p:spPr>
          <a:xfrm>
            <a:off x="4534422" y="76197"/>
            <a:ext cx="5649238" cy="670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49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719099" y="1562752"/>
            <a:ext cx="7285997" cy="4531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 </a:t>
            </a:r>
            <a:r>
              <a:rPr lang="es-SV" sz="2400" dirty="0"/>
              <a:t>de la administración del FONAT y de la elaboración y ejecución de los planes, proyectos y programas aprobados por el Consejo Directivo, de las directrices que conforme a sus atribuciones le indique el Presidente del Fondo y Consejo Directivo. </a:t>
            </a:r>
          </a:p>
          <a:p>
            <a:pPr algn="just"/>
            <a:endParaRPr lang="es-SV" sz="2400" dirty="0"/>
          </a:p>
          <a:p>
            <a:pPr algn="just"/>
            <a:endParaRPr lang="es-SV" sz="2400" dirty="0"/>
          </a:p>
          <a:p>
            <a:pPr algn="just"/>
            <a:r>
              <a:rPr lang="es-SV" sz="2000" dirty="0" smtClean="0"/>
              <a:t>Nombre del responsable: Licda. Loyda M. Alfaro Chevez.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8" name="Flecha izquierda 7">
            <a:hlinkClick r:id="rId2" action="ppaction://hlinksldjump"/>
          </p:cNvPr>
          <p:cNvSpPr/>
          <p:nvPr/>
        </p:nvSpPr>
        <p:spPr>
          <a:xfrm>
            <a:off x="10693667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7" name="Rectángulo redondeado 6"/>
          <p:cNvSpPr/>
          <p:nvPr/>
        </p:nvSpPr>
        <p:spPr>
          <a:xfrm>
            <a:off x="6710246" y="12316"/>
            <a:ext cx="5199500" cy="92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0246" y="159073"/>
            <a:ext cx="5113700" cy="744508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DIRECCION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EJECUTIVA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70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834260"/>
            <a:ext cx="1838024" cy="92748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916781" y="1336616"/>
            <a:ext cx="70838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de </a:t>
            </a:r>
            <a:r>
              <a:rPr lang="es-SV" sz="2400" dirty="0" smtClean="0"/>
              <a:t>coordinar y verificar la correcta aplicación de los lineamientos operativos y del instrumento de evaluación de discapacidad; a través del cual se determinará el grado de discapacidad temporal o permanente en las víctimas de accidente de tránsito, que les da derecho a una prestación económica. Realiza evaluaciones técnico clínico a los beneficiarios que lo soliciten. </a:t>
            </a:r>
          </a:p>
          <a:p>
            <a:pPr algn="just"/>
            <a:endParaRPr lang="es-SV" sz="2400" dirty="0" smtClean="0"/>
          </a:p>
          <a:p>
            <a:pPr algn="just"/>
            <a:r>
              <a:rPr lang="es-SV" sz="2000" dirty="0" smtClean="0"/>
              <a:t>Nombre del responsable: Dra. Jenny Grande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2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2</a:t>
            </a:r>
            <a:endParaRPr lang="es-SV" sz="2000" dirty="0"/>
          </a:p>
        </p:txBody>
      </p:sp>
      <p:sp>
        <p:nvSpPr>
          <p:cNvPr id="7" name="Flecha izquierda 6">
            <a:hlinkClick r:id="rId3" action="ppaction://hlinksldjump"/>
          </p:cNvPr>
          <p:cNvSpPr/>
          <p:nvPr/>
        </p:nvSpPr>
        <p:spPr>
          <a:xfrm>
            <a:off x="10664792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2584104" y="-32672"/>
            <a:ext cx="9383394" cy="9117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6352" y="75974"/>
            <a:ext cx="9323270" cy="694418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COMISIÓN TÉCNICA DE EVALUACIÓN </a:t>
            </a:r>
            <a:r>
              <a:rPr lang="es-ES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MEDICA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8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851056"/>
            <a:ext cx="1804737" cy="91069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772077" y="1129436"/>
            <a:ext cx="75558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Es la </a:t>
            </a:r>
            <a:r>
              <a:rPr lang="es-MX" sz="2400" dirty="0" smtClean="0"/>
              <a:t>unidad responsable </a:t>
            </a:r>
            <a:r>
              <a:rPr lang="es-MX" sz="2400" dirty="0"/>
              <a:t>de </a:t>
            </a:r>
            <a:r>
              <a:rPr lang="es-SV" sz="2400" dirty="0"/>
              <a:t>brindar asistencia técnica jurídica al personal de la institución en aquellos asuntos que lo requieran, así como diligencias jurídicamente los procesos de solicitudes de beneficiarios y elaborar los proyectos de resoluciones aprobando o denegando la prestación económica de las solicitudes por reclamos a causa de un accidente de tránsito, interpuestos por las víctimas o beneficiarios, con base en el respeto del principio de legalidad. </a:t>
            </a:r>
          </a:p>
          <a:p>
            <a:pPr algn="just"/>
            <a:endParaRPr lang="es-SV" sz="2400" dirty="0" smtClean="0"/>
          </a:p>
          <a:p>
            <a:pPr algn="just"/>
            <a:r>
              <a:rPr lang="es-SV" sz="2000" dirty="0" smtClean="0"/>
              <a:t>Nombre del responsable: Licda. Heysel Alarcón Vallecíos (Ad-Honorem)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2</a:t>
            </a:r>
          </a:p>
          <a:p>
            <a:pPr algn="just"/>
            <a:r>
              <a:rPr lang="es-SV" sz="2000" dirty="0" smtClean="0"/>
              <a:t>Hombres: 2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4</a:t>
            </a:r>
            <a:endParaRPr lang="es-SV" sz="2000" dirty="0"/>
          </a:p>
        </p:txBody>
      </p:sp>
      <p:sp>
        <p:nvSpPr>
          <p:cNvPr id="7" name="Flecha izquierda 6">
            <a:hlinkClick r:id="rId3" action="ppaction://hlinksldjump"/>
          </p:cNvPr>
          <p:cNvSpPr/>
          <p:nvPr/>
        </p:nvSpPr>
        <p:spPr>
          <a:xfrm>
            <a:off x="10674417" y="6306401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7786838" y="0"/>
            <a:ext cx="4405162" cy="8211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44800" y="10633"/>
            <a:ext cx="4328886" cy="810532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JURÍDICA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46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865033" y="1482358"/>
            <a:ext cx="768188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Es la </a:t>
            </a:r>
            <a:r>
              <a:rPr lang="es-MX" sz="2400" dirty="0" smtClean="0"/>
              <a:t>unidad responsable de </a:t>
            </a:r>
            <a:r>
              <a:rPr lang="es-SV" sz="2400" dirty="0"/>
              <a:t>p</a:t>
            </a:r>
            <a:r>
              <a:rPr lang="es-SV" sz="2400" dirty="0" smtClean="0"/>
              <a:t>lanear</a:t>
            </a:r>
            <a:r>
              <a:rPr lang="es-SV" sz="2400" dirty="0"/>
              <a:t>, organizar, direccionar y controlar tola la actividad relacionada a la promoción del trabajo institucional a través de los medios de comunicación y redes sociales; con el propósito de posicionar positivamente a la institución en la opinión pública nacional e internacional </a:t>
            </a:r>
            <a:r>
              <a:rPr lang="es-SV" sz="2400" dirty="0" smtClean="0"/>
              <a:t>. </a:t>
            </a:r>
            <a:endParaRPr lang="es-SV" sz="2400" dirty="0"/>
          </a:p>
          <a:p>
            <a:pPr algn="just"/>
            <a:r>
              <a:rPr lang="es-SV" sz="2400" dirty="0" smtClean="0"/>
              <a:t/>
            </a:r>
            <a:br>
              <a:rPr lang="es-SV" sz="2400" dirty="0" smtClean="0"/>
            </a:br>
            <a:endParaRPr lang="es-SV" sz="2400" dirty="0" smtClean="0"/>
          </a:p>
          <a:p>
            <a:pPr algn="just"/>
            <a:r>
              <a:rPr lang="es-SV" sz="2000" dirty="0" smtClean="0"/>
              <a:t>Nombre del responsable: Lic. Mario Ludwin Moreno.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546916" y="6178949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5948413" y="0"/>
            <a:ext cx="6243587" cy="8470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17765" y="68371"/>
            <a:ext cx="6331857" cy="708932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COMUNICACIONES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03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454441" y="1308228"/>
            <a:ext cx="792251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/>
              <a:t>Es la </a:t>
            </a:r>
            <a:r>
              <a:rPr lang="es-MX" sz="2400" dirty="0" smtClean="0"/>
              <a:t>unidad responsable </a:t>
            </a:r>
            <a:r>
              <a:rPr lang="es-SV" sz="2400" dirty="0" smtClean="0"/>
              <a:t>de supervisar, coordinar y dar seguimiento a las políticas, planes, programas, proyectos y acciones ambientales dentro de la institución y para velar por el cumplimiento de las normas ambientales por parte de la misma y asegurar la necesaria coordinación interinstitucional en la gestión ambiental, de acuerdo a las directrices emitidas por el Ministerio de Medio Ambiente y Recursos Naturales.</a:t>
            </a:r>
          </a:p>
          <a:p>
            <a:pPr algn="just"/>
            <a:endParaRPr lang="es-SV" sz="2400" dirty="0" smtClean="0"/>
          </a:p>
          <a:p>
            <a:pPr algn="just"/>
            <a:r>
              <a:rPr lang="es-SV" sz="2000" dirty="0" smtClean="0"/>
              <a:t>Nombre del responsable: Elías Ochoa Murgas (Ad-Honorem)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546915" y="6255458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7346196" y="0"/>
            <a:ext cx="4845804" cy="8470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46196" y="149836"/>
            <a:ext cx="4503425" cy="716327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AMBIENTAL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617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589195" y="1286143"/>
            <a:ext cx="803801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/>
              <a:t>Es la </a:t>
            </a:r>
            <a:r>
              <a:rPr lang="es-MX" sz="3600" dirty="0" smtClean="0"/>
              <a:t>unidad responsable de </a:t>
            </a:r>
            <a:r>
              <a:rPr lang="es-SV" sz="3600" dirty="0" smtClean="0"/>
              <a:t>la implementación de la Política Institucional de Equidad e Igualdad de Género en el FONAT.</a:t>
            </a:r>
            <a:endParaRPr lang="es-MX" sz="3600" dirty="0" smtClean="0"/>
          </a:p>
          <a:p>
            <a:pPr algn="just"/>
            <a:r>
              <a:rPr lang="es-SV" sz="2400" dirty="0" smtClean="0"/>
              <a:t/>
            </a:r>
            <a:br>
              <a:rPr lang="es-SV" sz="2400" dirty="0" smtClean="0"/>
            </a:br>
            <a:endParaRPr lang="es-SV" sz="2400" dirty="0" smtClean="0"/>
          </a:p>
          <a:p>
            <a:pPr algn="just"/>
            <a:r>
              <a:rPr lang="es-SV" sz="2000" dirty="0" smtClean="0"/>
              <a:t>Nombre del responsable: Dra. Jenny Grande (Ad-honorem)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627213" y="6367636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4183402" y="0"/>
            <a:ext cx="8008598" cy="8470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83402" y="168070"/>
            <a:ext cx="7666220" cy="654206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>
                <a:ln w="0"/>
                <a:solidFill>
                  <a:schemeClr val="bg1"/>
                </a:solidFill>
              </a:rPr>
              <a:t>UNIDAD DE GENERO </a:t>
            </a:r>
            <a:r>
              <a:rPr lang="es-ES" b="1" dirty="0" smtClean="0">
                <a:ln w="0"/>
                <a:solidFill>
                  <a:schemeClr val="bg1"/>
                </a:solidFill>
              </a:rPr>
              <a:t>INSTITUCIONAL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68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191586" y="1206797"/>
            <a:ext cx="724634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/>
              <a:t>Es la </a:t>
            </a:r>
            <a:r>
              <a:rPr lang="es-MX" sz="2000" dirty="0" smtClean="0"/>
              <a:t>unidad responsable del </a:t>
            </a:r>
            <a:r>
              <a:rPr lang="es-SV" sz="2000" dirty="0" smtClean="0"/>
              <a:t>diseño, implementación </a:t>
            </a:r>
            <a:r>
              <a:rPr lang="es-SV" sz="2000" dirty="0"/>
              <a:t>y seguimiento a </a:t>
            </a:r>
            <a:r>
              <a:rPr lang="es-SV" sz="2000" dirty="0" smtClean="0"/>
              <a:t>la gestión documental </a:t>
            </a:r>
            <a:r>
              <a:rPr lang="es-SV" sz="2000" dirty="0"/>
              <a:t>aplicando los lineamientos  </a:t>
            </a:r>
            <a:r>
              <a:rPr lang="es-SV" sz="2000" dirty="0" smtClean="0"/>
              <a:t>técnicos </a:t>
            </a:r>
            <a:r>
              <a:rPr lang="es-SV" sz="2000" dirty="0"/>
              <a:t>en materia de </a:t>
            </a:r>
            <a:r>
              <a:rPr lang="es-SV" sz="2000" dirty="0" smtClean="0"/>
              <a:t>archivo </a:t>
            </a:r>
            <a:r>
              <a:rPr lang="es-SV" sz="2000" dirty="0"/>
              <a:t>previstos en </a:t>
            </a:r>
            <a:r>
              <a:rPr lang="es-SV" sz="2000" dirty="0" smtClean="0"/>
              <a:t>la </a:t>
            </a:r>
            <a:r>
              <a:rPr lang="es-SV" sz="2000" dirty="0"/>
              <a:t>Ley de Acceso a </a:t>
            </a:r>
            <a:r>
              <a:rPr lang="es-SV" sz="2000" dirty="0" smtClean="0"/>
              <a:t>la Información </a:t>
            </a:r>
            <a:r>
              <a:rPr lang="es-SV" sz="2000" dirty="0"/>
              <a:t>Publica (LAIP)  </a:t>
            </a:r>
            <a:r>
              <a:rPr lang="es-SV" sz="2000" dirty="0" smtClean="0"/>
              <a:t>y </a:t>
            </a:r>
            <a:r>
              <a:rPr lang="es-SV" sz="2000" dirty="0"/>
              <a:t>emitidos par el instituto de Acceso a </a:t>
            </a:r>
            <a:r>
              <a:rPr lang="es-SV" sz="2000" dirty="0" smtClean="0"/>
              <a:t>la Información </a:t>
            </a:r>
            <a:r>
              <a:rPr lang="es-SV" sz="2000" dirty="0"/>
              <a:t>Publica </a:t>
            </a:r>
            <a:r>
              <a:rPr lang="es-SV" sz="2000" dirty="0" smtClean="0"/>
              <a:t>(</a:t>
            </a:r>
            <a:r>
              <a:rPr lang="es-SV" sz="2000" dirty="0" err="1"/>
              <a:t>L</a:t>
            </a:r>
            <a:r>
              <a:rPr lang="es-SV" sz="2000" dirty="0" err="1" smtClean="0"/>
              <a:t>AlP</a:t>
            </a:r>
            <a:r>
              <a:rPr lang="es-SV" sz="2000" dirty="0"/>
              <a:t>) a </a:t>
            </a:r>
            <a:r>
              <a:rPr lang="es-SV" sz="2000" dirty="0" smtClean="0"/>
              <a:t>través </a:t>
            </a:r>
            <a:r>
              <a:rPr lang="es-SV" sz="2000" dirty="0"/>
              <a:t>del Sistema  </a:t>
            </a:r>
            <a:r>
              <a:rPr lang="es-SV" sz="2000" dirty="0" smtClean="0"/>
              <a:t>institucional </a:t>
            </a:r>
            <a:r>
              <a:rPr lang="es-SV" sz="2000" dirty="0"/>
              <a:t>de Archivos (SIA) que </a:t>
            </a:r>
            <a:r>
              <a:rPr lang="es-SV" sz="2000" dirty="0" smtClean="0"/>
              <a:t>comprende la integración </a:t>
            </a:r>
            <a:r>
              <a:rPr lang="es-SV" sz="2000" dirty="0"/>
              <a:t>de los Archivos de </a:t>
            </a:r>
            <a:r>
              <a:rPr lang="es-SV" sz="2000" dirty="0" smtClean="0"/>
              <a:t>Gestión</a:t>
            </a:r>
            <a:r>
              <a:rPr lang="es-SV" sz="2000" dirty="0"/>
              <a:t>, </a:t>
            </a:r>
            <a:r>
              <a:rPr lang="es-SV" sz="2000" dirty="0" smtClean="0"/>
              <a:t>Archivo </a:t>
            </a:r>
            <a:r>
              <a:rPr lang="es-SV" sz="2000" dirty="0"/>
              <a:t>Central y Archivos </a:t>
            </a:r>
            <a:r>
              <a:rPr lang="es-SV" sz="2000" dirty="0" smtClean="0"/>
              <a:t>Periféricos, </a:t>
            </a:r>
            <a:r>
              <a:rPr lang="es-SV" sz="2000" dirty="0"/>
              <a:t>coordinando, asesorando, apoyando y </a:t>
            </a:r>
            <a:r>
              <a:rPr lang="es-SV" sz="2000" dirty="0" smtClean="0"/>
              <a:t>supervisando la organización, conservación, administración, protección </a:t>
            </a:r>
            <a:r>
              <a:rPr lang="es-SV" sz="2000" dirty="0"/>
              <a:t>y control del patrimonio documental  </a:t>
            </a:r>
            <a:r>
              <a:rPr lang="es-SV" sz="2000" dirty="0" smtClean="0"/>
              <a:t>institucional </a:t>
            </a:r>
            <a:r>
              <a:rPr lang="es-SV" sz="2000" dirty="0"/>
              <a:t>con el </a:t>
            </a:r>
            <a:r>
              <a:rPr lang="es-SV" sz="2000" dirty="0" smtClean="0"/>
              <a:t>propósito </a:t>
            </a:r>
            <a:r>
              <a:rPr lang="es-SV" sz="2000" dirty="0"/>
              <a:t>de fomentar </a:t>
            </a:r>
            <a:r>
              <a:rPr lang="es-SV" sz="2000" dirty="0" smtClean="0"/>
              <a:t>la </a:t>
            </a:r>
            <a:r>
              <a:rPr lang="es-SV" sz="2000" dirty="0"/>
              <a:t>transparencia y el acceso a </a:t>
            </a:r>
            <a:r>
              <a:rPr lang="es-SV" sz="2000" dirty="0" smtClean="0"/>
              <a:t>la información </a:t>
            </a:r>
            <a:r>
              <a:rPr lang="es-SV" sz="2000" dirty="0"/>
              <a:t>publica</a:t>
            </a:r>
            <a:r>
              <a:rPr lang="es-SV" sz="2000" dirty="0" smtClean="0"/>
              <a:t>.</a:t>
            </a:r>
          </a:p>
          <a:p>
            <a:pPr algn="just"/>
            <a:r>
              <a:rPr lang="es-SV" sz="2400" dirty="0" smtClean="0"/>
              <a:t/>
            </a:r>
            <a:br>
              <a:rPr lang="es-SV" sz="2400" dirty="0" smtClean="0"/>
            </a:br>
            <a:r>
              <a:rPr lang="es-SV" sz="2000" dirty="0" smtClean="0"/>
              <a:t>Nombre del responsable: Blanca Evelyn Mendoza Elías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2</a:t>
            </a:r>
          </a:p>
          <a:p>
            <a:pPr algn="just"/>
            <a:endParaRPr lang="es-SV" sz="2400" dirty="0" smtClean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732168" y="6317100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2088682" y="1"/>
            <a:ext cx="10103318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0048" y="45717"/>
            <a:ext cx="9949416" cy="651707"/>
          </a:xfrm>
        </p:spPr>
        <p:txBody>
          <a:bodyPr>
            <a:normAutofit fontScale="90000"/>
          </a:bodyPr>
          <a:lstStyle/>
          <a:p>
            <a:pPr lvl="0" algn="r"/>
            <a:r>
              <a:rPr lang="es-SV" b="1" dirty="0" smtClean="0">
                <a:solidFill>
                  <a:schemeClr val="bg1"/>
                </a:solidFill>
              </a:rPr>
              <a:t>UNIDAD DE GESTIÓN DOCUMENTAL Y ARCHIVO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9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425566" y="1186834"/>
            <a:ext cx="796009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/>
              <a:t>Es la </a:t>
            </a:r>
            <a:r>
              <a:rPr lang="es-MX" sz="2200" dirty="0" smtClean="0"/>
              <a:t>unidad responsable</a:t>
            </a:r>
            <a:r>
              <a:rPr lang="es-SV" sz="2200" dirty="0" smtClean="0"/>
              <a:t> </a:t>
            </a:r>
            <a:r>
              <a:rPr lang="es-SV" sz="2200" dirty="0"/>
              <a:t>de establecer estándares y metodologías en lo relacionado a la tecnología de la información, comunicaciones e infraestructura; tales como redes, sistemas operativos, equipos, bases de datos, desarrollo de sistemas y comunicaciones informáticas, y administración de los recursos y sistemas informáticos. Así mismo, es responsable de organizar, coordinar y ejecutar las actividades relacionadas con el desarrollo, mantenimiento y operación de los Sistemas de Información del FONAT, así como con el mantenimiento y operación de la plataforma de hardware y comunicaciones que los soporta. </a:t>
            </a:r>
            <a:endParaRPr lang="es-SV" sz="2200" dirty="0" smtClean="0"/>
          </a:p>
          <a:p>
            <a:pPr algn="just"/>
            <a:endParaRPr lang="es-SV" sz="2200" dirty="0" smtClean="0"/>
          </a:p>
          <a:p>
            <a:pPr algn="just"/>
            <a:r>
              <a:rPr lang="es-SV" sz="2000" dirty="0" smtClean="0"/>
              <a:t>Nombre del responsable: Ing. Franklin Eduardo Soriano Alvarenga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722543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5948412" y="-49055"/>
            <a:ext cx="6243587" cy="7464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06332" y="51489"/>
            <a:ext cx="5740954" cy="645935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GERENCIA DE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TECNOLOGIA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04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974205" y="1278145"/>
            <a:ext cx="7603959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/>
              <a:t>Es la </a:t>
            </a:r>
            <a:r>
              <a:rPr lang="es-MX" sz="2200" dirty="0" smtClean="0"/>
              <a:t>unidad responsable de </a:t>
            </a:r>
            <a:r>
              <a:rPr lang="es-SV" sz="2400" dirty="0"/>
              <a:t>d</a:t>
            </a:r>
            <a:r>
              <a:rPr lang="es-SV" sz="2400" dirty="0" smtClean="0"/>
              <a:t>irigir</a:t>
            </a:r>
            <a:r>
              <a:rPr lang="es-SV" sz="2400" dirty="0"/>
              <a:t>, coordinar, integrar y supervisar las actividades de presupuesto, tesorería y contabilidad gubernamental así como todas las actividades de apoyo logístico en materia de Atención al Beneficiario, Recursos Humanos, Servicios Generales, Vigilancia, Activo Fijo y suministros, propiciando un servicio oportuno a las diferentes unidades organizativas de la Institución garantizando el normal funcionamiento de las mismas, según legislación vigente aplicable. </a:t>
            </a:r>
            <a:endParaRPr lang="es-SV" sz="2400" dirty="0" smtClean="0"/>
          </a:p>
          <a:p>
            <a:pPr algn="just"/>
            <a:endParaRPr lang="es-SV" sz="2200" dirty="0" smtClean="0"/>
          </a:p>
          <a:p>
            <a:pPr algn="just"/>
            <a:r>
              <a:rPr lang="es-SV" sz="2000" dirty="0" smtClean="0"/>
              <a:t>Nombre del responsable: Lic. y Ms. Carlos Humberto Silva Pineda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2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3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680747" y="6228420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2088682" y="97965"/>
            <a:ext cx="10103318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2317" y="97965"/>
            <a:ext cx="10033001" cy="723445"/>
          </a:xfrm>
        </p:spPr>
        <p:txBody>
          <a:bodyPr/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GERENCIA</a:t>
            </a:r>
            <a:r>
              <a:rPr lang="es-ES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 ADMINISTRACIÓN Y </a:t>
            </a:r>
            <a:r>
              <a:rPr lang="es-ES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FINANZAS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5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415941" y="1178222"/>
            <a:ext cx="775796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/>
              <a:t>Es la </a:t>
            </a:r>
            <a:r>
              <a:rPr lang="es-MX" sz="2800" dirty="0" smtClean="0"/>
              <a:t>unidad responsable de </a:t>
            </a:r>
            <a:r>
              <a:rPr lang="es-SV" sz="2800" dirty="0"/>
              <a:t>c</a:t>
            </a:r>
            <a:r>
              <a:rPr lang="es-SV" sz="2800" dirty="0" smtClean="0"/>
              <a:t>oordinar </a:t>
            </a:r>
            <a:r>
              <a:rPr lang="es-SV" sz="2800" dirty="0"/>
              <a:t>las actividades relacionadas con la Formulación del Presupuesto Institucional, la administración de los Instrumentos de Ejecución Presupuestaria y el Seguimiento y Evaluación de la Ejecución Presupuestaria. </a:t>
            </a:r>
            <a:endParaRPr lang="es-SV" sz="2800" dirty="0" smtClean="0"/>
          </a:p>
          <a:p>
            <a:pPr algn="just"/>
            <a:endParaRPr lang="es-SV" sz="2400" dirty="0"/>
          </a:p>
          <a:p>
            <a:pPr algn="just"/>
            <a:endParaRPr lang="es-SV" sz="2200" dirty="0" smtClean="0"/>
          </a:p>
          <a:p>
            <a:pPr algn="just"/>
            <a:r>
              <a:rPr lang="es-SV" sz="2000" dirty="0" smtClean="0"/>
              <a:t>Nombre del responsable: plaza vacante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0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643703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8422104" y="11444"/>
            <a:ext cx="3769895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0235" y="133046"/>
            <a:ext cx="3617686" cy="533381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PRESUPUESTO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70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" y="0"/>
            <a:ext cx="12188301" cy="6860082"/>
          </a:xfrm>
          <a:prstGeom prst="rect">
            <a:avLst/>
          </a:prstGeom>
        </p:spPr>
      </p:pic>
      <p:pic>
        <p:nvPicPr>
          <p:cNvPr id="4" name="Imagen 3" hidden="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942374"/>
            <a:ext cx="1623769" cy="81937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520878310"/>
              </p:ext>
            </p:extLst>
          </p:nvPr>
        </p:nvGraphicFramePr>
        <p:xfrm>
          <a:off x="237474" y="0"/>
          <a:ext cx="11700000" cy="6676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0819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329314" y="1212021"/>
            <a:ext cx="82296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/>
              <a:t>Es la </a:t>
            </a:r>
            <a:r>
              <a:rPr lang="es-MX" sz="2800" dirty="0" smtClean="0"/>
              <a:t>unidad responsable de </a:t>
            </a:r>
            <a:r>
              <a:rPr lang="es-SV" sz="2800" dirty="0" smtClean="0"/>
              <a:t>efectuar </a:t>
            </a:r>
            <a:r>
              <a:rPr lang="es-SV" sz="2800" dirty="0"/>
              <a:t>los registros contables directos o automáticos de los hechos económicos que modifiquen los recursos y obligaciones de la institución, manejar el archivo contable de institucional, realizar los cierres contables mensual y anual y preparar información financiera, en los plazos establecidos en las disposiciones legales y técnicas vigentes. </a:t>
            </a:r>
            <a:r>
              <a:rPr lang="es-MX" sz="2800" dirty="0" smtClean="0"/>
              <a:t> </a:t>
            </a:r>
            <a:endParaRPr lang="es-SV" sz="2400" dirty="0"/>
          </a:p>
          <a:p>
            <a:pPr algn="just"/>
            <a:endParaRPr lang="es-SV" sz="2200" dirty="0" smtClean="0"/>
          </a:p>
          <a:p>
            <a:pPr algn="just"/>
            <a:r>
              <a:rPr lang="es-SV" sz="2000" dirty="0" smtClean="0"/>
              <a:t>Nombre del responsable: Licda. Mirna Judith Baires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722543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8284230" y="116114"/>
            <a:ext cx="3741019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30699" y="116114"/>
            <a:ext cx="4507222" cy="658801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CONTABILIDAD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82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839453" y="971390"/>
            <a:ext cx="754505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/>
              <a:t>Es </a:t>
            </a:r>
            <a:r>
              <a:rPr lang="es-MX" sz="2800" dirty="0"/>
              <a:t>la </a:t>
            </a:r>
            <a:r>
              <a:rPr lang="es-MX" sz="2800" dirty="0" smtClean="0"/>
              <a:t>unidad responsable de </a:t>
            </a:r>
            <a:r>
              <a:rPr lang="es-SV" sz="2800" dirty="0"/>
              <a:t>r</a:t>
            </a:r>
            <a:r>
              <a:rPr lang="es-SV" sz="2800" dirty="0" smtClean="0"/>
              <a:t>ealizar </a:t>
            </a:r>
            <a:r>
              <a:rPr lang="es-SV" sz="2800" dirty="0"/>
              <a:t>las actividades relacionadas con los ingresos, custodia y erogación de fondos para el pago de las obligaciones institucionales y coordinar el registro de la información relacionada con los mismos, en los auxiliares de la aplicación informática SAFI. </a:t>
            </a:r>
            <a:endParaRPr lang="es-SV" sz="2800" dirty="0" smtClean="0"/>
          </a:p>
          <a:p>
            <a:pPr algn="just"/>
            <a:endParaRPr lang="es-SV" sz="2800" dirty="0" smtClean="0"/>
          </a:p>
          <a:p>
            <a:pPr algn="just"/>
            <a:r>
              <a:rPr lang="es-SV" sz="2000" dirty="0" smtClean="0"/>
              <a:t>Nombre del responsable: Licda. Zoila Yanira Hernandez Moran.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535215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8961120" y="0"/>
            <a:ext cx="3230880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236" y="60334"/>
            <a:ext cx="2728685" cy="572501"/>
          </a:xfrm>
        </p:spPr>
        <p:txBody>
          <a:bodyPr>
            <a:noAutofit/>
          </a:bodyPr>
          <a:lstStyle/>
          <a:p>
            <a:pPr algn="r"/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TESORERIA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35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" y="5834260"/>
            <a:ext cx="1838024" cy="92748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444817" y="971390"/>
            <a:ext cx="8632708" cy="536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Es </a:t>
            </a:r>
            <a:r>
              <a:rPr lang="es-MX" sz="2800" dirty="0"/>
              <a:t>la </a:t>
            </a:r>
            <a:r>
              <a:rPr lang="es-MX" sz="2800" dirty="0" smtClean="0"/>
              <a:t>unidad responsable de </a:t>
            </a:r>
            <a:r>
              <a:rPr lang="es-SV" sz="2800" dirty="0" smtClean="0"/>
              <a:t>coordinar </a:t>
            </a:r>
            <a:r>
              <a:rPr lang="es-SV" sz="2800" dirty="0"/>
              <a:t>las actividades relacionadas con la planificación operativa, organizacional y estratégica de la institución; así como el registro y control del personal, la cancelación de los salarios, prestaciones sociales, descuentos de los empleados, control de las retenciones legales, entre otros. </a:t>
            </a:r>
            <a:r>
              <a:rPr lang="es-SV" sz="2800" dirty="0" smtClean="0"/>
              <a:t>. </a:t>
            </a:r>
          </a:p>
          <a:p>
            <a:pPr algn="just"/>
            <a:endParaRPr lang="es-SV" sz="2800" dirty="0" smtClean="0"/>
          </a:p>
          <a:p>
            <a:pPr algn="just"/>
            <a:r>
              <a:rPr lang="es-SV" sz="2000" dirty="0" smtClean="0"/>
              <a:t>Nombre del responsable: plaza vacante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0</a:t>
            </a:r>
            <a:endParaRPr lang="es-SV" sz="2000" dirty="0"/>
          </a:p>
        </p:txBody>
      </p:sp>
      <p:sp>
        <p:nvSpPr>
          <p:cNvPr id="7" name="Flecha izquierda 6">
            <a:hlinkClick r:id="rId3" action="ppaction://hlinksldjump"/>
          </p:cNvPr>
          <p:cNvSpPr/>
          <p:nvPr/>
        </p:nvSpPr>
        <p:spPr>
          <a:xfrm>
            <a:off x="10635916" y="6245319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3359216" y="0"/>
            <a:ext cx="8832783" cy="697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26603" y="82069"/>
            <a:ext cx="8211318" cy="630854"/>
          </a:xfrm>
        </p:spPr>
        <p:txBody>
          <a:bodyPr>
            <a:no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PLANIFICACIÓN Y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RECURSOS HUMANOS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95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867301" y="1001286"/>
            <a:ext cx="893224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Es </a:t>
            </a:r>
            <a:r>
              <a:rPr lang="es-MX" sz="2800" dirty="0"/>
              <a:t>la </a:t>
            </a:r>
            <a:r>
              <a:rPr lang="es-MX" sz="2800" dirty="0" smtClean="0"/>
              <a:t>unidad responsable</a:t>
            </a:r>
            <a:r>
              <a:rPr lang="es-SV" sz="2800" dirty="0" smtClean="0"/>
              <a:t> de planificar</a:t>
            </a:r>
            <a:r>
              <a:rPr lang="es-SV" sz="2800" dirty="0"/>
              <a:t>, coordinar y supervisar las funciones de atención al beneficiario, la administración del activo fijo, el transporte y los suministros institucionales; el resguardo de la documentación a través del archivo institucional; así como la limpieza, la vigilancia y el mantenimiento de las instalaciones, a fin de dar un óptimo servicio a los beneficiarios del FONAT</a:t>
            </a:r>
            <a:r>
              <a:rPr lang="es-SV" sz="2800" dirty="0" smtClean="0"/>
              <a:t>.</a:t>
            </a:r>
          </a:p>
          <a:p>
            <a:pPr algn="just"/>
            <a:r>
              <a:rPr lang="es-SV" sz="2800" dirty="0" smtClean="0"/>
              <a:t> </a:t>
            </a:r>
          </a:p>
          <a:p>
            <a:pPr algn="just"/>
            <a:r>
              <a:rPr lang="es-SV" sz="2000" dirty="0" smtClean="0"/>
              <a:t>Nombre del responsable: Lic. José Rolando Carranza Olivo 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4</a:t>
            </a:r>
          </a:p>
          <a:p>
            <a:pPr algn="just"/>
            <a:r>
              <a:rPr lang="es-SV" sz="2000" dirty="0" smtClean="0"/>
              <a:t>Hombres: 12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16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535215" y="6279373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5342021" y="-9251"/>
            <a:ext cx="6849979" cy="11261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5211" y="135373"/>
            <a:ext cx="10342710" cy="836908"/>
          </a:xfrm>
        </p:spPr>
        <p:txBody>
          <a:bodyPr>
            <a:no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SERVICIOS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GENERALES</a:t>
            </a:r>
            <a:b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 </a:t>
            </a:r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ATENCIÓN AL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BENEFICIARIO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11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997499" y="1036547"/>
            <a:ext cx="820069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dirty="0"/>
              <a:t>El FONAT, tendrá como ente de administración y dirección general </a:t>
            </a:r>
            <a:r>
              <a:rPr lang="es-SV" dirty="0" smtClean="0"/>
              <a:t>un</a:t>
            </a:r>
          </a:p>
          <a:p>
            <a:pPr algn="just"/>
            <a:r>
              <a:rPr lang="es-SV" dirty="0" smtClean="0"/>
              <a:t>Consejo </a:t>
            </a:r>
            <a:r>
              <a:rPr lang="es-SV" dirty="0"/>
              <a:t>Directivo, el cual estará integrado por: </a:t>
            </a:r>
          </a:p>
          <a:p>
            <a:pPr algn="just"/>
            <a:r>
              <a:rPr lang="es-SV" b="1" dirty="0"/>
              <a:t>1) El Viceministro de Transporte </a:t>
            </a:r>
            <a:r>
              <a:rPr lang="es-SV" b="1" dirty="0" smtClean="0"/>
              <a:t> </a:t>
            </a:r>
            <a:r>
              <a:rPr lang="es-SV" dirty="0" smtClean="0"/>
              <a:t>(Lic. Nelson Garcia Rodriguez)</a:t>
            </a:r>
            <a:endParaRPr lang="es-SV" dirty="0"/>
          </a:p>
          <a:p>
            <a:pPr algn="just"/>
            <a:r>
              <a:rPr lang="es-SV" b="1" dirty="0"/>
              <a:t>2) Un Delegado del Ministerio de Salud </a:t>
            </a:r>
            <a:r>
              <a:rPr lang="es-SV" b="1" dirty="0" smtClean="0"/>
              <a:t> </a:t>
            </a:r>
            <a:r>
              <a:rPr lang="es-SV" dirty="0" smtClean="0"/>
              <a:t>(Dr. Julio Robles Ticas)</a:t>
            </a:r>
            <a:endParaRPr lang="es-SV" dirty="0"/>
          </a:p>
          <a:p>
            <a:pPr algn="just"/>
            <a:r>
              <a:rPr lang="es-SV" b="1" dirty="0"/>
              <a:t>3) Un Delegado del Banco de Desarrollo de El Salvador </a:t>
            </a:r>
            <a:r>
              <a:rPr lang="es-SV" dirty="0" smtClean="0"/>
              <a:t>(Ing. Lissette Yazbek)</a:t>
            </a:r>
            <a:endParaRPr lang="es-SV" dirty="0"/>
          </a:p>
          <a:p>
            <a:pPr algn="just"/>
            <a:r>
              <a:rPr lang="es-SV" b="1" dirty="0"/>
              <a:t>4) Un Delegado de la </a:t>
            </a:r>
            <a:r>
              <a:rPr lang="es-SV" b="1" dirty="0" smtClean="0"/>
              <a:t>División de </a:t>
            </a:r>
            <a:r>
              <a:rPr lang="es-SV" b="1" dirty="0"/>
              <a:t>Tránsito de la Policía Nacional </a:t>
            </a:r>
            <a:r>
              <a:rPr lang="es-SV" b="1" dirty="0" smtClean="0"/>
              <a:t>Civil</a:t>
            </a:r>
          </a:p>
          <a:p>
            <a:pPr algn="just"/>
            <a:r>
              <a:rPr lang="es-SV" dirty="0" smtClean="0"/>
              <a:t>( Com. Cesar Baldemar Flores M.)</a:t>
            </a:r>
            <a:endParaRPr lang="es-SV" dirty="0"/>
          </a:p>
          <a:p>
            <a:pPr algn="just"/>
            <a:r>
              <a:rPr lang="es-SV" b="1" dirty="0"/>
              <a:t>5) Un Delegado del Ministerio de Educación </a:t>
            </a:r>
            <a:r>
              <a:rPr lang="es-SV" dirty="0" smtClean="0"/>
              <a:t>(Lic. Luis Balmore Amaya)</a:t>
            </a:r>
            <a:endParaRPr lang="es-SV" dirty="0"/>
          </a:p>
          <a:p>
            <a:pPr algn="just"/>
            <a:endParaRPr lang="es-SV" dirty="0"/>
          </a:p>
          <a:p>
            <a:pPr algn="just"/>
            <a:r>
              <a:rPr lang="es-SV" b="1" dirty="0"/>
              <a:t>MIEMBROS SUPLENTES </a:t>
            </a:r>
            <a:endParaRPr lang="es-SV" dirty="0"/>
          </a:p>
          <a:p>
            <a:pPr algn="just"/>
            <a:r>
              <a:rPr lang="es-SV" dirty="0"/>
              <a:t>Cada Delegado propietario del Consejo Directivo tendrá su respectivo </a:t>
            </a:r>
            <a:r>
              <a:rPr lang="es-SV" dirty="0" smtClean="0"/>
              <a:t>Suplente,</a:t>
            </a:r>
          </a:p>
          <a:p>
            <a:pPr algn="just"/>
            <a:r>
              <a:rPr lang="es-SV" dirty="0" smtClean="0"/>
              <a:t>quien </a:t>
            </a:r>
            <a:r>
              <a:rPr lang="es-SV" dirty="0"/>
              <a:t>sustituirá a su propietario en caso de ausencia. 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</a:t>
            </a:r>
            <a:endParaRPr lang="es-SV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SV" b="1" dirty="0"/>
              <a:t>PRESIDENCIA DEL CONSEJO DIRECTIVO </a:t>
            </a:r>
            <a:r>
              <a:rPr lang="es-SV" b="1" dirty="0" smtClean="0"/>
              <a:t>(Lic. Nelson Garcia Rodriguez) </a:t>
            </a:r>
            <a:endParaRPr lang="es-SV" dirty="0"/>
          </a:p>
          <a:p>
            <a:pPr algn="just"/>
            <a:r>
              <a:rPr lang="es-SV" dirty="0"/>
              <a:t>La Presidencia del Consejo Directivo será ejercida por el Viceministro de Transporte, </a:t>
            </a:r>
            <a:endParaRPr lang="es-SV" dirty="0" smtClean="0"/>
          </a:p>
          <a:p>
            <a:pPr algn="just"/>
            <a:r>
              <a:rPr lang="es-SV" dirty="0" smtClean="0"/>
              <a:t>quien </a:t>
            </a:r>
            <a:r>
              <a:rPr lang="es-SV" dirty="0"/>
              <a:t>tendrá la representación legal del mismo. </a:t>
            </a:r>
            <a:endParaRPr lang="es-SV" dirty="0" smtClean="0"/>
          </a:p>
          <a:p>
            <a:pPr algn="ctr"/>
            <a:endParaRPr lang="es-SV" dirty="0" smtClean="0"/>
          </a:p>
          <a:p>
            <a:pPr algn="ctr"/>
            <a:r>
              <a:rPr lang="es-SV" dirty="0" smtClean="0"/>
              <a:t>Mujeres: 1</a:t>
            </a:r>
          </a:p>
          <a:p>
            <a:pPr algn="ctr"/>
            <a:r>
              <a:rPr lang="es-SV" dirty="0" smtClean="0"/>
              <a:t>Hombres: 4</a:t>
            </a:r>
          </a:p>
          <a:p>
            <a:pPr algn="ctr"/>
            <a:r>
              <a:rPr lang="es-SV" dirty="0" smtClean="0"/>
              <a:t>Total de miembros: 5</a:t>
            </a:r>
          </a:p>
        </p:txBody>
      </p:sp>
      <p:sp>
        <p:nvSpPr>
          <p:cNvPr id="11" name="Flecha izquierda 10">
            <a:hlinkClick r:id="rId2" action="ppaction://hlinksldjump"/>
          </p:cNvPr>
          <p:cNvSpPr/>
          <p:nvPr/>
        </p:nvSpPr>
        <p:spPr>
          <a:xfrm>
            <a:off x="10588657" y="6397577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3" name="Rectángulo redondeado 2"/>
          <p:cNvSpPr/>
          <p:nvPr/>
        </p:nvSpPr>
        <p:spPr>
          <a:xfrm>
            <a:off x="7397578" y="0"/>
            <a:ext cx="4728519" cy="7792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7397578" y="102695"/>
            <a:ext cx="4566661" cy="676526"/>
          </a:xfrm>
        </p:spPr>
        <p:txBody>
          <a:bodyPr>
            <a:normAutofit/>
          </a:bodyPr>
          <a:lstStyle/>
          <a:p>
            <a:pPr algn="r"/>
            <a:r>
              <a:rPr lang="es-SV" sz="4000" b="1" dirty="0" smtClean="0">
                <a:solidFill>
                  <a:schemeClr val="bg1"/>
                </a:solidFill>
              </a:rPr>
              <a:t>CONSEJO DIRECTIVO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87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437702" y="1493573"/>
            <a:ext cx="7472417" cy="4785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de la </a:t>
            </a:r>
            <a:r>
              <a:rPr lang="es-MX" sz="2400" dirty="0"/>
              <a:t>elaboración y resguardo de las actas y acuerdos del Consejo Directivo, así como del Consejo Nacional de Seguridad Vial, </a:t>
            </a:r>
            <a:r>
              <a:rPr lang="es-MX" sz="2400" dirty="0" smtClean="0"/>
              <a:t>CONASEVI, </a:t>
            </a:r>
            <a:r>
              <a:rPr lang="es-MX" sz="2400" dirty="0"/>
              <a:t>quien deberá asistir a todas las sesiones que se realicen y tendrá las atribuciones que expresamente le determine el Consejo Directivo.</a:t>
            </a:r>
            <a:endParaRPr lang="es-SV" sz="2400" dirty="0"/>
          </a:p>
          <a:p>
            <a:pPr algn="just"/>
            <a:endParaRPr lang="es-SV" sz="2000" dirty="0" smtClean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Licda. Heysel P. Alarcón Vallecíos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8" name="Flecha izquierda 7">
            <a:hlinkClick r:id="rId2" action="ppaction://hlinksldjump"/>
          </p:cNvPr>
          <p:cNvSpPr/>
          <p:nvPr/>
        </p:nvSpPr>
        <p:spPr>
          <a:xfrm>
            <a:off x="10687511" y="6279480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7" name="Rectángulo redondeado 6"/>
          <p:cNvSpPr/>
          <p:nvPr/>
        </p:nvSpPr>
        <p:spPr>
          <a:xfrm>
            <a:off x="4147280" y="114669"/>
            <a:ext cx="7759180" cy="695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1037" y="105044"/>
            <a:ext cx="7591666" cy="695500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solidFill>
                  <a:schemeClr val="bg1"/>
                </a:solidFill>
              </a:rPr>
              <a:t>SECRETARIA DE CONSEJO </a:t>
            </a:r>
            <a:r>
              <a:rPr lang="es-ES" sz="4000" b="1" dirty="0" smtClean="0">
                <a:solidFill>
                  <a:schemeClr val="bg1"/>
                </a:solidFill>
              </a:rPr>
              <a:t>DIRECTIVO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64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225394" y="1346266"/>
            <a:ext cx="822764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2400" dirty="0"/>
              <a:t>El Auditor Interno es el responsable de realizar la auditoría Gubernamental de las actividades financieras, operacionales y administrativas del FONAT. Estará sujeto a la normativa técnica de general aceptación y a la normativa legal gubernamental de la Corte de Cuentas de la República y otras instituciones normativas, prevaleciendo siempre la normativa gubernamental, con el objetivo de fortalecer o mejorar el sistema de control interno. </a:t>
            </a:r>
            <a:endParaRPr lang="es-SV" sz="2400" dirty="0" smtClean="0"/>
          </a:p>
          <a:p>
            <a:pPr algn="just"/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Lic. Reinaldo Enrique Vanegas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539523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4966636" y="-1"/>
            <a:ext cx="7113080" cy="929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18601" y="113888"/>
            <a:ext cx="7623628" cy="832731"/>
          </a:xfrm>
        </p:spPr>
        <p:txBody>
          <a:bodyPr>
            <a:normAutofit/>
          </a:bodyPr>
          <a:lstStyle/>
          <a:p>
            <a:pPr algn="r"/>
            <a:r>
              <a:rPr lang="es-ES" sz="4000" b="1" dirty="0">
                <a:solidFill>
                  <a:schemeClr val="bg1"/>
                </a:solidFill>
              </a:rPr>
              <a:t>UNIDAD DE AUDITORIA </a:t>
            </a:r>
            <a:r>
              <a:rPr lang="es-ES" sz="4000" b="1" dirty="0" smtClean="0">
                <a:solidFill>
                  <a:schemeClr val="bg1"/>
                </a:solidFill>
              </a:rPr>
              <a:t>INTERNA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2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695074" y="1473060"/>
            <a:ext cx="818522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de </a:t>
            </a:r>
            <a:r>
              <a:rPr lang="es-SV" sz="2400" dirty="0"/>
              <a:t>coordinar la realización de todas las actividades relacionadas con gestión de adquisiciones y contrataciones de obras, bienes y servicios. Asimismo será el vínculo con la Unidad Normativa de la Administración Pública (UNAC), unidades solicitantes dentro de la Institución y las empresas que participen en los procesos de adquisiciones y contrataciones que se realicen por parte del FONAT. </a:t>
            </a:r>
          </a:p>
          <a:p>
            <a:pPr algn="just"/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Lic. Carlos Armando Canizalez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0					</a:t>
            </a:r>
          </a:p>
          <a:p>
            <a:pPr algn="just"/>
            <a:r>
              <a:rPr lang="es-SV" sz="2000" dirty="0" smtClean="0"/>
              <a:t>Hombres: 2</a:t>
            </a:r>
          </a:p>
          <a:p>
            <a:pPr algn="just"/>
            <a:r>
              <a:rPr lang="es-SV" sz="2000" dirty="0" smtClean="0"/>
              <a:t>					</a:t>
            </a:r>
          </a:p>
          <a:p>
            <a:pPr algn="just"/>
            <a:r>
              <a:rPr lang="es-SV" sz="2000" dirty="0" smtClean="0"/>
              <a:t>Total de empleados: 2</a:t>
            </a:r>
            <a:endParaRPr lang="es-SV" sz="2000" dirty="0"/>
          </a:p>
        </p:txBody>
      </p:sp>
      <p:sp>
        <p:nvSpPr>
          <p:cNvPr id="8" name="Rectángulo redondeado 7"/>
          <p:cNvSpPr/>
          <p:nvPr/>
        </p:nvSpPr>
        <p:spPr>
          <a:xfrm>
            <a:off x="5659655" y="9625"/>
            <a:ext cx="6448936" cy="12994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141" y="113887"/>
            <a:ext cx="6712561" cy="1185523"/>
          </a:xfrm>
        </p:spPr>
        <p:txBody>
          <a:bodyPr>
            <a:noAutofit/>
          </a:bodyPr>
          <a:lstStyle/>
          <a:p>
            <a:pPr algn="r"/>
            <a:r>
              <a:rPr lang="es-ES" sz="4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GERENCIA DE </a:t>
            </a: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ADQUISICIONES</a:t>
            </a:r>
            <a:b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 CONTRATACIONES</a:t>
            </a:r>
            <a:endParaRPr lang="es-SV" sz="4000" b="1" dirty="0">
              <a:solidFill>
                <a:schemeClr val="bg1"/>
              </a:solidFill>
            </a:endParaRPr>
          </a:p>
        </p:txBody>
      </p:sp>
      <p:sp>
        <p:nvSpPr>
          <p:cNvPr id="5" name="Flecha izquierda 4">
            <a:hlinkClick r:id="rId2" action="ppaction://hlinksldjump"/>
          </p:cNvPr>
          <p:cNvSpPr/>
          <p:nvPr/>
        </p:nvSpPr>
        <p:spPr>
          <a:xfrm>
            <a:off x="10588657" y="6397577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7601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829826" y="1181139"/>
            <a:ext cx="723392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La </a:t>
            </a:r>
            <a:r>
              <a:rPr lang="es-MX" sz="2400" dirty="0"/>
              <a:t>Presidencia del Consejo Directivo corresponde a quien ejerza el cargo de Viceministro de Transporte, quien además tendrá la representación legal del FONAT y ejercerá las atribuciones establecidas en la Ley y </a:t>
            </a:r>
            <a:r>
              <a:rPr lang="es-MX" sz="2400" dirty="0" smtClean="0"/>
              <a:t>el Reglamento de la Ley.</a:t>
            </a:r>
            <a:endParaRPr lang="es-SV" sz="2400" dirty="0"/>
          </a:p>
          <a:p>
            <a:pPr algn="just"/>
            <a:endParaRPr lang="es-SV" sz="2400" dirty="0" smtClean="0"/>
          </a:p>
          <a:p>
            <a:pPr algn="just"/>
            <a:endParaRPr lang="es-SV" sz="2000" dirty="0" smtClean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Lic. Nelson Garcia Rodriguez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Mujeres: 0</a:t>
            </a:r>
          </a:p>
          <a:p>
            <a:pPr algn="just"/>
            <a:r>
              <a:rPr lang="es-SV" sz="2000" dirty="0" smtClean="0"/>
              <a:t>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732168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8681987" y="-28875"/>
            <a:ext cx="3280480" cy="7792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02658" y="44048"/>
            <a:ext cx="4055141" cy="637575"/>
          </a:xfrm>
        </p:spPr>
        <p:txBody>
          <a:bodyPr>
            <a:noAutofit/>
          </a:bodyPr>
          <a:lstStyle/>
          <a:p>
            <a:pPr algn="r"/>
            <a:r>
              <a:rPr lang="es-ES" sz="4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PRESIDENCIA</a:t>
            </a:r>
            <a:endParaRPr lang="es-SV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17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742173" y="1225689"/>
            <a:ext cx="85376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2000" dirty="0" smtClean="0"/>
              <a:t>El CONASEVI será </a:t>
            </a:r>
            <a:r>
              <a:rPr lang="es-SV" sz="2000" dirty="0"/>
              <a:t>presidido por el Viceministro de Transporte o por el funcionario a quien éste delegue, el cual fungirá como Coordinador del mismo. Está integrado por  representantes de instituciones públicas y privadas y entidades No Gubernamentales, las cuales realizan acciones coordinadas a fin de lograr la reducción de víctimas de siniestros viales</a:t>
            </a:r>
            <a:r>
              <a:rPr lang="es-SV" sz="2000" dirty="0" smtClean="0"/>
              <a:t>.</a:t>
            </a:r>
            <a:r>
              <a:rPr lang="es-SV" sz="2000" dirty="0"/>
              <a:t> </a:t>
            </a:r>
            <a:endParaRPr lang="es-SV" sz="2000" dirty="0" smtClean="0"/>
          </a:p>
          <a:p>
            <a:pPr algn="just"/>
            <a:r>
              <a:rPr lang="es-SV" sz="2000" dirty="0"/>
              <a:t>T</a:t>
            </a:r>
            <a:r>
              <a:rPr lang="es-SV" sz="2000" dirty="0" smtClean="0"/>
              <a:t>iene </a:t>
            </a:r>
            <a:r>
              <a:rPr lang="es-SV" sz="2000" dirty="0"/>
              <a:t>como objetivo fomentar, desarrollar y ejecutar programas y proyectos técnico-científicos en materia de seguridad, educación y prevención vial, a fin de prevenir y disminuir los siniestros de tránsito</a:t>
            </a:r>
            <a:r>
              <a:rPr lang="es-SV" sz="2000" dirty="0" smtClean="0"/>
              <a:t>.</a:t>
            </a:r>
            <a:endParaRPr lang="es-SV" dirty="0" smtClean="0"/>
          </a:p>
          <a:p>
            <a:pPr algn="just"/>
            <a:endParaRPr lang="es-SV" sz="2000" dirty="0" smtClean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Lic. Nelson Garcia Rodriguez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b="1" dirty="0" smtClean="0"/>
              <a:t>Miembros del CONASEVI</a:t>
            </a:r>
            <a:r>
              <a:rPr lang="es-SV" sz="2000" dirty="0" smtClean="0"/>
              <a:t>				</a:t>
            </a:r>
            <a:r>
              <a:rPr lang="es-SV" sz="2000" b="1" dirty="0" smtClean="0"/>
              <a:t>Técnicos del CONASEVI</a:t>
            </a:r>
          </a:p>
          <a:p>
            <a:pPr algn="just"/>
            <a:r>
              <a:rPr lang="es-SV" sz="2000" dirty="0" smtClean="0"/>
              <a:t>Mujeres: 3					Mujeres: 4</a:t>
            </a:r>
          </a:p>
          <a:p>
            <a:pPr algn="just"/>
            <a:r>
              <a:rPr lang="es-SV" sz="2000" dirty="0" smtClean="0"/>
              <a:t>Hombres: 8					Hombres: 1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miembros propietarios: 11			Total de empleados: 5</a:t>
            </a:r>
          </a:p>
          <a:p>
            <a:pPr algn="just"/>
            <a:endParaRPr lang="es-SV" sz="2000" dirty="0" smtClean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693667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3285106" y="0"/>
            <a:ext cx="8711267" cy="92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51200" y="292590"/>
            <a:ext cx="8498214" cy="585180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CONSEJO NACIONAL DE SEGURIDAD </a:t>
            </a:r>
            <a:r>
              <a:rPr lang="es-ES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VIAL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26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2897203" y="1650578"/>
            <a:ext cx="714860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Es la unidad responsable </a:t>
            </a:r>
            <a:r>
              <a:rPr lang="es-SV" sz="2400" dirty="0" smtClean="0"/>
              <a:t>dar </a:t>
            </a:r>
            <a:r>
              <a:rPr lang="es-SV" sz="2400" dirty="0"/>
              <a:t>cumplimiento a las funciones y atribuciones establecidas en la Ley de Acceso a la Información Pública, a fin de contribuir con la transparencia de las actuaciones de la Institución. </a:t>
            </a:r>
            <a:endParaRPr lang="es-MX" sz="2400" dirty="0" smtClean="0"/>
          </a:p>
          <a:p>
            <a:pPr algn="just"/>
            <a:endParaRPr lang="es-SV" sz="2000" dirty="0" smtClean="0"/>
          </a:p>
          <a:p>
            <a:pPr algn="just"/>
            <a:endParaRPr lang="es-SV" sz="2000" dirty="0"/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Nombre del responsable: Licda. Heysel P. Alarcón Vallecíos (Ad-Honorem)</a:t>
            </a:r>
          </a:p>
          <a:p>
            <a:pPr algn="just"/>
            <a:endParaRPr lang="es-SV" sz="2000" dirty="0"/>
          </a:p>
          <a:p>
            <a:pPr algn="just"/>
            <a:r>
              <a:rPr lang="es-SV" sz="2000" dirty="0" smtClean="0"/>
              <a:t>Mujeres: 1</a:t>
            </a:r>
          </a:p>
          <a:p>
            <a:pPr algn="just"/>
            <a:r>
              <a:rPr lang="es-SV" sz="2000" dirty="0" smtClean="0"/>
              <a:t>Hombres: 0</a:t>
            </a:r>
          </a:p>
          <a:p>
            <a:pPr algn="just"/>
            <a:endParaRPr lang="es-SV" sz="2000" dirty="0" smtClean="0"/>
          </a:p>
          <a:p>
            <a:pPr algn="just"/>
            <a:r>
              <a:rPr lang="es-SV" sz="2000" dirty="0" smtClean="0"/>
              <a:t>Total de empleados: 1</a:t>
            </a:r>
            <a:endParaRPr lang="es-SV" sz="2000" dirty="0"/>
          </a:p>
        </p:txBody>
      </p:sp>
      <p:sp>
        <p:nvSpPr>
          <p:cNvPr id="7" name="Flecha izquierda 6">
            <a:hlinkClick r:id="rId2" action="ppaction://hlinksldjump"/>
          </p:cNvPr>
          <p:cNvSpPr/>
          <p:nvPr/>
        </p:nvSpPr>
        <p:spPr>
          <a:xfrm>
            <a:off x="10601890" y="6298004"/>
            <a:ext cx="1302706" cy="394112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dirty="0" smtClean="0"/>
              <a:t>Retornar</a:t>
            </a:r>
            <a:endParaRPr lang="es-SV" dirty="0"/>
          </a:p>
        </p:txBody>
      </p:sp>
      <p:sp>
        <p:nvSpPr>
          <p:cNvPr id="8" name="Rectángulo redondeado 7"/>
          <p:cNvSpPr/>
          <p:nvPr/>
        </p:nvSpPr>
        <p:spPr>
          <a:xfrm>
            <a:off x="3285106" y="0"/>
            <a:ext cx="8711267" cy="92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820" y="130409"/>
            <a:ext cx="8655185" cy="662782"/>
          </a:xfrm>
        </p:spPr>
        <p:txBody>
          <a:bodyPr>
            <a:normAutofit fontScale="90000"/>
          </a:bodyPr>
          <a:lstStyle/>
          <a:p>
            <a:pPr algn="r"/>
            <a:r>
              <a:rPr lang="es-ES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DE ACCESO A LA </a:t>
            </a:r>
            <a:r>
              <a:rPr lang="es-ES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INFORMACIÓN</a:t>
            </a:r>
            <a:endParaRPr lang="es-SV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5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629</TotalTime>
  <Words>1797</Words>
  <Application>Microsoft Office PowerPoint</Application>
  <PresentationFormat>Panorámica</PresentationFormat>
  <Paragraphs>256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8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CONSEJO DIRECTIVO</vt:lpstr>
      <vt:lpstr>SECRETARIA DE CONSEJO DIRECTIVO</vt:lpstr>
      <vt:lpstr>UNIDAD DE AUDITORIA INTERNA</vt:lpstr>
      <vt:lpstr>GERENCIA DE ADQUISICIONES Y CONTRATACIONES</vt:lpstr>
      <vt:lpstr>PRESIDENCIA</vt:lpstr>
      <vt:lpstr>CONSEJO NACIONAL DE SEGURIDAD VIAL</vt:lpstr>
      <vt:lpstr>UNIDAD DE ACCESO A LA INFORMACIÓN</vt:lpstr>
      <vt:lpstr>DIRECCION EJECUTIVA</vt:lpstr>
      <vt:lpstr>COMISIÓN TÉCNICA DE EVALUACIÓN MEDICA</vt:lpstr>
      <vt:lpstr>UNIDAD JURÍDICA</vt:lpstr>
      <vt:lpstr>UNIDAD COMUNICACIONES</vt:lpstr>
      <vt:lpstr>UNIDAD AMBIENTAL</vt:lpstr>
      <vt:lpstr>UNIDAD DE GENERO INSTITUCIONAL</vt:lpstr>
      <vt:lpstr>UNIDAD DE GESTIÓN DOCUMENTAL Y ARCHIVO</vt:lpstr>
      <vt:lpstr>GERENCIA DE TECNOLOGIA</vt:lpstr>
      <vt:lpstr>GERENCIA DE ADMINISTRACIÓN Y FINANZAS</vt:lpstr>
      <vt:lpstr>PRESUPUESTO</vt:lpstr>
      <vt:lpstr>CONTABILIDAD</vt:lpstr>
      <vt:lpstr>TESORERIA</vt:lpstr>
      <vt:lpstr>PLANIFICACIÓN Y RECURSOS HUMANOS</vt:lpstr>
      <vt:lpstr>SERVICIOS GENERALES Y ATENCIÓN AL BENEFICIARIO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Heysel Alarcon</dc:creator>
  <cp:lastModifiedBy>Heysel Alarcon</cp:lastModifiedBy>
  <cp:revision>48</cp:revision>
  <dcterms:created xsi:type="dcterms:W3CDTF">2017-07-28T15:47:53Z</dcterms:created>
  <dcterms:modified xsi:type="dcterms:W3CDTF">2017-09-12T21:53:02Z</dcterms:modified>
</cp:coreProperties>
</file>