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58" r:id="rId5"/>
    <p:sldId id="265" r:id="rId6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8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9" y="8829678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6" y="4473793"/>
            <a:ext cx="5607051" cy="366095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8830782"/>
            <a:ext cx="3038475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40" y="8830782"/>
            <a:ext cx="3038475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592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28427"/>
            <a:ext cx="9144000" cy="2387600"/>
          </a:xfrm>
        </p:spPr>
        <p:txBody>
          <a:bodyPr>
            <a:normAutofit/>
          </a:bodyPr>
          <a:lstStyle/>
          <a:p>
            <a:r>
              <a:rPr lang="es-SV" dirty="0" smtClean="0"/>
              <a:t>INFORME DE EJECUCIÓN </a:t>
            </a:r>
            <a:br>
              <a:rPr lang="es-SV" dirty="0" smtClean="0"/>
            </a:br>
            <a:r>
              <a:rPr lang="es-SV" dirty="0" smtClean="0"/>
              <a:t>POA 2017</a:t>
            </a:r>
            <a:br>
              <a:rPr lang="es-SV" dirty="0" smtClean="0"/>
            </a:br>
            <a:r>
              <a:rPr lang="es-SV" sz="4400" dirty="0" smtClean="0"/>
              <a:t>PERÍODO DE ABRIL A JUNIO</a:t>
            </a:r>
            <a:endParaRPr lang="es-SV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46245"/>
            <a:ext cx="9144000" cy="914401"/>
          </a:xfrm>
        </p:spPr>
        <p:txBody>
          <a:bodyPr>
            <a:noAutofit/>
          </a:bodyPr>
          <a:lstStyle/>
          <a:p>
            <a:pPr algn="r"/>
            <a:r>
              <a:rPr lang="es-SV" dirty="0" smtClean="0"/>
              <a:t>Agosto de 2017</a:t>
            </a:r>
            <a:endParaRPr lang="es-SV" dirty="0"/>
          </a:p>
        </p:txBody>
      </p:sp>
      <p:pic>
        <p:nvPicPr>
          <p:cNvPr id="1026" name="Picture 2" descr="fonat nuevo gobiern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3511170" cy="91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1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INTRODUCCIÓN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/>
          </a:bodyPr>
          <a:lstStyle/>
          <a:p>
            <a:pPr algn="just"/>
            <a:r>
              <a:rPr lang="es-SV" sz="2400" dirty="0" smtClean="0"/>
              <a:t>El Plan Anual Operativo POA del Fondo para la Atención para las Víctimas de Accidentes de Tránsito FONAT, ha sido elaborado con la participación de las diferentes Gerencias y Unidades de la institución; tomando como base el </a:t>
            </a:r>
            <a:r>
              <a:rPr lang="es-SV" sz="2400" smtClean="0"/>
              <a:t>Presupuesto aprobado </a:t>
            </a:r>
            <a:r>
              <a:rPr lang="es-SV" sz="2400" dirty="0" smtClean="0"/>
              <a:t>por la Asamblea Legislativa, el cual contempla un monto total de ingresos por valor de $ 4,405,450.00; con lo cual se podrán ejecutar las diferentes actividades para el logro de las finalidades institucionales: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Otorgar una prestación económica a toda víctima de Accidentes de Tránsito que haya resultado con algún grado de discapacidad, o a sus familiares en caso de haber fallecido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Ejecutar proyectos y programas de educación, prevención y seguridad vial a través del CONASEVI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Impulsar o contribuir en proyectos o programas vinculados a la rehabilitación de las víctimas de accidentes de tránsito.</a:t>
            </a:r>
          </a:p>
          <a:p>
            <a:pPr marL="514350" indent="-514350" algn="just">
              <a:buAutoNum type="alphaLcParenR"/>
            </a:pPr>
            <a:endParaRPr lang="es-SV" sz="2400" dirty="0"/>
          </a:p>
          <a:p>
            <a:pPr marL="0" indent="0" algn="just">
              <a:buNone/>
            </a:pPr>
            <a:endParaRPr lang="es-SV" sz="2400" dirty="0"/>
          </a:p>
          <a:p>
            <a:pPr marL="0" indent="0" algn="just">
              <a:buNone/>
            </a:pPr>
            <a:endParaRPr lang="es-SV" sz="2400" dirty="0" smtClean="0"/>
          </a:p>
          <a:p>
            <a:pPr algn="just"/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EJECUCIÓN DEL POA 2017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s-SV" sz="2400" dirty="0" smtClean="0"/>
              <a:t>Se presenta el avance en la Ejecución del POA correspondiente al período de abril a junio de 2017; se ha tomado en consideración las actividades ejecutadas o en proceso de ejecución; en la matriz de ejecución por cada actividad se han establecido para muchos casos la justificación por la cual determinadas actividades no ha sido posibles ejecutarlas en el tiempo programado.</a:t>
            </a:r>
          </a:p>
          <a:p>
            <a:pPr algn="just"/>
            <a:r>
              <a:rPr lang="es-SV" sz="2400" dirty="0" smtClean="0"/>
              <a:t>Cada una de las actividades indicadas como ejecutadas o en proceso de ejecución son de exclusiva responsabilidad del Gerente, Jefe o Encargado del área o unidad correspondiente; la Gerencia de Administración y Finanzas únicamente ha facilitado la elaboración del presente informe, mediante la consolidación de la información proporcionada.</a:t>
            </a:r>
          </a:p>
          <a:p>
            <a:pPr algn="just"/>
            <a:r>
              <a:rPr lang="es-SV" sz="2400" dirty="0" smtClean="0"/>
              <a:t>A continuación se presenta un resumen del nivel de ejecución del POA, durante el período indicado.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6889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998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b="1" dirty="0" smtClean="0"/>
              <a:t>EJECUCIÓN DEL POA ABRIL-JUNIO 2017</a:t>
            </a:r>
            <a:endParaRPr lang="es-SV" sz="3200" b="1" dirty="0"/>
          </a:p>
        </p:txBody>
      </p:sp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466532"/>
              </p:ext>
            </p:extLst>
          </p:nvPr>
        </p:nvGraphicFramePr>
        <p:xfrm>
          <a:off x="838199" y="786124"/>
          <a:ext cx="10186115" cy="561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72"/>
                <a:gridCol w="4170108"/>
                <a:gridCol w="2318197"/>
                <a:gridCol w="1558344"/>
                <a:gridCol w="1648494"/>
              </a:tblGrid>
              <a:tr h="598982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No.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Unidad/Gerencia/Departamento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programadas en el trimestre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Ejecutadas o en proceso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% de Ejecución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Dirección Ejecutiva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92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Auditoría Interna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dirty="0" smtClean="0"/>
                        <a:t>Unidad de Acceso a la Información Pública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87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Comunicaciones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Gestión Documental y Archivos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Género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Ambiental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86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</a:t>
                      </a:r>
                      <a:r>
                        <a:rPr lang="es-SV" sz="1600" baseline="0" dirty="0" smtClean="0"/>
                        <a:t> de Adquisiciones y Contrataciones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Jurídica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86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Comisión Técnica de Evaluación</a:t>
                      </a:r>
                      <a:r>
                        <a:rPr lang="es-SV" sz="1600" baseline="0" dirty="0" smtClean="0"/>
                        <a:t> Médica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78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Administración y Finanzas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Sistemas y Tecnología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Consejo Nacional de Seguridad Vial CONASEVI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87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 gridSpan="2">
                  <a:txBody>
                    <a:bodyPr/>
                    <a:lstStyle/>
                    <a:p>
                      <a:r>
                        <a:rPr lang="es-SV" sz="1600" dirty="0" smtClean="0"/>
                        <a:t>Actividades programadas</a:t>
                      </a:r>
                      <a:r>
                        <a:rPr lang="es-SV" sz="1600" baseline="0" dirty="0" smtClean="0"/>
                        <a:t> en el período</a:t>
                      </a:r>
                      <a:endParaRPr lang="es-SV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85</a:t>
                      </a:r>
                      <a:endParaRPr lang="es-SV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1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730"/>
          </a:xfrm>
        </p:spPr>
        <p:txBody>
          <a:bodyPr/>
          <a:lstStyle/>
          <a:p>
            <a:pPr algn="ctr"/>
            <a:r>
              <a:rPr lang="es-SV" b="1" dirty="0" smtClean="0"/>
              <a:t>CONCLUSIÓN</a:t>
            </a:r>
            <a:endParaRPr lang="es-SV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rmAutofit fontScale="92500"/>
          </a:bodyPr>
          <a:lstStyle/>
          <a:p>
            <a:pPr algn="just"/>
            <a:r>
              <a:rPr lang="es-SV" dirty="0" smtClean="0"/>
              <a:t>De un total de 112 actividades programadas ya sea de una forma parcial o total para el segundo trimestre del año 2017, se han ejecutado o por lo menos están en proceso de ejecución la cantidad de 95; lo cual constituye un porcentaje del 85% de ejecución que es muy aceptable en términos de evaluación.</a:t>
            </a:r>
          </a:p>
          <a:p>
            <a:pPr algn="just"/>
            <a:r>
              <a:rPr lang="es-SV" dirty="0" smtClean="0"/>
              <a:t>La ejecución del 85% del POA en el segundo trimestre del año 2017, es exactamente igual a la ejecución del primer trimestre del mismo año.</a:t>
            </a:r>
          </a:p>
          <a:p>
            <a:pPr algn="just"/>
            <a:r>
              <a:rPr lang="es-SV" dirty="0" smtClean="0"/>
              <a:t>En este segundo trimestre, fueron ejecutadas algunas actividades que estaban programadas para el primer trimestre y que por algunas circunstancias no fueron ejecutadas en dicho período; sin embargo, estas acciones serán tomadas en cuenta hasta en el informe </a:t>
            </a:r>
            <a:r>
              <a:rPr lang="es-SV" smtClean="0"/>
              <a:t>de liquidación </a:t>
            </a:r>
            <a:r>
              <a:rPr lang="es-SV" dirty="0" smtClean="0"/>
              <a:t>del POA 2017.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494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555</Words>
  <Application>Microsoft Office PowerPoint</Application>
  <PresentationFormat>Panorámica</PresentationFormat>
  <Paragraphs>93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INFORME DE EJECUCIÓN  POA 2017 PERÍODO DE ABRIL A JUNIO</vt:lpstr>
      <vt:lpstr>INTRODUCCIÓN</vt:lpstr>
      <vt:lpstr>EJECUCIÓN DEL POA 2017</vt:lpstr>
      <vt:lpstr>EJECUCIÓN DEL POA ABRIL-JUNIO 2017</vt:lpstr>
      <vt:lpstr>CONCLUSIÓN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Heysel Alarcon</cp:lastModifiedBy>
  <cp:revision>44</cp:revision>
  <cp:lastPrinted>2017-01-16T22:19:37Z</cp:lastPrinted>
  <dcterms:created xsi:type="dcterms:W3CDTF">2016-06-14T14:54:11Z</dcterms:created>
  <dcterms:modified xsi:type="dcterms:W3CDTF">2017-09-08T17:24:43Z</dcterms:modified>
</cp:coreProperties>
</file>