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64" r:id="rId4"/>
    <p:sldId id="263" r:id="rId5"/>
    <p:sldId id="274" r:id="rId6"/>
    <p:sldId id="272" r:id="rId7"/>
    <p:sldId id="273" r:id="rId8"/>
    <p:sldId id="260" r:id="rId9"/>
    <p:sldId id="275" r:id="rId10"/>
    <p:sldId id="276" r:id="rId11"/>
    <p:sldId id="266" r:id="rId12"/>
    <p:sldId id="267" r:id="rId13"/>
    <p:sldId id="268" r:id="rId14"/>
    <p:sldId id="265" r:id="rId15"/>
    <p:sldId id="269" r:id="rId16"/>
    <p:sldId id="279" r:id="rId17"/>
    <p:sldId id="270" r:id="rId18"/>
    <p:sldId id="277" r:id="rId19"/>
    <p:sldId id="280" r:id="rId20"/>
    <p:sldId id="281" r:id="rId21"/>
    <p:sldId id="282" r:id="rId22"/>
    <p:sldId id="278" r:id="rId23"/>
    <p:sldId id="290" r:id="rId24"/>
    <p:sldId id="296" r:id="rId25"/>
    <p:sldId id="297" r:id="rId26"/>
    <p:sldId id="292" r:id="rId27"/>
    <p:sldId id="283" r:id="rId28"/>
    <p:sldId id="284" r:id="rId29"/>
    <p:sldId id="285" r:id="rId30"/>
    <p:sldId id="286" r:id="rId31"/>
    <p:sldId id="287" r:id="rId32"/>
    <p:sldId id="288" r:id="rId33"/>
    <p:sldId id="258" r:id="rId34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6" autoAdjust="0"/>
    <p:restoredTop sz="94660"/>
  </p:normalViewPr>
  <p:slideViewPr>
    <p:cSldViewPr snapToGrid="0">
      <p:cViewPr varScale="1">
        <p:scale>
          <a:sx n="80" d="100"/>
          <a:sy n="80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CONASEVI%202017\FONAT%202017\Rendicion%20de%20cuentas\Informe%20de%20Rendicion%20de%20Cuentas\Copia%20de%20Resumen%20de%20Estadisticas%20de%20solicitudes%202013%20-%20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yda%20Alfaro\Downloads\Estadisticas%20%202015-%20abril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GENERO!$D$5</c:f>
              <c:strCache>
                <c:ptCount val="1"/>
                <c:pt idx="0">
                  <c:v>Fallecidos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4471587066457711E-17"/>
                  <c:y val="-1.450432055538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6591254351534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362104796799167E-3"/>
                  <c:y val="-1.933909407384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574736531198287E-3"/>
                  <c:y val="-2.4173867592303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D72-4661-96C5-7C889B70A1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GENERO!$A$6:$A$10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  <c:extLst xmlns:c16r2="http://schemas.microsoft.com/office/drawing/2015/06/chart"/>
            </c:numRef>
          </c:cat>
          <c:val>
            <c:numRef>
              <c:f>GENERO!$D$6:$D$10</c:f>
              <c:numCache>
                <c:formatCode>General</c:formatCode>
                <c:ptCount val="4"/>
                <c:pt idx="0">
                  <c:v>413</c:v>
                </c:pt>
                <c:pt idx="1">
                  <c:v>473</c:v>
                </c:pt>
                <c:pt idx="2">
                  <c:v>172</c:v>
                </c:pt>
                <c:pt idx="3">
                  <c:v>196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72-4661-96C5-7C889B70A1FA}"/>
            </c:ext>
          </c:extLst>
        </c:ser>
        <c:ser>
          <c:idx val="1"/>
          <c:order val="1"/>
          <c:tx>
            <c:strRef>
              <c:f>GENERO!$G$5</c:f>
              <c:strCache>
                <c:ptCount val="1"/>
                <c:pt idx="0">
                  <c:v>Lesionados 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8300205402269145E-3"/>
                  <c:y val="-2.4951257865110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075051350567285E-2"/>
                  <c:y val="-1.8713443398832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23578745279641E-2"/>
                  <c:y val="-1.933909407384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D72-4661-96C5-7C889B70A1F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490061620680742E-2"/>
                  <c:y val="-2.183235063197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D72-4661-96C5-7C889B70A1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GENERO!$A$6:$A$10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  <c:extLst xmlns:c16r2="http://schemas.microsoft.com/office/drawing/2015/06/chart"/>
            </c:numRef>
          </c:cat>
          <c:val>
            <c:numRef>
              <c:f>GENERO!$G$6:$G$10</c:f>
              <c:numCache>
                <c:formatCode>General</c:formatCode>
                <c:ptCount val="4"/>
                <c:pt idx="0">
                  <c:v>924</c:v>
                </c:pt>
                <c:pt idx="1">
                  <c:v>517</c:v>
                </c:pt>
                <c:pt idx="2">
                  <c:v>73</c:v>
                </c:pt>
                <c:pt idx="3">
                  <c:v>101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72-4661-96C5-7C889B70A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59420944"/>
        <c:axId val="259421504"/>
        <c:axId val="0"/>
      </c:bar3DChart>
      <c:catAx>
        <c:axId val="25942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59421504"/>
        <c:crosses val="autoZero"/>
        <c:auto val="1"/>
        <c:lblAlgn val="ctr"/>
        <c:lblOffset val="100"/>
        <c:noMultiLvlLbl val="0"/>
      </c:catAx>
      <c:valAx>
        <c:axId val="25942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5942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99819304931242"/>
          <c:y val="0.15040816748300162"/>
          <c:w val="0.77154916606185187"/>
          <c:h val="0.65178195245279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'acci-- lesio-- falleci- DIGESTY'!$B$5</c:f>
              <c:strCache>
                <c:ptCount val="1"/>
                <c:pt idx="0">
                  <c:v>Fallecidos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'acci-- lesio-- falleci- DIGESTY'!$C$2:$O$2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  <c:extLst xmlns:c16r2="http://schemas.microsoft.com/office/drawing/2015/06/chart"/>
            </c:numRef>
          </c:cat>
          <c:val>
            <c:numRef>
              <c:f>'acci-- lesio-- falleci- DIGESTY'!$C$5:$O$5</c:f>
              <c:numCache>
                <c:formatCode>General</c:formatCode>
                <c:ptCount val="8"/>
                <c:pt idx="0">
                  <c:v>1118</c:v>
                </c:pt>
                <c:pt idx="1">
                  <c:v>1050</c:v>
                </c:pt>
                <c:pt idx="2">
                  <c:v>990</c:v>
                </c:pt>
                <c:pt idx="3">
                  <c:v>998</c:v>
                </c:pt>
                <c:pt idx="4">
                  <c:v>1029</c:v>
                </c:pt>
                <c:pt idx="5">
                  <c:v>1049</c:v>
                </c:pt>
                <c:pt idx="6">
                  <c:v>1149</c:v>
                </c:pt>
                <c:pt idx="7">
                  <c:v>1211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CB-47C0-B944-5D18205AE2A2}"/>
            </c:ext>
          </c:extLst>
        </c:ser>
        <c:ser>
          <c:idx val="2"/>
          <c:order val="2"/>
          <c:tx>
            <c:strRef>
              <c:f>'acci-- lesio-- falleci- DIGESTY'!$B$3</c:f>
              <c:strCache>
                <c:ptCount val="1"/>
                <c:pt idx="0">
                  <c:v>Siniestros Viales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'acci-- lesio-- falleci- DIGESTY'!$C$2:$O$2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  <c:extLst xmlns:c16r2="http://schemas.microsoft.com/office/drawing/2015/06/chart"/>
            </c:numRef>
          </c:cat>
          <c:val>
            <c:numRef>
              <c:f>'acci-- lesio-- falleci- DIGESTY'!$C$3:$O$3</c:f>
              <c:numCache>
                <c:formatCode>#,##0</c:formatCode>
                <c:ptCount val="8"/>
                <c:pt idx="0">
                  <c:v>18289</c:v>
                </c:pt>
                <c:pt idx="1">
                  <c:v>20602</c:v>
                </c:pt>
                <c:pt idx="2">
                  <c:v>21477</c:v>
                </c:pt>
                <c:pt idx="3">
                  <c:v>22513</c:v>
                </c:pt>
                <c:pt idx="4">
                  <c:v>23098</c:v>
                </c:pt>
                <c:pt idx="5">
                  <c:v>23599</c:v>
                </c:pt>
                <c:pt idx="6">
                  <c:v>22281</c:v>
                </c:pt>
                <c:pt idx="7">
                  <c:v>22945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CB-47C0-B944-5D18205AE2A2}"/>
            </c:ext>
          </c:extLst>
        </c:ser>
        <c:ser>
          <c:idx val="3"/>
          <c:order val="3"/>
          <c:tx>
            <c:strRef>
              <c:f>'acci-- lesio-- falleci- DIGESTY'!$B$4</c:f>
              <c:strCache>
                <c:ptCount val="1"/>
                <c:pt idx="0">
                  <c:v>Lesionados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'acci-- lesio-- falleci- DIGESTY'!$C$2:$O$2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  <c:extLst xmlns:c16r2="http://schemas.microsoft.com/office/drawing/2015/06/chart"/>
            </c:numRef>
          </c:cat>
          <c:val>
            <c:numRef>
              <c:f>'acci-- lesio-- falleci- DIGESTY'!$C$4:$O$4</c:f>
              <c:numCache>
                <c:formatCode>#,##0</c:formatCode>
                <c:ptCount val="8"/>
                <c:pt idx="0">
                  <c:v>6767</c:v>
                </c:pt>
                <c:pt idx="1">
                  <c:v>7877</c:v>
                </c:pt>
                <c:pt idx="2">
                  <c:v>8611</c:v>
                </c:pt>
                <c:pt idx="3">
                  <c:v>8652</c:v>
                </c:pt>
                <c:pt idx="4">
                  <c:v>9426</c:v>
                </c:pt>
                <c:pt idx="5" formatCode="General">
                  <c:v>10236</c:v>
                </c:pt>
                <c:pt idx="6" formatCode="General">
                  <c:v>9470</c:v>
                </c:pt>
                <c:pt idx="7">
                  <c:v>9989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CB-47C0-B944-5D18205AE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259429696"/>
        <c:axId val="259430256"/>
      </c:barChart>
      <c:lineChart>
        <c:grouping val="standard"/>
        <c:varyColors val="0"/>
        <c:ser>
          <c:idx val="1"/>
          <c:order val="1"/>
          <c:tx>
            <c:strRef>
              <c:f>'acci-- lesio-- falleci- DIGESTY'!$B$7</c:f>
              <c:strCache>
                <c:ptCount val="1"/>
                <c:pt idx="0">
                  <c:v>Tasa de Mortalidad (100,000 habs.)</c:v>
                </c:pt>
              </c:strCache>
            </c:strRef>
          </c:tx>
          <c:spPr>
            <a:ln w="60325" cap="rnd">
              <a:solidFill>
                <a:schemeClr val="accent4"/>
              </a:solidFill>
              <a:round/>
              <a:headEnd type="oval" w="med" len="med"/>
              <a:tailEnd type="oval"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73025" cap="rnd">
                <a:solidFill>
                  <a:schemeClr val="accent4"/>
                </a:solidFill>
                <a:headEnd type="oval"/>
              </a:ln>
              <a:effectLst/>
            </c:spPr>
          </c:marker>
          <c:dLbls>
            <c:dLbl>
              <c:idx val="0"/>
              <c:layout>
                <c:manualLayout>
                  <c:x val="-3.4632034632034632E-2"/>
                  <c:y val="-2.810304449648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56036556036627E-2"/>
                  <c:y val="-2.4980483996877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556036556036488E-2"/>
                  <c:y val="-3.4348165495706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404040404040407E-2"/>
                  <c:y val="-3.7470725995316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480038480038482E-2"/>
                  <c:y val="-3.4348165495706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8480038480038482E-2"/>
                  <c:y val="-3.1225604996096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0404040404040407E-2"/>
                  <c:y val="-3.7470725995316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6CB-47C0-B944-5D18205AE2A2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8793103448275967E-2"/>
                  <c:y val="-4.691808232128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86CB-47C0-B944-5D18205AE2A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'acci-- lesio-- falleci- DIGESTY'!$C$2:$N$2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  <c:extLst xmlns:c16r2="http://schemas.microsoft.com/office/drawing/2015/06/chart"/>
            </c:numRef>
          </c:cat>
          <c:val>
            <c:numRef>
              <c:f>'acci-- lesio-- falleci- DIGESTY'!$C$7:$O$7</c:f>
              <c:numCache>
                <c:formatCode>0.0</c:formatCode>
                <c:ptCount val="8"/>
                <c:pt idx="0">
                  <c:v>18.176045240469243</c:v>
                </c:pt>
                <c:pt idx="1">
                  <c:v>16.986429460616154</c:v>
                </c:pt>
                <c:pt idx="2">
                  <c:v>15.932459247505122</c:v>
                </c:pt>
                <c:pt idx="3">
                  <c:v>15.969885724106302</c:v>
                </c:pt>
                <c:pt idx="4">
                  <c:v>16.358208195955118</c:v>
                </c:pt>
                <c:pt idx="5">
                  <c:v>16.387001936290648</c:v>
                </c:pt>
                <c:pt idx="6">
                  <c:v>17.785631593473401</c:v>
                </c:pt>
                <c:pt idx="7">
                  <c:v>18.600000000000001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86CB-47C0-B944-5D18205AE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9431376"/>
        <c:axId val="259430816"/>
      </c:lineChart>
      <c:catAx>
        <c:axId val="259429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/>
                  <a:t>Años en analisis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59430256"/>
        <c:crosses val="autoZero"/>
        <c:auto val="1"/>
        <c:lblAlgn val="ctr"/>
        <c:lblOffset val="100"/>
        <c:noMultiLvlLbl val="0"/>
      </c:catAx>
      <c:valAx>
        <c:axId val="259430256"/>
        <c:scaling>
          <c:orientation val="minMax"/>
          <c:max val="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/>
                  <a:t> Fallecidos,  Lesionados, Siniestros Viales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59429696"/>
        <c:crosses val="autoZero"/>
        <c:crossBetween val="between"/>
      </c:valAx>
      <c:valAx>
        <c:axId val="259430816"/>
        <c:scaling>
          <c:orientation val="minMax"/>
          <c:max val="100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259431376"/>
        <c:crosses val="max"/>
        <c:crossBetween val="between"/>
      </c:valAx>
      <c:catAx>
        <c:axId val="259431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9430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37A77-FA84-4A60-89A8-745556B9CC92}" type="doc">
      <dgm:prSet loTypeId="urn:microsoft.com/office/officeart/2005/8/layout/h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72882340-16DA-47C2-9A76-85A08D984F8A}">
      <dgm:prSet phldrT="[Texto]" custT="1"/>
      <dgm:spPr/>
      <dgm:t>
        <a:bodyPr/>
        <a:lstStyle/>
        <a:p>
          <a:r>
            <a:rPr lang="es-ES" sz="2600" b="1">
              <a:solidFill>
                <a:schemeClr val="tx1"/>
              </a:solidFill>
            </a:rPr>
            <a:t>Plan Estratégico de Seguridad Vial 2004-2009</a:t>
          </a:r>
          <a:endParaRPr lang="es-ES" sz="2600" b="1" dirty="0">
            <a:solidFill>
              <a:schemeClr val="tx1"/>
            </a:solidFill>
          </a:endParaRPr>
        </a:p>
      </dgm:t>
    </dgm:pt>
    <dgm:pt modelId="{5A88B577-6CFD-44A5-8825-0C9E41AD6F3A}" type="parTrans" cxnId="{C1DF1BB3-3E19-4877-BFB6-90E96589D3FD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21D6986B-37EF-4C33-8704-DA3A07EC0833}" type="sibTrans" cxnId="{C1DF1BB3-3E19-4877-BFB6-90E96589D3FD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F5701FE5-70DC-4AEC-B0ED-F3FE946DF4B5}">
      <dgm:prSet phldrT="[Texto]" custT="1"/>
      <dgm:spPr/>
      <dgm:t>
        <a:bodyPr/>
        <a:lstStyle/>
        <a:p>
          <a:r>
            <a:rPr lang="es-ES" sz="2600" b="1">
              <a:solidFill>
                <a:schemeClr val="tx1"/>
              </a:solidFill>
            </a:rPr>
            <a:t>Plan de Seguridad vial para Municipios de Sonsonate, Acajutla y Sonzacate 2009-2010</a:t>
          </a:r>
          <a:endParaRPr lang="es-ES" sz="2600" b="1" dirty="0">
            <a:solidFill>
              <a:schemeClr val="tx1"/>
            </a:solidFill>
          </a:endParaRPr>
        </a:p>
      </dgm:t>
    </dgm:pt>
    <dgm:pt modelId="{ED9EC153-8F7D-4549-AD05-A7D16EF39604}" type="parTrans" cxnId="{06A9454D-3590-4C18-A5FA-740E7E0F2B5B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2F1E240C-CD3E-48C4-AA52-97B642D53CF0}" type="sibTrans" cxnId="{06A9454D-3590-4C18-A5FA-740E7E0F2B5B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394AAEB4-E782-4541-98F0-8551CA106A2B}">
      <dgm:prSet phldrT="[Texto]" custT="1"/>
      <dgm:spPr/>
      <dgm:t>
        <a:bodyPr/>
        <a:lstStyle/>
        <a:p>
          <a:r>
            <a:rPr lang="es-ES" sz="2600" b="1">
              <a:solidFill>
                <a:schemeClr val="tx1"/>
              </a:solidFill>
            </a:rPr>
            <a:t>Estrategia de Plan de Acción en Seguridad Vial 2011-2020 de la OPS/OMS</a:t>
          </a:r>
          <a:endParaRPr lang="es-ES" sz="2600" b="1" dirty="0">
            <a:solidFill>
              <a:schemeClr val="tx1"/>
            </a:solidFill>
          </a:endParaRPr>
        </a:p>
      </dgm:t>
    </dgm:pt>
    <dgm:pt modelId="{9F2D9791-9A41-4EE4-997C-48DEBC309346}" type="parTrans" cxnId="{E765E5FC-8634-4A04-B00F-7F55D13C1517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5C19156C-469D-4EB5-A44E-B087457A77B0}" type="sibTrans" cxnId="{E765E5FC-8634-4A04-B00F-7F55D13C1517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32171A86-5F0D-4BA6-82B5-ECDF5C1EC4B6}">
      <dgm:prSet custT="1"/>
      <dgm:spPr/>
      <dgm:t>
        <a:bodyPr/>
        <a:lstStyle/>
        <a:p>
          <a:r>
            <a:rPr lang="es-ES" sz="2600" b="1" dirty="0">
              <a:solidFill>
                <a:schemeClr val="tx1"/>
              </a:solidFill>
            </a:rPr>
            <a:t>Plan mundial del Decenio para la Seguridad Vial 2011-2020 de las Naciones Unidas</a:t>
          </a:r>
        </a:p>
      </dgm:t>
    </dgm:pt>
    <dgm:pt modelId="{E31CA7C8-DB68-4A9C-984B-6ED5C1556103}" type="parTrans" cxnId="{42313134-E855-4463-BAEF-9F9F1F6F0E7C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6D81CEA2-ACFF-4A0F-BF3D-1718992D6135}" type="sibTrans" cxnId="{42313134-E855-4463-BAEF-9F9F1F6F0E7C}">
      <dgm:prSet/>
      <dgm:spPr/>
      <dgm:t>
        <a:bodyPr/>
        <a:lstStyle/>
        <a:p>
          <a:endParaRPr lang="es-ES" sz="2600" b="1">
            <a:solidFill>
              <a:schemeClr val="tx1"/>
            </a:solidFill>
          </a:endParaRPr>
        </a:p>
      </dgm:t>
    </dgm:pt>
    <dgm:pt modelId="{9157FF90-5321-4F58-8EFD-9571D72D39C8}" type="pres">
      <dgm:prSet presAssocID="{75637A77-FA84-4A60-89A8-745556B9CC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844D1E2-7CC8-4D50-8C17-7C869C0B20E2}" type="pres">
      <dgm:prSet presAssocID="{72882340-16DA-47C2-9A76-85A08D984F8A}" presName="node" presStyleLbl="node1" presStyleIdx="0" presStyleCnt="4" custLinFactNeighborX="-49146" custLinFactNeighborY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27ED5A7-AF36-4C65-8716-D5C9AE9F31AE}" type="pres">
      <dgm:prSet presAssocID="{21D6986B-37EF-4C33-8704-DA3A07EC0833}" presName="sibTrans" presStyleCnt="0"/>
      <dgm:spPr/>
    </dgm:pt>
    <dgm:pt modelId="{6D590BB6-B685-49ED-B7F5-5E5B5640FC7B}" type="pres">
      <dgm:prSet presAssocID="{F5701FE5-70DC-4AEC-B0ED-F3FE946DF4B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E30AAB8-F260-44B6-8E09-8814E6185C42}" type="pres">
      <dgm:prSet presAssocID="{2F1E240C-CD3E-48C4-AA52-97B642D53CF0}" presName="sibTrans" presStyleCnt="0"/>
      <dgm:spPr/>
    </dgm:pt>
    <dgm:pt modelId="{E37C0149-DD1D-4D9D-8BBB-7371056B7DDD}" type="pres">
      <dgm:prSet presAssocID="{394AAEB4-E782-4541-98F0-8551CA106A2B}" presName="node" presStyleLbl="node1" presStyleIdx="2" presStyleCnt="4" custLinFactNeighborY="-202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18C5171-2D05-446A-B6B6-18261741D380}" type="pres">
      <dgm:prSet presAssocID="{5C19156C-469D-4EB5-A44E-B087457A77B0}" presName="sibTrans" presStyleCnt="0"/>
      <dgm:spPr/>
    </dgm:pt>
    <dgm:pt modelId="{E6AA7466-FFC8-4A0A-997A-978840FD64B6}" type="pres">
      <dgm:prSet presAssocID="{32171A86-5F0D-4BA6-82B5-ECDF5C1EC4B6}" presName="node" presStyleLbl="node1" presStyleIdx="3" presStyleCnt="4" custLinFactNeighborY="26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42313134-E855-4463-BAEF-9F9F1F6F0E7C}" srcId="{75637A77-FA84-4A60-89A8-745556B9CC92}" destId="{32171A86-5F0D-4BA6-82B5-ECDF5C1EC4B6}" srcOrd="3" destOrd="0" parTransId="{E31CA7C8-DB68-4A9C-984B-6ED5C1556103}" sibTransId="{6D81CEA2-ACFF-4A0F-BF3D-1718992D6135}"/>
    <dgm:cxn modelId="{189BB09A-1779-4C34-9F7B-066E086F6B8D}" type="presOf" srcId="{394AAEB4-E782-4541-98F0-8551CA106A2B}" destId="{E37C0149-DD1D-4D9D-8BBB-7371056B7DDD}" srcOrd="0" destOrd="0" presId="urn:microsoft.com/office/officeart/2005/8/layout/hList6"/>
    <dgm:cxn modelId="{72CB0D05-ECE6-40D5-882B-979C3822557B}" type="presOf" srcId="{75637A77-FA84-4A60-89A8-745556B9CC92}" destId="{9157FF90-5321-4F58-8EFD-9571D72D39C8}" srcOrd="0" destOrd="0" presId="urn:microsoft.com/office/officeart/2005/8/layout/hList6"/>
    <dgm:cxn modelId="{B830C990-2945-4D33-A693-8064D7366EEB}" type="presOf" srcId="{32171A86-5F0D-4BA6-82B5-ECDF5C1EC4B6}" destId="{E6AA7466-FFC8-4A0A-997A-978840FD64B6}" srcOrd="0" destOrd="0" presId="urn:microsoft.com/office/officeart/2005/8/layout/hList6"/>
    <dgm:cxn modelId="{E765E5FC-8634-4A04-B00F-7F55D13C1517}" srcId="{75637A77-FA84-4A60-89A8-745556B9CC92}" destId="{394AAEB4-E782-4541-98F0-8551CA106A2B}" srcOrd="2" destOrd="0" parTransId="{9F2D9791-9A41-4EE4-997C-48DEBC309346}" sibTransId="{5C19156C-469D-4EB5-A44E-B087457A77B0}"/>
    <dgm:cxn modelId="{06A9454D-3590-4C18-A5FA-740E7E0F2B5B}" srcId="{75637A77-FA84-4A60-89A8-745556B9CC92}" destId="{F5701FE5-70DC-4AEC-B0ED-F3FE946DF4B5}" srcOrd="1" destOrd="0" parTransId="{ED9EC153-8F7D-4549-AD05-A7D16EF39604}" sibTransId="{2F1E240C-CD3E-48C4-AA52-97B642D53CF0}"/>
    <dgm:cxn modelId="{2837BE10-DD63-4C74-81F5-C9F5B87B2AB2}" type="presOf" srcId="{F5701FE5-70DC-4AEC-B0ED-F3FE946DF4B5}" destId="{6D590BB6-B685-49ED-B7F5-5E5B5640FC7B}" srcOrd="0" destOrd="0" presId="urn:microsoft.com/office/officeart/2005/8/layout/hList6"/>
    <dgm:cxn modelId="{C1DF1BB3-3E19-4877-BFB6-90E96589D3FD}" srcId="{75637A77-FA84-4A60-89A8-745556B9CC92}" destId="{72882340-16DA-47C2-9A76-85A08D984F8A}" srcOrd="0" destOrd="0" parTransId="{5A88B577-6CFD-44A5-8825-0C9E41AD6F3A}" sibTransId="{21D6986B-37EF-4C33-8704-DA3A07EC0833}"/>
    <dgm:cxn modelId="{6756C08D-552A-4CA7-8F13-E6625C980CDB}" type="presOf" srcId="{72882340-16DA-47C2-9A76-85A08D984F8A}" destId="{3844D1E2-7CC8-4D50-8C17-7C869C0B20E2}" srcOrd="0" destOrd="0" presId="urn:microsoft.com/office/officeart/2005/8/layout/hList6"/>
    <dgm:cxn modelId="{BD0EC382-6610-4FCE-BDF2-68895AFA9C4F}" type="presParOf" srcId="{9157FF90-5321-4F58-8EFD-9571D72D39C8}" destId="{3844D1E2-7CC8-4D50-8C17-7C869C0B20E2}" srcOrd="0" destOrd="0" presId="urn:microsoft.com/office/officeart/2005/8/layout/hList6"/>
    <dgm:cxn modelId="{3E2323D1-1C3F-417E-90A2-9E034047AC97}" type="presParOf" srcId="{9157FF90-5321-4F58-8EFD-9571D72D39C8}" destId="{027ED5A7-AF36-4C65-8716-D5C9AE9F31AE}" srcOrd="1" destOrd="0" presId="urn:microsoft.com/office/officeart/2005/8/layout/hList6"/>
    <dgm:cxn modelId="{0905CFDD-A612-447D-B802-CC9E90EAEC06}" type="presParOf" srcId="{9157FF90-5321-4F58-8EFD-9571D72D39C8}" destId="{6D590BB6-B685-49ED-B7F5-5E5B5640FC7B}" srcOrd="2" destOrd="0" presId="urn:microsoft.com/office/officeart/2005/8/layout/hList6"/>
    <dgm:cxn modelId="{9409BB24-26A8-4223-800B-8A64D71FF4B9}" type="presParOf" srcId="{9157FF90-5321-4F58-8EFD-9571D72D39C8}" destId="{BE30AAB8-F260-44B6-8E09-8814E6185C42}" srcOrd="3" destOrd="0" presId="urn:microsoft.com/office/officeart/2005/8/layout/hList6"/>
    <dgm:cxn modelId="{543450D5-642B-4B4B-AF15-F9F6C7EADEF8}" type="presParOf" srcId="{9157FF90-5321-4F58-8EFD-9571D72D39C8}" destId="{E37C0149-DD1D-4D9D-8BBB-7371056B7DDD}" srcOrd="4" destOrd="0" presId="urn:microsoft.com/office/officeart/2005/8/layout/hList6"/>
    <dgm:cxn modelId="{F5C1F5ED-588A-47A8-BA34-5E7BC733A60A}" type="presParOf" srcId="{9157FF90-5321-4F58-8EFD-9571D72D39C8}" destId="{A18C5171-2D05-446A-B6B6-18261741D380}" srcOrd="5" destOrd="0" presId="urn:microsoft.com/office/officeart/2005/8/layout/hList6"/>
    <dgm:cxn modelId="{C1AB8463-0137-490C-9A40-5EC5228C515E}" type="presParOf" srcId="{9157FF90-5321-4F58-8EFD-9571D72D39C8}" destId="{E6AA7466-FFC8-4A0A-997A-978840FD64B6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DC965-B37B-476B-A702-B117226CE6A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80323496-6862-4FB4-AD13-C724EACA415C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2400" dirty="0"/>
            <a:t>Siniestralidad </a:t>
          </a:r>
        </a:p>
        <a:p>
          <a:r>
            <a:rPr lang="es-SV" sz="2400" dirty="0"/>
            <a:t>vial</a:t>
          </a:r>
        </a:p>
      </dgm:t>
    </dgm:pt>
    <dgm:pt modelId="{C1C55F70-8B1B-4A71-AD25-9C039B86EEF8}" type="parTrans" cxnId="{11156976-FB4A-4EFA-8987-AB4892E944F4}">
      <dgm:prSet/>
      <dgm:spPr/>
      <dgm:t>
        <a:bodyPr/>
        <a:lstStyle/>
        <a:p>
          <a:endParaRPr lang="es-SV" sz="2400"/>
        </a:p>
      </dgm:t>
    </dgm:pt>
    <dgm:pt modelId="{548F6EA5-1426-4D0E-BBC4-EF3C4D3CEE17}" type="sibTrans" cxnId="{11156976-FB4A-4EFA-8987-AB4892E944F4}">
      <dgm:prSet/>
      <dgm:spPr/>
      <dgm:t>
        <a:bodyPr/>
        <a:lstStyle/>
        <a:p>
          <a:endParaRPr lang="es-SV" sz="2400"/>
        </a:p>
      </dgm:t>
    </dgm:pt>
    <dgm:pt modelId="{BB92C02E-3590-475F-9127-F5311EF4764A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400" b="1" dirty="0"/>
            <a:t>Infraestructura</a:t>
          </a:r>
        </a:p>
      </dgm:t>
    </dgm:pt>
    <dgm:pt modelId="{5863B06B-1906-4583-BD7D-D6B276EB6CDE}" type="parTrans" cxnId="{8CEFCA33-7C92-4C25-9969-0FBB99C3187F}">
      <dgm:prSet/>
      <dgm:spPr/>
      <dgm:t>
        <a:bodyPr/>
        <a:lstStyle/>
        <a:p>
          <a:endParaRPr lang="es-SV" sz="2400"/>
        </a:p>
      </dgm:t>
    </dgm:pt>
    <dgm:pt modelId="{160DB9FC-A5B1-4D4E-BB81-A5416A85AA7A}" type="sibTrans" cxnId="{8CEFCA33-7C92-4C25-9969-0FBB99C3187F}">
      <dgm:prSet/>
      <dgm:spPr/>
      <dgm:t>
        <a:bodyPr/>
        <a:lstStyle/>
        <a:p>
          <a:endParaRPr lang="es-SV" sz="2400"/>
        </a:p>
      </dgm:t>
    </dgm:pt>
    <dgm:pt modelId="{14B49715-8FCA-40B9-95CA-AB3B4D6778FD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Vigilancia y Control</a:t>
          </a:r>
        </a:p>
      </dgm:t>
    </dgm:pt>
    <dgm:pt modelId="{A0168840-B3A0-4323-BEA2-34D61201CCFB}" type="parTrans" cxnId="{998AEFB4-4AE1-457F-9EC6-5A67A68B8FAD}">
      <dgm:prSet/>
      <dgm:spPr/>
      <dgm:t>
        <a:bodyPr/>
        <a:lstStyle/>
        <a:p>
          <a:endParaRPr lang="es-SV" sz="2400"/>
        </a:p>
      </dgm:t>
    </dgm:pt>
    <dgm:pt modelId="{0005F4FF-900C-433F-8D46-FD19762C14DA}" type="sibTrans" cxnId="{998AEFB4-4AE1-457F-9EC6-5A67A68B8FAD}">
      <dgm:prSet/>
      <dgm:spPr/>
      <dgm:t>
        <a:bodyPr/>
        <a:lstStyle/>
        <a:p>
          <a:endParaRPr lang="es-SV" sz="2400"/>
        </a:p>
      </dgm:t>
    </dgm:pt>
    <dgm:pt modelId="{FB5A414B-A28A-4714-97CF-4434623FA505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800" b="1" dirty="0"/>
            <a:t>Educación, Formación y  concientización vial</a:t>
          </a:r>
        </a:p>
      </dgm:t>
    </dgm:pt>
    <dgm:pt modelId="{D5A06380-BC0B-458D-ADF6-7DE76189C5D3}" type="parTrans" cxnId="{102E42BB-0649-41B8-ADFF-8C2C06AFBA11}">
      <dgm:prSet/>
      <dgm:spPr/>
      <dgm:t>
        <a:bodyPr/>
        <a:lstStyle/>
        <a:p>
          <a:endParaRPr lang="es-SV" sz="2400"/>
        </a:p>
      </dgm:t>
    </dgm:pt>
    <dgm:pt modelId="{69DD8D4A-D748-41CC-9C91-8CE849443C92}" type="sibTrans" cxnId="{102E42BB-0649-41B8-ADFF-8C2C06AFBA11}">
      <dgm:prSet/>
      <dgm:spPr/>
      <dgm:t>
        <a:bodyPr/>
        <a:lstStyle/>
        <a:p>
          <a:endParaRPr lang="es-SV" sz="2400"/>
        </a:p>
      </dgm:t>
    </dgm:pt>
    <dgm:pt modelId="{08F204A0-735A-4888-9FB9-58E7642860F5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800" b="1" dirty="0"/>
            <a:t>Atención integral de víctimas y sus familiares</a:t>
          </a:r>
        </a:p>
      </dgm:t>
    </dgm:pt>
    <dgm:pt modelId="{B56F1862-CEFC-4ED8-96DC-467FC81AD3AC}" type="parTrans" cxnId="{053C77EE-4B77-4889-A56E-33ECEF37BADA}">
      <dgm:prSet/>
      <dgm:spPr/>
      <dgm:t>
        <a:bodyPr/>
        <a:lstStyle/>
        <a:p>
          <a:endParaRPr lang="es-SV" sz="2400"/>
        </a:p>
      </dgm:t>
    </dgm:pt>
    <dgm:pt modelId="{236FDE6F-EED1-4ADE-B11D-E0CEC337F5FB}" type="sibTrans" cxnId="{053C77EE-4B77-4889-A56E-33ECEF37BADA}">
      <dgm:prSet/>
      <dgm:spPr/>
      <dgm:t>
        <a:bodyPr/>
        <a:lstStyle/>
        <a:p>
          <a:endParaRPr lang="es-SV" sz="2400"/>
        </a:p>
      </dgm:t>
    </dgm:pt>
    <dgm:pt modelId="{04797D15-71B8-40B9-AD57-64309B4FDA6F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Transporte Público</a:t>
          </a:r>
        </a:p>
      </dgm:t>
    </dgm:pt>
    <dgm:pt modelId="{9FD7AEBA-24C0-4D0B-8906-EC81F71F5B2A}" type="parTrans" cxnId="{FF7424EE-6221-436C-9D43-41F147FEA855}">
      <dgm:prSet/>
      <dgm:spPr/>
      <dgm:t>
        <a:bodyPr/>
        <a:lstStyle/>
        <a:p>
          <a:endParaRPr lang="es-SV" sz="2400"/>
        </a:p>
      </dgm:t>
    </dgm:pt>
    <dgm:pt modelId="{0616F504-0C45-4DA8-ADEB-3CAE78508CBC}" type="sibTrans" cxnId="{FF7424EE-6221-436C-9D43-41F147FEA855}">
      <dgm:prSet/>
      <dgm:spPr/>
      <dgm:t>
        <a:bodyPr/>
        <a:lstStyle/>
        <a:p>
          <a:endParaRPr lang="es-SV" sz="2400"/>
        </a:p>
      </dgm:t>
    </dgm:pt>
    <dgm:pt modelId="{2C09B8FE-C2EF-438E-8777-ECE3F1DB786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Investigación y análisis</a:t>
          </a:r>
        </a:p>
      </dgm:t>
    </dgm:pt>
    <dgm:pt modelId="{788DAA08-2CD2-48C5-BF66-B62EFCBECD14}" type="parTrans" cxnId="{1CBB4FC9-3425-4967-8160-B2FC05486F2F}">
      <dgm:prSet/>
      <dgm:spPr/>
      <dgm:t>
        <a:bodyPr/>
        <a:lstStyle/>
        <a:p>
          <a:endParaRPr lang="es-SV" sz="2400"/>
        </a:p>
      </dgm:t>
    </dgm:pt>
    <dgm:pt modelId="{5D9445FE-9917-4859-B07E-2A75366B92FE}" type="sibTrans" cxnId="{1CBB4FC9-3425-4967-8160-B2FC05486F2F}">
      <dgm:prSet/>
      <dgm:spPr/>
      <dgm:t>
        <a:bodyPr/>
        <a:lstStyle/>
        <a:p>
          <a:endParaRPr lang="es-SV" sz="2400"/>
        </a:p>
      </dgm:t>
    </dgm:pt>
    <dgm:pt modelId="{B7180FE5-9CDF-4C65-B544-40291729C05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Seguridad Vehicular</a:t>
          </a:r>
        </a:p>
      </dgm:t>
    </dgm:pt>
    <dgm:pt modelId="{67D9791C-677C-4916-988D-0610E136F8B7}" type="parTrans" cxnId="{7AF944A6-6AD2-4444-9B5F-5D5FBC402FA0}">
      <dgm:prSet/>
      <dgm:spPr/>
      <dgm:t>
        <a:bodyPr/>
        <a:lstStyle/>
        <a:p>
          <a:endParaRPr lang="es-SV" sz="2400"/>
        </a:p>
      </dgm:t>
    </dgm:pt>
    <dgm:pt modelId="{0B6624A4-0CC2-4B97-89CE-8BA6C06A5A65}" type="sibTrans" cxnId="{7AF944A6-6AD2-4444-9B5F-5D5FBC402FA0}">
      <dgm:prSet/>
      <dgm:spPr/>
      <dgm:t>
        <a:bodyPr/>
        <a:lstStyle/>
        <a:p>
          <a:endParaRPr lang="es-SV" sz="2400"/>
        </a:p>
      </dgm:t>
    </dgm:pt>
    <dgm:pt modelId="{A3E0E24E-CD58-4C34-AA48-8515285F4E4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Participación de la sociedad civil</a:t>
          </a:r>
        </a:p>
      </dgm:t>
    </dgm:pt>
    <dgm:pt modelId="{DF884C78-9BD7-49DC-B363-81800F190941}" type="parTrans" cxnId="{37AE27C2-FFA6-48C0-979E-1E9B26186E44}">
      <dgm:prSet/>
      <dgm:spPr/>
      <dgm:t>
        <a:bodyPr/>
        <a:lstStyle/>
        <a:p>
          <a:endParaRPr lang="es-SV" sz="2400"/>
        </a:p>
      </dgm:t>
    </dgm:pt>
    <dgm:pt modelId="{84ED8137-37BE-4493-8DEA-B9A39A0CFCD9}" type="sibTrans" cxnId="{37AE27C2-FFA6-48C0-979E-1E9B26186E44}">
      <dgm:prSet/>
      <dgm:spPr/>
      <dgm:t>
        <a:bodyPr/>
        <a:lstStyle/>
        <a:p>
          <a:endParaRPr lang="es-SV" sz="2400"/>
        </a:p>
      </dgm:t>
    </dgm:pt>
    <dgm:pt modelId="{D7464E74-AC4E-4C90-8D02-EA9FFFF3C535}" type="pres">
      <dgm:prSet presAssocID="{009DC965-B37B-476B-A702-B117226CE6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4CE05A84-AF3E-460E-9FBC-2F24426429EE}" type="pres">
      <dgm:prSet presAssocID="{80323496-6862-4FB4-AD13-C724EACA415C}" presName="centerShape" presStyleLbl="node0" presStyleIdx="0" presStyleCnt="1" custScaleX="153709" custScaleY="146799" custLinFactNeighborX="892"/>
      <dgm:spPr/>
      <dgm:t>
        <a:bodyPr/>
        <a:lstStyle/>
        <a:p>
          <a:endParaRPr lang="es-SV"/>
        </a:p>
      </dgm:t>
    </dgm:pt>
    <dgm:pt modelId="{D88B9C9C-9D1C-429D-B8E4-95B7327C533C}" type="pres">
      <dgm:prSet presAssocID="{BB92C02E-3590-475F-9127-F5311EF4764A}" presName="node" presStyleLbl="node1" presStyleIdx="0" presStyleCnt="8" custScaleX="125150" custScaleY="118010" custRadScaleRad="9464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48A2EF6-7180-49AE-A871-C47FDC70DB58}" type="pres">
      <dgm:prSet presAssocID="{BB92C02E-3590-475F-9127-F5311EF4764A}" presName="dummy" presStyleCnt="0"/>
      <dgm:spPr/>
    </dgm:pt>
    <dgm:pt modelId="{1A6EFD76-61F7-49BE-8144-659C5AABB3FD}" type="pres">
      <dgm:prSet presAssocID="{160DB9FC-A5B1-4D4E-BB81-A5416A85AA7A}" presName="sibTrans" presStyleLbl="sibTrans2D1" presStyleIdx="0" presStyleCnt="8"/>
      <dgm:spPr/>
      <dgm:t>
        <a:bodyPr/>
        <a:lstStyle/>
        <a:p>
          <a:endParaRPr lang="es-SV"/>
        </a:p>
      </dgm:t>
    </dgm:pt>
    <dgm:pt modelId="{49F1FAD9-B074-496C-AC2A-EEF05D8CE1F3}" type="pres">
      <dgm:prSet presAssocID="{14B49715-8FCA-40B9-95CA-AB3B4D6778FD}" presName="node" presStyleLbl="node1" presStyleIdx="1" presStyleCnt="8" custScaleX="115132" custScaleY="11528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78FB7B2-47EF-41B9-9276-7815449B6A6C}" type="pres">
      <dgm:prSet presAssocID="{14B49715-8FCA-40B9-95CA-AB3B4D6778FD}" presName="dummy" presStyleCnt="0"/>
      <dgm:spPr/>
    </dgm:pt>
    <dgm:pt modelId="{C2A13082-3808-49B8-B401-F02DA503E6FA}" type="pres">
      <dgm:prSet presAssocID="{0005F4FF-900C-433F-8D46-FD19762C14DA}" presName="sibTrans" presStyleLbl="sibTrans2D1" presStyleIdx="1" presStyleCnt="8"/>
      <dgm:spPr/>
      <dgm:t>
        <a:bodyPr/>
        <a:lstStyle/>
        <a:p>
          <a:endParaRPr lang="es-SV"/>
        </a:p>
      </dgm:t>
    </dgm:pt>
    <dgm:pt modelId="{719EF677-65E1-469B-B205-0F8BE647AA1A}" type="pres">
      <dgm:prSet presAssocID="{04797D15-71B8-40B9-AD57-64309B4FDA6F}" presName="node" presStyleLbl="node1" presStyleIdx="2" presStyleCnt="8" custScaleX="117096" custScaleY="11556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E3873B1-3289-487E-A744-7D2663D3E95D}" type="pres">
      <dgm:prSet presAssocID="{04797D15-71B8-40B9-AD57-64309B4FDA6F}" presName="dummy" presStyleCnt="0"/>
      <dgm:spPr/>
    </dgm:pt>
    <dgm:pt modelId="{B1D1CAB7-A757-4614-8AAE-13A71EB8FA95}" type="pres">
      <dgm:prSet presAssocID="{0616F504-0C45-4DA8-ADEB-3CAE78508CBC}" presName="sibTrans" presStyleLbl="sibTrans2D1" presStyleIdx="2" presStyleCnt="8"/>
      <dgm:spPr/>
      <dgm:t>
        <a:bodyPr/>
        <a:lstStyle/>
        <a:p>
          <a:endParaRPr lang="es-SV"/>
        </a:p>
      </dgm:t>
    </dgm:pt>
    <dgm:pt modelId="{CB399642-0162-42ED-8D0A-E2EA9D0793E5}" type="pres">
      <dgm:prSet presAssocID="{2C09B8FE-C2EF-438E-8777-ECE3F1DB7863}" presName="node" presStyleLbl="node1" presStyleIdx="3" presStyleCnt="8" custScaleX="125159" custScaleY="119817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DBB75FD-4FE4-4E6A-A462-F56B6E4208F3}" type="pres">
      <dgm:prSet presAssocID="{2C09B8FE-C2EF-438E-8777-ECE3F1DB7863}" presName="dummy" presStyleCnt="0"/>
      <dgm:spPr/>
    </dgm:pt>
    <dgm:pt modelId="{35AAE678-C143-4155-8E52-5EB643F3FCB9}" type="pres">
      <dgm:prSet presAssocID="{5D9445FE-9917-4859-B07E-2A75366B92FE}" presName="sibTrans" presStyleLbl="sibTrans2D1" presStyleIdx="3" presStyleCnt="8"/>
      <dgm:spPr/>
      <dgm:t>
        <a:bodyPr/>
        <a:lstStyle/>
        <a:p>
          <a:endParaRPr lang="es-SV"/>
        </a:p>
      </dgm:t>
    </dgm:pt>
    <dgm:pt modelId="{6E0D84BA-9B09-4941-A61A-B27EA3777EE8}" type="pres">
      <dgm:prSet presAssocID="{B7180FE5-9CDF-4C65-B544-40291729C056}" presName="node" presStyleLbl="node1" presStyleIdx="4" presStyleCnt="8" custScaleX="119587" custScaleY="107076" custRadScaleRad="9434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95C32A7-93D5-4A43-ADEA-13F2CD2C1240}" type="pres">
      <dgm:prSet presAssocID="{B7180FE5-9CDF-4C65-B544-40291729C056}" presName="dummy" presStyleCnt="0"/>
      <dgm:spPr/>
    </dgm:pt>
    <dgm:pt modelId="{D0D135E3-EE5F-46C1-8D06-93CFAC1C70A1}" type="pres">
      <dgm:prSet presAssocID="{0B6624A4-0CC2-4B97-89CE-8BA6C06A5A65}" presName="sibTrans" presStyleLbl="sibTrans2D1" presStyleIdx="4" presStyleCnt="8"/>
      <dgm:spPr/>
      <dgm:t>
        <a:bodyPr/>
        <a:lstStyle/>
        <a:p>
          <a:endParaRPr lang="es-SV"/>
        </a:p>
      </dgm:t>
    </dgm:pt>
    <dgm:pt modelId="{8188AE27-F7B5-4AFD-9247-3D028D539E2A}" type="pres">
      <dgm:prSet presAssocID="{FB5A414B-A28A-4714-97CF-4434623FA505}" presName="node" presStyleLbl="node1" presStyleIdx="5" presStyleCnt="8" custScaleX="133044" custScaleY="11627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9599D09-8DF9-4A3F-A189-54AC1A6A628C}" type="pres">
      <dgm:prSet presAssocID="{FB5A414B-A28A-4714-97CF-4434623FA505}" presName="dummy" presStyleCnt="0"/>
      <dgm:spPr/>
    </dgm:pt>
    <dgm:pt modelId="{99DEEA7E-A0EC-4756-B8BA-868F7C228225}" type="pres">
      <dgm:prSet presAssocID="{69DD8D4A-D748-41CC-9C91-8CE849443C92}" presName="sibTrans" presStyleLbl="sibTrans2D1" presStyleIdx="5" presStyleCnt="8"/>
      <dgm:spPr/>
      <dgm:t>
        <a:bodyPr/>
        <a:lstStyle/>
        <a:p>
          <a:endParaRPr lang="es-SV"/>
        </a:p>
      </dgm:t>
    </dgm:pt>
    <dgm:pt modelId="{8F7D069B-AEC4-4797-84EB-2D85135EFBEA}" type="pres">
      <dgm:prSet presAssocID="{08F204A0-735A-4888-9FB9-58E7642860F5}" presName="node" presStyleLbl="node1" presStyleIdx="6" presStyleCnt="8" custScaleX="131302" custScaleY="122031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53B7BC8-4DC1-4FA1-B938-E80D62EF1008}" type="pres">
      <dgm:prSet presAssocID="{08F204A0-735A-4888-9FB9-58E7642860F5}" presName="dummy" presStyleCnt="0"/>
      <dgm:spPr/>
    </dgm:pt>
    <dgm:pt modelId="{52EFFB60-85BB-4FF1-A497-38823D37BF28}" type="pres">
      <dgm:prSet presAssocID="{236FDE6F-EED1-4ADE-B11D-E0CEC337F5FB}" presName="sibTrans" presStyleLbl="sibTrans2D1" presStyleIdx="6" presStyleCnt="8"/>
      <dgm:spPr/>
      <dgm:t>
        <a:bodyPr/>
        <a:lstStyle/>
        <a:p>
          <a:endParaRPr lang="es-SV"/>
        </a:p>
      </dgm:t>
    </dgm:pt>
    <dgm:pt modelId="{5A0D3604-5D7D-48C5-BF0B-60C7FBABB18C}" type="pres">
      <dgm:prSet presAssocID="{A3E0E24E-CD58-4C34-AA48-8515285F4E43}" presName="node" presStyleLbl="node1" presStyleIdx="7" presStyleCnt="8" custScaleX="123114" custScaleY="11589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EFF5EE1-4048-4E49-97E6-21D4A99B966D}" type="pres">
      <dgm:prSet presAssocID="{A3E0E24E-CD58-4C34-AA48-8515285F4E43}" presName="dummy" presStyleCnt="0"/>
      <dgm:spPr/>
    </dgm:pt>
    <dgm:pt modelId="{AB1BC9C9-9D4E-49FB-A341-A6FBCA4B2792}" type="pres">
      <dgm:prSet presAssocID="{84ED8137-37BE-4493-8DEA-B9A39A0CFCD9}" presName="sibTrans" presStyleLbl="sibTrans2D1" presStyleIdx="7" presStyleCnt="8"/>
      <dgm:spPr/>
      <dgm:t>
        <a:bodyPr/>
        <a:lstStyle/>
        <a:p>
          <a:endParaRPr lang="es-SV"/>
        </a:p>
      </dgm:t>
    </dgm:pt>
  </dgm:ptLst>
  <dgm:cxnLst>
    <dgm:cxn modelId="{DE4EC810-9FE4-4F54-8C77-BF2EF6DB0214}" type="presOf" srcId="{0005F4FF-900C-433F-8D46-FD19762C14DA}" destId="{C2A13082-3808-49B8-B401-F02DA503E6FA}" srcOrd="0" destOrd="0" presId="urn:microsoft.com/office/officeart/2005/8/layout/radial6"/>
    <dgm:cxn modelId="{FEA58048-BEE5-444A-8AF1-813A9D4B5F42}" type="presOf" srcId="{FB5A414B-A28A-4714-97CF-4434623FA505}" destId="{8188AE27-F7B5-4AFD-9247-3D028D539E2A}" srcOrd="0" destOrd="0" presId="urn:microsoft.com/office/officeart/2005/8/layout/radial6"/>
    <dgm:cxn modelId="{11156976-FB4A-4EFA-8987-AB4892E944F4}" srcId="{009DC965-B37B-476B-A702-B117226CE6A2}" destId="{80323496-6862-4FB4-AD13-C724EACA415C}" srcOrd="0" destOrd="0" parTransId="{C1C55F70-8B1B-4A71-AD25-9C039B86EEF8}" sibTransId="{548F6EA5-1426-4D0E-BBC4-EF3C4D3CEE17}"/>
    <dgm:cxn modelId="{8AB48EBF-DB6C-4EAE-A457-923CAA3B58A4}" type="presOf" srcId="{BB92C02E-3590-475F-9127-F5311EF4764A}" destId="{D88B9C9C-9D1C-429D-B8E4-95B7327C533C}" srcOrd="0" destOrd="0" presId="urn:microsoft.com/office/officeart/2005/8/layout/radial6"/>
    <dgm:cxn modelId="{053C77EE-4B77-4889-A56E-33ECEF37BADA}" srcId="{80323496-6862-4FB4-AD13-C724EACA415C}" destId="{08F204A0-735A-4888-9FB9-58E7642860F5}" srcOrd="6" destOrd="0" parTransId="{B56F1862-CEFC-4ED8-96DC-467FC81AD3AC}" sibTransId="{236FDE6F-EED1-4ADE-B11D-E0CEC337F5FB}"/>
    <dgm:cxn modelId="{998AEFB4-4AE1-457F-9EC6-5A67A68B8FAD}" srcId="{80323496-6862-4FB4-AD13-C724EACA415C}" destId="{14B49715-8FCA-40B9-95CA-AB3B4D6778FD}" srcOrd="1" destOrd="0" parTransId="{A0168840-B3A0-4323-BEA2-34D61201CCFB}" sibTransId="{0005F4FF-900C-433F-8D46-FD19762C14DA}"/>
    <dgm:cxn modelId="{DC92B33A-7E0D-4AEA-AD93-09498137313E}" type="presOf" srcId="{236FDE6F-EED1-4ADE-B11D-E0CEC337F5FB}" destId="{52EFFB60-85BB-4FF1-A497-38823D37BF28}" srcOrd="0" destOrd="0" presId="urn:microsoft.com/office/officeart/2005/8/layout/radial6"/>
    <dgm:cxn modelId="{4E06F9F2-2D2E-477A-BF9C-6BCAE9D9DBAB}" type="presOf" srcId="{2C09B8FE-C2EF-438E-8777-ECE3F1DB7863}" destId="{CB399642-0162-42ED-8D0A-E2EA9D0793E5}" srcOrd="0" destOrd="0" presId="urn:microsoft.com/office/officeart/2005/8/layout/radial6"/>
    <dgm:cxn modelId="{9BDA7831-6AD0-40F2-B436-8A77F20C9F28}" type="presOf" srcId="{5D9445FE-9917-4859-B07E-2A75366B92FE}" destId="{35AAE678-C143-4155-8E52-5EB643F3FCB9}" srcOrd="0" destOrd="0" presId="urn:microsoft.com/office/officeart/2005/8/layout/radial6"/>
    <dgm:cxn modelId="{AF92D2D2-0527-433C-9CD5-FFFDA3C9B641}" type="presOf" srcId="{B7180FE5-9CDF-4C65-B544-40291729C056}" destId="{6E0D84BA-9B09-4941-A61A-B27EA3777EE8}" srcOrd="0" destOrd="0" presId="urn:microsoft.com/office/officeart/2005/8/layout/radial6"/>
    <dgm:cxn modelId="{E02E17B0-7209-4CE3-BD85-DF81552174AD}" type="presOf" srcId="{0616F504-0C45-4DA8-ADEB-3CAE78508CBC}" destId="{B1D1CAB7-A757-4614-8AAE-13A71EB8FA95}" srcOrd="0" destOrd="0" presId="urn:microsoft.com/office/officeart/2005/8/layout/radial6"/>
    <dgm:cxn modelId="{FF7424EE-6221-436C-9D43-41F147FEA855}" srcId="{80323496-6862-4FB4-AD13-C724EACA415C}" destId="{04797D15-71B8-40B9-AD57-64309B4FDA6F}" srcOrd="2" destOrd="0" parTransId="{9FD7AEBA-24C0-4D0B-8906-EC81F71F5B2A}" sibTransId="{0616F504-0C45-4DA8-ADEB-3CAE78508CBC}"/>
    <dgm:cxn modelId="{1CBB4FC9-3425-4967-8160-B2FC05486F2F}" srcId="{80323496-6862-4FB4-AD13-C724EACA415C}" destId="{2C09B8FE-C2EF-438E-8777-ECE3F1DB7863}" srcOrd="3" destOrd="0" parTransId="{788DAA08-2CD2-48C5-BF66-B62EFCBECD14}" sibTransId="{5D9445FE-9917-4859-B07E-2A75366B92FE}"/>
    <dgm:cxn modelId="{5DAA43C1-29B6-4802-A307-544DC7054D9A}" type="presOf" srcId="{84ED8137-37BE-4493-8DEA-B9A39A0CFCD9}" destId="{AB1BC9C9-9D4E-49FB-A341-A6FBCA4B2792}" srcOrd="0" destOrd="0" presId="urn:microsoft.com/office/officeart/2005/8/layout/radial6"/>
    <dgm:cxn modelId="{5D77C201-9122-4ACD-BD6C-C21AEFEE38C8}" type="presOf" srcId="{08F204A0-735A-4888-9FB9-58E7642860F5}" destId="{8F7D069B-AEC4-4797-84EB-2D85135EFBEA}" srcOrd="0" destOrd="0" presId="urn:microsoft.com/office/officeart/2005/8/layout/radial6"/>
    <dgm:cxn modelId="{8CEFCA33-7C92-4C25-9969-0FBB99C3187F}" srcId="{80323496-6862-4FB4-AD13-C724EACA415C}" destId="{BB92C02E-3590-475F-9127-F5311EF4764A}" srcOrd="0" destOrd="0" parTransId="{5863B06B-1906-4583-BD7D-D6B276EB6CDE}" sibTransId="{160DB9FC-A5B1-4D4E-BB81-A5416A85AA7A}"/>
    <dgm:cxn modelId="{199F0A62-62E4-4451-927F-B3D6E6627073}" type="presOf" srcId="{0B6624A4-0CC2-4B97-89CE-8BA6C06A5A65}" destId="{D0D135E3-EE5F-46C1-8D06-93CFAC1C70A1}" srcOrd="0" destOrd="0" presId="urn:microsoft.com/office/officeart/2005/8/layout/radial6"/>
    <dgm:cxn modelId="{102E42BB-0649-41B8-ADFF-8C2C06AFBA11}" srcId="{80323496-6862-4FB4-AD13-C724EACA415C}" destId="{FB5A414B-A28A-4714-97CF-4434623FA505}" srcOrd="5" destOrd="0" parTransId="{D5A06380-BC0B-458D-ADF6-7DE76189C5D3}" sibTransId="{69DD8D4A-D748-41CC-9C91-8CE849443C92}"/>
    <dgm:cxn modelId="{37AE27C2-FFA6-48C0-979E-1E9B26186E44}" srcId="{80323496-6862-4FB4-AD13-C724EACA415C}" destId="{A3E0E24E-CD58-4C34-AA48-8515285F4E43}" srcOrd="7" destOrd="0" parTransId="{DF884C78-9BD7-49DC-B363-81800F190941}" sibTransId="{84ED8137-37BE-4493-8DEA-B9A39A0CFCD9}"/>
    <dgm:cxn modelId="{8951F77D-1F7E-41F5-A43E-BFFBAE53891C}" type="presOf" srcId="{160DB9FC-A5B1-4D4E-BB81-A5416A85AA7A}" destId="{1A6EFD76-61F7-49BE-8144-659C5AABB3FD}" srcOrd="0" destOrd="0" presId="urn:microsoft.com/office/officeart/2005/8/layout/radial6"/>
    <dgm:cxn modelId="{B4EBF988-2C20-40B8-A235-5F987BE962BA}" type="presOf" srcId="{009DC965-B37B-476B-A702-B117226CE6A2}" destId="{D7464E74-AC4E-4C90-8D02-EA9FFFF3C535}" srcOrd="0" destOrd="0" presId="urn:microsoft.com/office/officeart/2005/8/layout/radial6"/>
    <dgm:cxn modelId="{7AF944A6-6AD2-4444-9B5F-5D5FBC402FA0}" srcId="{80323496-6862-4FB4-AD13-C724EACA415C}" destId="{B7180FE5-9CDF-4C65-B544-40291729C056}" srcOrd="4" destOrd="0" parTransId="{67D9791C-677C-4916-988D-0610E136F8B7}" sibTransId="{0B6624A4-0CC2-4B97-89CE-8BA6C06A5A65}"/>
    <dgm:cxn modelId="{8FA72A1C-FB71-4DD4-A1DE-5E13C4753FE2}" type="presOf" srcId="{04797D15-71B8-40B9-AD57-64309B4FDA6F}" destId="{719EF677-65E1-469B-B205-0F8BE647AA1A}" srcOrd="0" destOrd="0" presId="urn:microsoft.com/office/officeart/2005/8/layout/radial6"/>
    <dgm:cxn modelId="{3C33847B-0050-40D2-816E-996880DE2E1F}" type="presOf" srcId="{69DD8D4A-D748-41CC-9C91-8CE849443C92}" destId="{99DEEA7E-A0EC-4756-B8BA-868F7C228225}" srcOrd="0" destOrd="0" presId="urn:microsoft.com/office/officeart/2005/8/layout/radial6"/>
    <dgm:cxn modelId="{66D8BA39-913F-4373-8F18-009F25A85679}" type="presOf" srcId="{14B49715-8FCA-40B9-95CA-AB3B4D6778FD}" destId="{49F1FAD9-B074-496C-AC2A-EEF05D8CE1F3}" srcOrd="0" destOrd="0" presId="urn:microsoft.com/office/officeart/2005/8/layout/radial6"/>
    <dgm:cxn modelId="{94846207-41F6-440C-9B4D-EB5622B41F98}" type="presOf" srcId="{A3E0E24E-CD58-4C34-AA48-8515285F4E43}" destId="{5A0D3604-5D7D-48C5-BF0B-60C7FBABB18C}" srcOrd="0" destOrd="0" presId="urn:microsoft.com/office/officeart/2005/8/layout/radial6"/>
    <dgm:cxn modelId="{7F1914D6-7A5F-45FB-9774-0D2A32EB19FB}" type="presOf" srcId="{80323496-6862-4FB4-AD13-C724EACA415C}" destId="{4CE05A84-AF3E-460E-9FBC-2F24426429EE}" srcOrd="0" destOrd="0" presId="urn:microsoft.com/office/officeart/2005/8/layout/radial6"/>
    <dgm:cxn modelId="{A012BDF2-B648-42D5-9927-02C7FBD92814}" type="presParOf" srcId="{D7464E74-AC4E-4C90-8D02-EA9FFFF3C535}" destId="{4CE05A84-AF3E-460E-9FBC-2F24426429EE}" srcOrd="0" destOrd="0" presId="urn:microsoft.com/office/officeart/2005/8/layout/radial6"/>
    <dgm:cxn modelId="{86246AD2-4F67-4CC9-9450-1FDEF6FACF63}" type="presParOf" srcId="{D7464E74-AC4E-4C90-8D02-EA9FFFF3C535}" destId="{D88B9C9C-9D1C-429D-B8E4-95B7327C533C}" srcOrd="1" destOrd="0" presId="urn:microsoft.com/office/officeart/2005/8/layout/radial6"/>
    <dgm:cxn modelId="{83AE2648-D393-4E41-B852-C18C677F299F}" type="presParOf" srcId="{D7464E74-AC4E-4C90-8D02-EA9FFFF3C535}" destId="{648A2EF6-7180-49AE-A871-C47FDC70DB58}" srcOrd="2" destOrd="0" presId="urn:microsoft.com/office/officeart/2005/8/layout/radial6"/>
    <dgm:cxn modelId="{468380DB-6593-4488-8D69-473F855D9F8A}" type="presParOf" srcId="{D7464E74-AC4E-4C90-8D02-EA9FFFF3C535}" destId="{1A6EFD76-61F7-49BE-8144-659C5AABB3FD}" srcOrd="3" destOrd="0" presId="urn:microsoft.com/office/officeart/2005/8/layout/radial6"/>
    <dgm:cxn modelId="{9465F282-742D-49BF-9BC2-53EED750FA1C}" type="presParOf" srcId="{D7464E74-AC4E-4C90-8D02-EA9FFFF3C535}" destId="{49F1FAD9-B074-496C-AC2A-EEF05D8CE1F3}" srcOrd="4" destOrd="0" presId="urn:microsoft.com/office/officeart/2005/8/layout/radial6"/>
    <dgm:cxn modelId="{EFA7E5DE-9494-4D51-B3FD-A66E1AC24B9D}" type="presParOf" srcId="{D7464E74-AC4E-4C90-8D02-EA9FFFF3C535}" destId="{178FB7B2-47EF-41B9-9276-7815449B6A6C}" srcOrd="5" destOrd="0" presId="urn:microsoft.com/office/officeart/2005/8/layout/radial6"/>
    <dgm:cxn modelId="{339C8010-7CB4-422D-9523-643D8A0A695A}" type="presParOf" srcId="{D7464E74-AC4E-4C90-8D02-EA9FFFF3C535}" destId="{C2A13082-3808-49B8-B401-F02DA503E6FA}" srcOrd="6" destOrd="0" presId="urn:microsoft.com/office/officeart/2005/8/layout/radial6"/>
    <dgm:cxn modelId="{816975FD-E1D2-4407-AB1F-8201550E985A}" type="presParOf" srcId="{D7464E74-AC4E-4C90-8D02-EA9FFFF3C535}" destId="{719EF677-65E1-469B-B205-0F8BE647AA1A}" srcOrd="7" destOrd="0" presId="urn:microsoft.com/office/officeart/2005/8/layout/radial6"/>
    <dgm:cxn modelId="{C778DD4F-8414-43D3-BE2E-5B0B757C1E26}" type="presParOf" srcId="{D7464E74-AC4E-4C90-8D02-EA9FFFF3C535}" destId="{EE3873B1-3289-487E-A744-7D2663D3E95D}" srcOrd="8" destOrd="0" presId="urn:microsoft.com/office/officeart/2005/8/layout/radial6"/>
    <dgm:cxn modelId="{EC208FF5-A9B0-4291-B21C-0CE5691AE8C6}" type="presParOf" srcId="{D7464E74-AC4E-4C90-8D02-EA9FFFF3C535}" destId="{B1D1CAB7-A757-4614-8AAE-13A71EB8FA95}" srcOrd="9" destOrd="0" presId="urn:microsoft.com/office/officeart/2005/8/layout/radial6"/>
    <dgm:cxn modelId="{DE0A22E9-D0ED-488C-93C5-8140F2674497}" type="presParOf" srcId="{D7464E74-AC4E-4C90-8D02-EA9FFFF3C535}" destId="{CB399642-0162-42ED-8D0A-E2EA9D0793E5}" srcOrd="10" destOrd="0" presId="urn:microsoft.com/office/officeart/2005/8/layout/radial6"/>
    <dgm:cxn modelId="{6A98D3F5-6448-48C9-A9BF-36AF651777CA}" type="presParOf" srcId="{D7464E74-AC4E-4C90-8D02-EA9FFFF3C535}" destId="{FDBB75FD-4FE4-4E6A-A462-F56B6E4208F3}" srcOrd="11" destOrd="0" presId="urn:microsoft.com/office/officeart/2005/8/layout/radial6"/>
    <dgm:cxn modelId="{AC70A4DD-44FE-4EF0-AFD1-F7B99FC991F7}" type="presParOf" srcId="{D7464E74-AC4E-4C90-8D02-EA9FFFF3C535}" destId="{35AAE678-C143-4155-8E52-5EB643F3FCB9}" srcOrd="12" destOrd="0" presId="urn:microsoft.com/office/officeart/2005/8/layout/radial6"/>
    <dgm:cxn modelId="{B2865BE0-CB4E-4043-870C-6B8C09948E19}" type="presParOf" srcId="{D7464E74-AC4E-4C90-8D02-EA9FFFF3C535}" destId="{6E0D84BA-9B09-4941-A61A-B27EA3777EE8}" srcOrd="13" destOrd="0" presId="urn:microsoft.com/office/officeart/2005/8/layout/radial6"/>
    <dgm:cxn modelId="{9F40C182-C95D-4ACD-9C07-01335C8FD01A}" type="presParOf" srcId="{D7464E74-AC4E-4C90-8D02-EA9FFFF3C535}" destId="{195C32A7-93D5-4A43-ADEA-13F2CD2C1240}" srcOrd="14" destOrd="0" presId="urn:microsoft.com/office/officeart/2005/8/layout/radial6"/>
    <dgm:cxn modelId="{070A34C6-7ABE-439E-8640-333BC65C08A1}" type="presParOf" srcId="{D7464E74-AC4E-4C90-8D02-EA9FFFF3C535}" destId="{D0D135E3-EE5F-46C1-8D06-93CFAC1C70A1}" srcOrd="15" destOrd="0" presId="urn:microsoft.com/office/officeart/2005/8/layout/radial6"/>
    <dgm:cxn modelId="{59B3DB76-6EB7-4ED8-8801-C45D9A2524BF}" type="presParOf" srcId="{D7464E74-AC4E-4C90-8D02-EA9FFFF3C535}" destId="{8188AE27-F7B5-4AFD-9247-3D028D539E2A}" srcOrd="16" destOrd="0" presId="urn:microsoft.com/office/officeart/2005/8/layout/radial6"/>
    <dgm:cxn modelId="{3136A69B-35D5-411D-BD7E-48C15477E5D6}" type="presParOf" srcId="{D7464E74-AC4E-4C90-8D02-EA9FFFF3C535}" destId="{E9599D09-8DF9-4A3F-A189-54AC1A6A628C}" srcOrd="17" destOrd="0" presId="urn:microsoft.com/office/officeart/2005/8/layout/radial6"/>
    <dgm:cxn modelId="{54B2C1BF-5F8C-4E1E-AE0F-6E4DC36B39E0}" type="presParOf" srcId="{D7464E74-AC4E-4C90-8D02-EA9FFFF3C535}" destId="{99DEEA7E-A0EC-4756-B8BA-868F7C228225}" srcOrd="18" destOrd="0" presId="urn:microsoft.com/office/officeart/2005/8/layout/radial6"/>
    <dgm:cxn modelId="{0BC961ED-CD43-4786-87D8-4DB0C52A749C}" type="presParOf" srcId="{D7464E74-AC4E-4C90-8D02-EA9FFFF3C535}" destId="{8F7D069B-AEC4-4797-84EB-2D85135EFBEA}" srcOrd="19" destOrd="0" presId="urn:microsoft.com/office/officeart/2005/8/layout/radial6"/>
    <dgm:cxn modelId="{2837D334-6530-4BF3-9A66-9E5040B2434F}" type="presParOf" srcId="{D7464E74-AC4E-4C90-8D02-EA9FFFF3C535}" destId="{353B7BC8-4DC1-4FA1-B938-E80D62EF1008}" srcOrd="20" destOrd="0" presId="urn:microsoft.com/office/officeart/2005/8/layout/radial6"/>
    <dgm:cxn modelId="{1AAB349A-E9EA-4D70-BA17-993A66F8B08B}" type="presParOf" srcId="{D7464E74-AC4E-4C90-8D02-EA9FFFF3C535}" destId="{52EFFB60-85BB-4FF1-A497-38823D37BF28}" srcOrd="21" destOrd="0" presId="urn:microsoft.com/office/officeart/2005/8/layout/radial6"/>
    <dgm:cxn modelId="{EC0357D4-6734-49E6-9911-C6E9981FC4FE}" type="presParOf" srcId="{D7464E74-AC4E-4C90-8D02-EA9FFFF3C535}" destId="{5A0D3604-5D7D-48C5-BF0B-60C7FBABB18C}" srcOrd="22" destOrd="0" presId="urn:microsoft.com/office/officeart/2005/8/layout/radial6"/>
    <dgm:cxn modelId="{382CAF84-E48B-43FF-903D-C3C1ED4C9208}" type="presParOf" srcId="{D7464E74-AC4E-4C90-8D02-EA9FFFF3C535}" destId="{9EFF5EE1-4048-4E49-97E6-21D4A99B966D}" srcOrd="23" destOrd="0" presId="urn:microsoft.com/office/officeart/2005/8/layout/radial6"/>
    <dgm:cxn modelId="{046EA94C-672F-413E-BF6C-9651AD6E3F53}" type="presParOf" srcId="{D7464E74-AC4E-4C90-8D02-EA9FFFF3C535}" destId="{AB1BC9C9-9D4E-49FB-A341-A6FBCA4B2792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796667-1088-4E79-AFF6-10C9715718F1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2E95F22E-82B0-4F83-8CB0-ECACE768B4C1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400" b="1" dirty="0"/>
            <a:t>CONTRIBUCION ESPECIAL</a:t>
          </a:r>
        </a:p>
      </dgm:t>
    </dgm:pt>
    <dgm:pt modelId="{264AB2E5-2CBB-4DD1-B63C-3097DFDE8982}" type="parTrans" cxnId="{0FD9FC04-7CCB-4F44-9B7F-853D3841EEE0}">
      <dgm:prSet/>
      <dgm:spPr/>
      <dgm:t>
        <a:bodyPr/>
        <a:lstStyle/>
        <a:p>
          <a:endParaRPr lang="es-SV"/>
        </a:p>
      </dgm:t>
    </dgm:pt>
    <dgm:pt modelId="{64823C94-CDBF-49F3-89E5-2E0D9EB9B2C9}" type="sibTrans" cxnId="{0FD9FC04-7CCB-4F44-9B7F-853D3841EEE0}">
      <dgm:prSet/>
      <dgm:spPr/>
      <dgm:t>
        <a:bodyPr/>
        <a:lstStyle/>
        <a:p>
          <a:endParaRPr lang="es-SV"/>
        </a:p>
      </dgm:t>
    </dgm:pt>
    <dgm:pt modelId="{05C996D4-31A0-4FB3-A2C3-E09385DA9CC5}">
      <dgm:prSet phldrT="[Texto]" custT="1"/>
      <dgm:spPr/>
      <dgm:t>
        <a:bodyPr/>
        <a:lstStyle/>
        <a:p>
          <a:r>
            <a:rPr lang="es-SV" sz="1100" b="1" dirty="0"/>
            <a:t>15/ABRIL/2013</a:t>
          </a:r>
        </a:p>
      </dgm:t>
    </dgm:pt>
    <dgm:pt modelId="{D9FAE7BE-1D0D-40D8-A68E-626DBE976E26}" type="parTrans" cxnId="{53EE2CE6-866B-4B8B-86AA-CB7018DF7B1D}">
      <dgm:prSet/>
      <dgm:spPr/>
      <dgm:t>
        <a:bodyPr/>
        <a:lstStyle/>
        <a:p>
          <a:endParaRPr lang="es-SV"/>
        </a:p>
      </dgm:t>
    </dgm:pt>
    <dgm:pt modelId="{A382A7AA-227A-41E0-A72E-0A6488782D19}" type="sibTrans" cxnId="{53EE2CE6-866B-4B8B-86AA-CB7018DF7B1D}">
      <dgm:prSet/>
      <dgm:spPr/>
      <dgm:t>
        <a:bodyPr/>
        <a:lstStyle/>
        <a:p>
          <a:endParaRPr lang="es-SV"/>
        </a:p>
      </dgm:t>
    </dgm:pt>
    <dgm:pt modelId="{C01E6C12-CFC1-4FF0-9E9D-7228D2B05868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b="1" dirty="0"/>
            <a:t>SUSPENSIÓN DE COBRO</a:t>
          </a:r>
        </a:p>
      </dgm:t>
    </dgm:pt>
    <dgm:pt modelId="{284B2B2C-C0AE-4A48-A53A-F67855113A5C}" type="parTrans" cxnId="{EA98BC50-2F71-4236-B0C3-596E1B1C21B4}">
      <dgm:prSet/>
      <dgm:spPr/>
      <dgm:t>
        <a:bodyPr/>
        <a:lstStyle/>
        <a:p>
          <a:endParaRPr lang="es-SV"/>
        </a:p>
      </dgm:t>
    </dgm:pt>
    <dgm:pt modelId="{40DF2B36-54D2-4761-93F2-9263AAC829B1}" type="sibTrans" cxnId="{EA98BC50-2F71-4236-B0C3-596E1B1C21B4}">
      <dgm:prSet/>
      <dgm:spPr/>
      <dgm:t>
        <a:bodyPr/>
        <a:lstStyle/>
        <a:p>
          <a:endParaRPr lang="es-SV"/>
        </a:p>
      </dgm:t>
    </dgm:pt>
    <dgm:pt modelId="{80133129-5396-4277-A3D0-1F9D7777443E}">
      <dgm:prSet phldrT="[Texto]" custT="1"/>
      <dgm:spPr/>
      <dgm:t>
        <a:bodyPr/>
        <a:lstStyle/>
        <a:p>
          <a:r>
            <a:rPr lang="es-SV" sz="1200" b="1" dirty="0"/>
            <a:t>15/JULIO/2013</a:t>
          </a:r>
        </a:p>
      </dgm:t>
    </dgm:pt>
    <dgm:pt modelId="{9F594713-BA3D-4E40-B554-77F839C11B89}" type="parTrans" cxnId="{0B71A6B2-359A-4BA3-9B20-FAEFEC6A0C89}">
      <dgm:prSet/>
      <dgm:spPr/>
      <dgm:t>
        <a:bodyPr/>
        <a:lstStyle/>
        <a:p>
          <a:endParaRPr lang="es-SV"/>
        </a:p>
      </dgm:t>
    </dgm:pt>
    <dgm:pt modelId="{FF0E6064-15B4-41E5-A1B0-7AF1EC759B0F}" type="sibTrans" cxnId="{0B71A6B2-359A-4BA3-9B20-FAEFEC6A0C89}">
      <dgm:prSet/>
      <dgm:spPr/>
      <dgm:t>
        <a:bodyPr/>
        <a:lstStyle/>
        <a:p>
          <a:endParaRPr lang="es-SV"/>
        </a:p>
      </dgm:t>
    </dgm:pt>
    <dgm:pt modelId="{90AC2C2E-DFFC-4540-89BF-99563FA21B47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SV" sz="1600" b="1" dirty="0"/>
            <a:t>FONDOS GOES</a:t>
          </a:r>
        </a:p>
      </dgm:t>
    </dgm:pt>
    <dgm:pt modelId="{F44600E1-5E31-4633-9102-2C1DFD1048F7}" type="parTrans" cxnId="{70C1C144-DE15-41D7-97B1-D5CFCD347307}">
      <dgm:prSet/>
      <dgm:spPr/>
      <dgm:t>
        <a:bodyPr/>
        <a:lstStyle/>
        <a:p>
          <a:endParaRPr lang="es-SV"/>
        </a:p>
      </dgm:t>
    </dgm:pt>
    <dgm:pt modelId="{DB47CBB9-A18A-410C-9FF1-F1CD157342D1}" type="sibTrans" cxnId="{70C1C144-DE15-41D7-97B1-D5CFCD347307}">
      <dgm:prSet/>
      <dgm:spPr/>
      <dgm:t>
        <a:bodyPr/>
        <a:lstStyle/>
        <a:p>
          <a:endParaRPr lang="es-SV"/>
        </a:p>
      </dgm:t>
    </dgm:pt>
    <dgm:pt modelId="{1B0E1354-7382-4361-9388-AF0F89797E89}">
      <dgm:prSet phldrT="[Texto]" custT="1"/>
      <dgm:spPr/>
      <dgm:t>
        <a:bodyPr/>
        <a:lstStyle/>
        <a:p>
          <a:r>
            <a:rPr lang="es-SV" sz="1400" b="1" dirty="0"/>
            <a:t>16/DIC/2015</a:t>
          </a:r>
        </a:p>
      </dgm:t>
    </dgm:pt>
    <dgm:pt modelId="{4B9C9381-FF9E-4446-B354-737700F2652A}" type="parTrans" cxnId="{C0C26C75-0048-4EBD-BCF1-6ECDE630B985}">
      <dgm:prSet/>
      <dgm:spPr/>
      <dgm:t>
        <a:bodyPr/>
        <a:lstStyle/>
        <a:p>
          <a:endParaRPr lang="es-SV"/>
        </a:p>
      </dgm:t>
    </dgm:pt>
    <dgm:pt modelId="{99F0A67F-7374-4BE2-98DC-04B5896A5519}" type="sibTrans" cxnId="{C0C26C75-0048-4EBD-BCF1-6ECDE630B985}">
      <dgm:prSet/>
      <dgm:spPr/>
      <dgm:t>
        <a:bodyPr/>
        <a:lstStyle/>
        <a:p>
          <a:endParaRPr lang="es-SV"/>
        </a:p>
      </dgm:t>
    </dgm:pt>
    <dgm:pt modelId="{DFACCF51-7C07-46F6-85A2-B9635BE5D7E4}" type="pres">
      <dgm:prSet presAssocID="{65796667-1088-4E79-AFF6-10C9715718F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01DB61A7-FCDC-459B-903B-707B08D9047F}" type="pres">
      <dgm:prSet presAssocID="{2E95F22E-82B0-4F83-8CB0-ECACE768B4C1}" presName="compNode" presStyleCnt="0"/>
      <dgm:spPr/>
    </dgm:pt>
    <dgm:pt modelId="{53C8F1CC-360E-4C75-A329-A77B6358334D}" type="pres">
      <dgm:prSet presAssocID="{2E95F22E-82B0-4F83-8CB0-ECACE768B4C1}" presName="noGeometry" presStyleCnt="0"/>
      <dgm:spPr/>
    </dgm:pt>
    <dgm:pt modelId="{C722AAEF-CB1A-4548-A479-DE2EE7D0192D}" type="pres">
      <dgm:prSet presAssocID="{2E95F22E-82B0-4F83-8CB0-ECACE768B4C1}" presName="childTextVisible" presStyleLbl="bgAccFollowNode1" presStyleIdx="0" presStyleCnt="3" custLinFactNeighborX="17222" custLinFactNeighborY="45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EC0EA51-B54D-4EAD-B5F5-E4F50DB4C2D9}" type="pres">
      <dgm:prSet presAssocID="{2E95F22E-82B0-4F83-8CB0-ECACE768B4C1}" presName="childTextHidden" presStyleLbl="bgAccFollowNode1" presStyleIdx="0" presStyleCnt="3"/>
      <dgm:spPr/>
      <dgm:t>
        <a:bodyPr/>
        <a:lstStyle/>
        <a:p>
          <a:endParaRPr lang="es-SV"/>
        </a:p>
      </dgm:t>
    </dgm:pt>
    <dgm:pt modelId="{269D7ADA-2A42-41B9-8449-CC652BF4C066}" type="pres">
      <dgm:prSet presAssocID="{2E95F22E-82B0-4F83-8CB0-ECACE768B4C1}" presName="parentText" presStyleLbl="node1" presStyleIdx="0" presStyleCnt="3" custScaleX="165883" custScaleY="157099" custLinFactNeighborX="-16646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4B58661-4A10-44BA-8825-D3572F8BA2FD}" type="pres">
      <dgm:prSet presAssocID="{2E95F22E-82B0-4F83-8CB0-ECACE768B4C1}" presName="aSpace" presStyleCnt="0"/>
      <dgm:spPr/>
    </dgm:pt>
    <dgm:pt modelId="{846E2044-24D0-4B64-BAD7-8873BBCEE841}" type="pres">
      <dgm:prSet presAssocID="{C01E6C12-CFC1-4FF0-9E9D-7228D2B05868}" presName="compNode" presStyleCnt="0"/>
      <dgm:spPr/>
    </dgm:pt>
    <dgm:pt modelId="{EBF2D465-1149-4A54-A50F-85E1C2236450}" type="pres">
      <dgm:prSet presAssocID="{C01E6C12-CFC1-4FF0-9E9D-7228D2B05868}" presName="noGeometry" presStyleCnt="0"/>
      <dgm:spPr/>
    </dgm:pt>
    <dgm:pt modelId="{98E685E4-DA80-4EA7-8176-44D879ADA74F}" type="pres">
      <dgm:prSet presAssocID="{C01E6C12-CFC1-4FF0-9E9D-7228D2B05868}" presName="childTextVisible" presStyleLbl="bgAccFollowNode1" presStyleIdx="1" presStyleCnt="3" custLinFactNeighborX="235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82B7418-C4DA-49A5-8193-86A8204FEC29}" type="pres">
      <dgm:prSet presAssocID="{C01E6C12-CFC1-4FF0-9E9D-7228D2B05868}" presName="childTextHidden" presStyleLbl="bgAccFollowNode1" presStyleIdx="1" presStyleCnt="3"/>
      <dgm:spPr/>
      <dgm:t>
        <a:bodyPr/>
        <a:lstStyle/>
        <a:p>
          <a:endParaRPr lang="es-SV"/>
        </a:p>
      </dgm:t>
    </dgm:pt>
    <dgm:pt modelId="{40DF8C86-D124-4E5D-946F-2B0AD4BBE183}" type="pres">
      <dgm:prSet presAssocID="{C01E6C12-CFC1-4FF0-9E9D-7228D2B05868}" presName="parentText" presStyleLbl="node1" presStyleIdx="1" presStyleCnt="3" custScaleX="111953" custScaleY="11195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18097F6-C990-4154-9E66-1B6E1C0B65EF}" type="pres">
      <dgm:prSet presAssocID="{C01E6C12-CFC1-4FF0-9E9D-7228D2B05868}" presName="aSpace" presStyleCnt="0"/>
      <dgm:spPr/>
    </dgm:pt>
    <dgm:pt modelId="{080473FE-8357-4D43-A3E3-299127E59145}" type="pres">
      <dgm:prSet presAssocID="{90AC2C2E-DFFC-4540-89BF-99563FA21B47}" presName="compNode" presStyleCnt="0"/>
      <dgm:spPr/>
    </dgm:pt>
    <dgm:pt modelId="{889C1BCB-93E6-48C0-A1C4-466A84E5D30A}" type="pres">
      <dgm:prSet presAssocID="{90AC2C2E-DFFC-4540-89BF-99563FA21B47}" presName="noGeometry" presStyleCnt="0"/>
      <dgm:spPr/>
    </dgm:pt>
    <dgm:pt modelId="{ABCD3367-4BFB-47D2-B19A-808F23FAF5B8}" type="pres">
      <dgm:prSet presAssocID="{90AC2C2E-DFFC-4540-89BF-99563FA21B47}" presName="childTextVisible" presStyleLbl="bgAccFollowNode1" presStyleIdx="2" presStyleCnt="3" custScaleX="114399" custLinFactNeighborX="341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8D72DBE-621A-4AF6-98FE-0B95AE60CB93}" type="pres">
      <dgm:prSet presAssocID="{90AC2C2E-DFFC-4540-89BF-99563FA21B47}" presName="childTextHidden" presStyleLbl="bgAccFollowNode1" presStyleIdx="2" presStyleCnt="3"/>
      <dgm:spPr/>
      <dgm:t>
        <a:bodyPr/>
        <a:lstStyle/>
        <a:p>
          <a:endParaRPr lang="es-SV"/>
        </a:p>
      </dgm:t>
    </dgm:pt>
    <dgm:pt modelId="{49B8C128-D381-475F-B262-C3986E86F8A0}" type="pres">
      <dgm:prSet presAssocID="{90AC2C2E-DFFC-4540-89BF-99563FA21B47}" presName="parentText" presStyleLbl="node1" presStyleIdx="2" presStyleCnt="3" custLinFactNeighborX="-15061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53EE2CE6-866B-4B8B-86AA-CB7018DF7B1D}" srcId="{2E95F22E-82B0-4F83-8CB0-ECACE768B4C1}" destId="{05C996D4-31A0-4FB3-A2C3-E09385DA9CC5}" srcOrd="0" destOrd="0" parTransId="{D9FAE7BE-1D0D-40D8-A68E-626DBE976E26}" sibTransId="{A382A7AA-227A-41E0-A72E-0A6488782D19}"/>
    <dgm:cxn modelId="{C0C26C75-0048-4EBD-BCF1-6ECDE630B985}" srcId="{90AC2C2E-DFFC-4540-89BF-99563FA21B47}" destId="{1B0E1354-7382-4361-9388-AF0F89797E89}" srcOrd="0" destOrd="0" parTransId="{4B9C9381-FF9E-4446-B354-737700F2652A}" sibTransId="{99F0A67F-7374-4BE2-98DC-04B5896A5519}"/>
    <dgm:cxn modelId="{C0B9E8E5-2BAE-411C-B6AD-59629C97627B}" type="presOf" srcId="{05C996D4-31A0-4FB3-A2C3-E09385DA9CC5}" destId="{C722AAEF-CB1A-4548-A479-DE2EE7D0192D}" srcOrd="0" destOrd="0" presId="urn:microsoft.com/office/officeart/2005/8/layout/hProcess6"/>
    <dgm:cxn modelId="{0F284A42-A61D-439B-8F6F-B147E5465E74}" type="presOf" srcId="{1B0E1354-7382-4361-9388-AF0F89797E89}" destId="{38D72DBE-621A-4AF6-98FE-0B95AE60CB93}" srcOrd="1" destOrd="0" presId="urn:microsoft.com/office/officeart/2005/8/layout/hProcess6"/>
    <dgm:cxn modelId="{8F922DE4-B91D-4C8E-B004-17B11F39BBEB}" type="presOf" srcId="{65796667-1088-4E79-AFF6-10C9715718F1}" destId="{DFACCF51-7C07-46F6-85A2-B9635BE5D7E4}" srcOrd="0" destOrd="0" presId="urn:microsoft.com/office/officeart/2005/8/layout/hProcess6"/>
    <dgm:cxn modelId="{7009AD43-3024-49F5-B17C-3A5C21606DEF}" type="presOf" srcId="{C01E6C12-CFC1-4FF0-9E9D-7228D2B05868}" destId="{40DF8C86-D124-4E5D-946F-2B0AD4BBE183}" srcOrd="0" destOrd="0" presId="urn:microsoft.com/office/officeart/2005/8/layout/hProcess6"/>
    <dgm:cxn modelId="{899E0415-CF2B-414D-AC4D-5FD95501F605}" type="presOf" srcId="{05C996D4-31A0-4FB3-A2C3-E09385DA9CC5}" destId="{9EC0EA51-B54D-4EAD-B5F5-E4F50DB4C2D9}" srcOrd="1" destOrd="0" presId="urn:microsoft.com/office/officeart/2005/8/layout/hProcess6"/>
    <dgm:cxn modelId="{DD790D01-A532-4F48-AEE1-3ED4818F6D4A}" type="presOf" srcId="{90AC2C2E-DFFC-4540-89BF-99563FA21B47}" destId="{49B8C128-D381-475F-B262-C3986E86F8A0}" srcOrd="0" destOrd="0" presId="urn:microsoft.com/office/officeart/2005/8/layout/hProcess6"/>
    <dgm:cxn modelId="{CC26E2C6-D2AA-4344-98A1-9656E3AB1653}" type="presOf" srcId="{1B0E1354-7382-4361-9388-AF0F89797E89}" destId="{ABCD3367-4BFB-47D2-B19A-808F23FAF5B8}" srcOrd="0" destOrd="0" presId="urn:microsoft.com/office/officeart/2005/8/layout/hProcess6"/>
    <dgm:cxn modelId="{70C1C144-DE15-41D7-97B1-D5CFCD347307}" srcId="{65796667-1088-4E79-AFF6-10C9715718F1}" destId="{90AC2C2E-DFFC-4540-89BF-99563FA21B47}" srcOrd="2" destOrd="0" parTransId="{F44600E1-5E31-4633-9102-2C1DFD1048F7}" sibTransId="{DB47CBB9-A18A-410C-9FF1-F1CD157342D1}"/>
    <dgm:cxn modelId="{EA98BC50-2F71-4236-B0C3-596E1B1C21B4}" srcId="{65796667-1088-4E79-AFF6-10C9715718F1}" destId="{C01E6C12-CFC1-4FF0-9E9D-7228D2B05868}" srcOrd="1" destOrd="0" parTransId="{284B2B2C-C0AE-4A48-A53A-F67855113A5C}" sibTransId="{40DF2B36-54D2-4761-93F2-9263AAC829B1}"/>
    <dgm:cxn modelId="{0FD9FC04-7CCB-4F44-9B7F-853D3841EEE0}" srcId="{65796667-1088-4E79-AFF6-10C9715718F1}" destId="{2E95F22E-82B0-4F83-8CB0-ECACE768B4C1}" srcOrd="0" destOrd="0" parTransId="{264AB2E5-2CBB-4DD1-B63C-3097DFDE8982}" sibTransId="{64823C94-CDBF-49F3-89E5-2E0D9EB9B2C9}"/>
    <dgm:cxn modelId="{26C56E9D-1B38-407B-A18F-B8A92BC23957}" type="presOf" srcId="{80133129-5396-4277-A3D0-1F9D7777443E}" destId="{282B7418-C4DA-49A5-8193-86A8204FEC29}" srcOrd="1" destOrd="0" presId="urn:microsoft.com/office/officeart/2005/8/layout/hProcess6"/>
    <dgm:cxn modelId="{8FD9545D-CC24-4AC1-91A3-9E455A25664F}" type="presOf" srcId="{80133129-5396-4277-A3D0-1F9D7777443E}" destId="{98E685E4-DA80-4EA7-8176-44D879ADA74F}" srcOrd="0" destOrd="0" presId="urn:microsoft.com/office/officeart/2005/8/layout/hProcess6"/>
    <dgm:cxn modelId="{0B71A6B2-359A-4BA3-9B20-FAEFEC6A0C89}" srcId="{C01E6C12-CFC1-4FF0-9E9D-7228D2B05868}" destId="{80133129-5396-4277-A3D0-1F9D7777443E}" srcOrd="0" destOrd="0" parTransId="{9F594713-BA3D-4E40-B554-77F839C11B89}" sibTransId="{FF0E6064-15B4-41E5-A1B0-7AF1EC759B0F}"/>
    <dgm:cxn modelId="{AB324BC5-53BB-46CC-A595-2480268A27CD}" type="presOf" srcId="{2E95F22E-82B0-4F83-8CB0-ECACE768B4C1}" destId="{269D7ADA-2A42-41B9-8449-CC652BF4C066}" srcOrd="0" destOrd="0" presId="urn:microsoft.com/office/officeart/2005/8/layout/hProcess6"/>
    <dgm:cxn modelId="{76D811FE-67AC-4828-933B-22B868FA0B96}" type="presParOf" srcId="{DFACCF51-7C07-46F6-85A2-B9635BE5D7E4}" destId="{01DB61A7-FCDC-459B-903B-707B08D9047F}" srcOrd="0" destOrd="0" presId="urn:microsoft.com/office/officeart/2005/8/layout/hProcess6"/>
    <dgm:cxn modelId="{BB3D1608-0375-45A1-8FB5-FAF37417CC86}" type="presParOf" srcId="{01DB61A7-FCDC-459B-903B-707B08D9047F}" destId="{53C8F1CC-360E-4C75-A329-A77B6358334D}" srcOrd="0" destOrd="0" presId="urn:microsoft.com/office/officeart/2005/8/layout/hProcess6"/>
    <dgm:cxn modelId="{76278452-FE29-44DF-8AD6-39D00ABE6921}" type="presParOf" srcId="{01DB61A7-FCDC-459B-903B-707B08D9047F}" destId="{C722AAEF-CB1A-4548-A479-DE2EE7D0192D}" srcOrd="1" destOrd="0" presId="urn:microsoft.com/office/officeart/2005/8/layout/hProcess6"/>
    <dgm:cxn modelId="{98EA4FB2-EA27-42A6-B606-2CFAE561DEFF}" type="presParOf" srcId="{01DB61A7-FCDC-459B-903B-707B08D9047F}" destId="{9EC0EA51-B54D-4EAD-B5F5-E4F50DB4C2D9}" srcOrd="2" destOrd="0" presId="urn:microsoft.com/office/officeart/2005/8/layout/hProcess6"/>
    <dgm:cxn modelId="{E1F9DF18-CC49-454D-B159-5B97E656B38A}" type="presParOf" srcId="{01DB61A7-FCDC-459B-903B-707B08D9047F}" destId="{269D7ADA-2A42-41B9-8449-CC652BF4C066}" srcOrd="3" destOrd="0" presId="urn:microsoft.com/office/officeart/2005/8/layout/hProcess6"/>
    <dgm:cxn modelId="{1489A6FA-6E1B-4A23-89CA-3A83C0D1F009}" type="presParOf" srcId="{DFACCF51-7C07-46F6-85A2-B9635BE5D7E4}" destId="{64B58661-4A10-44BA-8825-D3572F8BA2FD}" srcOrd="1" destOrd="0" presId="urn:microsoft.com/office/officeart/2005/8/layout/hProcess6"/>
    <dgm:cxn modelId="{41983577-B897-4E62-AB31-860C46BEF861}" type="presParOf" srcId="{DFACCF51-7C07-46F6-85A2-B9635BE5D7E4}" destId="{846E2044-24D0-4B64-BAD7-8873BBCEE841}" srcOrd="2" destOrd="0" presId="urn:microsoft.com/office/officeart/2005/8/layout/hProcess6"/>
    <dgm:cxn modelId="{7E0EFAB0-B295-4B41-B938-17011B65F86E}" type="presParOf" srcId="{846E2044-24D0-4B64-BAD7-8873BBCEE841}" destId="{EBF2D465-1149-4A54-A50F-85E1C2236450}" srcOrd="0" destOrd="0" presId="urn:microsoft.com/office/officeart/2005/8/layout/hProcess6"/>
    <dgm:cxn modelId="{6D2C2F14-D042-4B6F-92C7-59FFAA2E1308}" type="presParOf" srcId="{846E2044-24D0-4B64-BAD7-8873BBCEE841}" destId="{98E685E4-DA80-4EA7-8176-44D879ADA74F}" srcOrd="1" destOrd="0" presId="urn:microsoft.com/office/officeart/2005/8/layout/hProcess6"/>
    <dgm:cxn modelId="{3C3C8A75-09F0-4DA8-A0E9-96D34A00A277}" type="presParOf" srcId="{846E2044-24D0-4B64-BAD7-8873BBCEE841}" destId="{282B7418-C4DA-49A5-8193-86A8204FEC29}" srcOrd="2" destOrd="0" presId="urn:microsoft.com/office/officeart/2005/8/layout/hProcess6"/>
    <dgm:cxn modelId="{C3340B08-D190-4612-B38C-3B175776341E}" type="presParOf" srcId="{846E2044-24D0-4B64-BAD7-8873BBCEE841}" destId="{40DF8C86-D124-4E5D-946F-2B0AD4BBE183}" srcOrd="3" destOrd="0" presId="urn:microsoft.com/office/officeart/2005/8/layout/hProcess6"/>
    <dgm:cxn modelId="{CD3B1FF5-7E4A-46CF-8982-7BB9A5A7307F}" type="presParOf" srcId="{DFACCF51-7C07-46F6-85A2-B9635BE5D7E4}" destId="{A18097F6-C990-4154-9E66-1B6E1C0B65EF}" srcOrd="3" destOrd="0" presId="urn:microsoft.com/office/officeart/2005/8/layout/hProcess6"/>
    <dgm:cxn modelId="{71CBC835-F5E2-4C34-851B-F4F502BEAF7F}" type="presParOf" srcId="{DFACCF51-7C07-46F6-85A2-B9635BE5D7E4}" destId="{080473FE-8357-4D43-A3E3-299127E59145}" srcOrd="4" destOrd="0" presId="urn:microsoft.com/office/officeart/2005/8/layout/hProcess6"/>
    <dgm:cxn modelId="{BA42464A-9D13-44AF-AAE9-E03B80635495}" type="presParOf" srcId="{080473FE-8357-4D43-A3E3-299127E59145}" destId="{889C1BCB-93E6-48C0-A1C4-466A84E5D30A}" srcOrd="0" destOrd="0" presId="urn:microsoft.com/office/officeart/2005/8/layout/hProcess6"/>
    <dgm:cxn modelId="{9CA0F69E-FFAD-419B-A1F6-550987520A85}" type="presParOf" srcId="{080473FE-8357-4D43-A3E3-299127E59145}" destId="{ABCD3367-4BFB-47D2-B19A-808F23FAF5B8}" srcOrd="1" destOrd="0" presId="urn:microsoft.com/office/officeart/2005/8/layout/hProcess6"/>
    <dgm:cxn modelId="{D8767665-5094-44A3-92F8-2B04864940F7}" type="presParOf" srcId="{080473FE-8357-4D43-A3E3-299127E59145}" destId="{38D72DBE-621A-4AF6-98FE-0B95AE60CB93}" srcOrd="2" destOrd="0" presId="urn:microsoft.com/office/officeart/2005/8/layout/hProcess6"/>
    <dgm:cxn modelId="{2199AF1A-E1B3-4B35-B5B4-5EED68862DC1}" type="presParOf" srcId="{080473FE-8357-4D43-A3E3-299127E59145}" destId="{49B8C128-D381-475F-B262-C3986E86F8A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42CD8C-522C-48F0-A238-CB615C0B522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B164B27B-34E2-4D67-A82E-204767F4AA00}">
      <dgm:prSet phldrT="[Texto]" custT="1"/>
      <dgm:spPr/>
      <dgm:t>
        <a:bodyPr/>
        <a:lstStyle/>
        <a:p>
          <a:pPr algn="ctr"/>
          <a:r>
            <a:rPr lang="es-SV" sz="2400" b="1" dirty="0"/>
            <a:t>CONTRIBUCION ESPECIAL</a:t>
          </a:r>
        </a:p>
      </dgm:t>
    </dgm:pt>
    <dgm:pt modelId="{6D3FF7CF-F1C5-4709-B69F-5ECC3AF5487E}" type="parTrans" cxnId="{B295BAE8-0709-44B7-AABB-A9645DAC3494}">
      <dgm:prSet/>
      <dgm:spPr/>
      <dgm:t>
        <a:bodyPr/>
        <a:lstStyle/>
        <a:p>
          <a:endParaRPr lang="es-SV"/>
        </a:p>
      </dgm:t>
    </dgm:pt>
    <dgm:pt modelId="{BA598FA5-3857-4BB7-B703-286BAFFCD4AE}" type="sibTrans" cxnId="{B295BAE8-0709-44B7-AABB-A9645DAC3494}">
      <dgm:prSet/>
      <dgm:spPr/>
      <dgm:t>
        <a:bodyPr/>
        <a:lstStyle/>
        <a:p>
          <a:endParaRPr lang="es-SV"/>
        </a:p>
      </dgm:t>
    </dgm:pt>
    <dgm:pt modelId="{EE4D3DDB-C7A4-4FD1-9667-C06E3A1417F7}">
      <dgm:prSet phldrT="[Texto]" custT="1"/>
      <dgm:spPr/>
      <dgm:t>
        <a:bodyPr/>
        <a:lstStyle/>
        <a:p>
          <a:pPr algn="ctr"/>
          <a:r>
            <a:rPr lang="es-SV" sz="2400" b="1" dirty="0"/>
            <a:t>FONDOS </a:t>
          </a:r>
          <a:br>
            <a:rPr lang="es-SV" sz="2400" b="1" dirty="0"/>
          </a:br>
          <a:r>
            <a:rPr lang="es-SV" sz="2400" b="1" dirty="0"/>
            <a:t>GOES (2016)</a:t>
          </a:r>
        </a:p>
      </dgm:t>
    </dgm:pt>
    <dgm:pt modelId="{C0FF062F-3DF8-4D9C-BA9D-E7EA044C5BB9}" type="parTrans" cxnId="{B8C788D4-CCF9-4CE7-9407-22A2E521AAB7}">
      <dgm:prSet/>
      <dgm:spPr/>
      <dgm:t>
        <a:bodyPr/>
        <a:lstStyle/>
        <a:p>
          <a:endParaRPr lang="es-SV"/>
        </a:p>
      </dgm:t>
    </dgm:pt>
    <dgm:pt modelId="{083B96AC-F568-46AE-93BF-EB859EDA2C2E}" type="sibTrans" cxnId="{B8C788D4-CCF9-4CE7-9407-22A2E521AAB7}">
      <dgm:prSet/>
      <dgm:spPr/>
      <dgm:t>
        <a:bodyPr/>
        <a:lstStyle/>
        <a:p>
          <a:endParaRPr lang="es-SV"/>
        </a:p>
      </dgm:t>
    </dgm:pt>
    <dgm:pt modelId="{FFAF2F58-9C27-4231-A9E1-D7C0556BABB4}">
      <dgm:prSet phldrT="[Texto]"/>
      <dgm:spPr/>
      <dgm:t>
        <a:bodyPr/>
        <a:lstStyle/>
        <a:p>
          <a:endParaRPr lang="es-SV" dirty="0"/>
        </a:p>
      </dgm:t>
    </dgm:pt>
    <dgm:pt modelId="{BB4B5035-96F9-4FA6-B5BE-35B80D04F82D}" type="sibTrans" cxnId="{9947AFBB-E348-48DA-9A6A-2D8755D878D3}">
      <dgm:prSet/>
      <dgm:spPr/>
      <dgm:t>
        <a:bodyPr/>
        <a:lstStyle/>
        <a:p>
          <a:endParaRPr lang="es-SV"/>
        </a:p>
      </dgm:t>
    </dgm:pt>
    <dgm:pt modelId="{1A32A5FB-A60E-4EFA-82F4-ECA3F62ED783}" type="parTrans" cxnId="{9947AFBB-E348-48DA-9A6A-2D8755D878D3}">
      <dgm:prSet/>
      <dgm:spPr/>
      <dgm:t>
        <a:bodyPr/>
        <a:lstStyle/>
        <a:p>
          <a:endParaRPr lang="es-SV"/>
        </a:p>
      </dgm:t>
    </dgm:pt>
    <dgm:pt modelId="{2B56443A-E74D-4E68-81F9-536D1AEEE694}" type="pres">
      <dgm:prSet presAssocID="{C542CD8C-522C-48F0-A238-CB615C0B5220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4E0AF27-B433-4A7D-A6A9-A1E022845C4C}" type="pres">
      <dgm:prSet presAssocID="{C542CD8C-522C-48F0-A238-CB615C0B5220}" presName="arrow" presStyleLbl="bgShp" presStyleIdx="0" presStyleCnt="1" custLinFactNeighborX="-10722" custLinFactNeighborY="-11310"/>
      <dgm:spPr/>
    </dgm:pt>
    <dgm:pt modelId="{2D517A2C-DD83-4028-8674-C4DB99405611}" type="pres">
      <dgm:prSet presAssocID="{C542CD8C-522C-48F0-A238-CB615C0B5220}" presName="arrowDiagram3" presStyleCnt="0"/>
      <dgm:spPr/>
    </dgm:pt>
    <dgm:pt modelId="{B503872E-6FDA-4E91-B88C-949F2252A1D6}" type="pres">
      <dgm:prSet presAssocID="{B164B27B-34E2-4D67-A82E-204767F4AA00}" presName="bullet3a" presStyleLbl="node1" presStyleIdx="0" presStyleCnt="3"/>
      <dgm:spPr/>
    </dgm:pt>
    <dgm:pt modelId="{02EAE03C-A4B1-4D01-9BA9-D4C935C740C5}" type="pres">
      <dgm:prSet presAssocID="{B164B27B-34E2-4D67-A82E-204767F4AA00}" presName="textBox3a" presStyleLbl="revTx" presStyleIdx="0" presStyleCnt="3" custScaleX="139889" custScaleY="33453" custLinFactNeighborX="-2679" custLinFactNeighborY="-2142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EC38E62-04D6-41F6-9D43-7485A8E15B76}" type="pres">
      <dgm:prSet presAssocID="{EE4D3DDB-C7A4-4FD1-9667-C06E3A1417F7}" presName="bullet3b" presStyleLbl="node1" presStyleIdx="1" presStyleCnt="3" custLinFactX="100000" custLinFactY="-27857" custLinFactNeighborX="171373" custLinFactNeighborY="-100000"/>
      <dgm:spPr/>
    </dgm:pt>
    <dgm:pt modelId="{0E37AD3F-2630-4C5A-96C9-4AE55308217A}" type="pres">
      <dgm:prSet presAssocID="{EE4D3DDB-C7A4-4FD1-9667-C06E3A1417F7}" presName="textBox3b" presStyleLbl="revTx" presStyleIdx="1" presStyleCnt="3" custScaleX="131254" custScaleY="27219" custLinFactNeighborX="3591" custLinFactNeighborY="-3592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6CB6EBA-6AFF-4C6D-BBD6-583B487149F3}" type="pres">
      <dgm:prSet presAssocID="{FFAF2F58-9C27-4231-A9E1-D7C0556BABB4}" presName="bullet3c" presStyleLbl="node1" presStyleIdx="2" presStyleCnt="3" custLinFactX="155299" custLinFactY="-17829" custLinFactNeighborX="200000" custLinFactNeighborY="-100000"/>
      <dgm:spPr/>
    </dgm:pt>
    <dgm:pt modelId="{90F5DE7A-C03C-4D32-8AD5-CB691E5131FA}" type="pres">
      <dgm:prSet presAssocID="{FFAF2F58-9C27-4231-A9E1-D7C0556BABB4}" presName="textBox3c" presStyleLbl="revTx" presStyleIdx="2" presStyleCnt="3" custScaleX="107794" custScaleY="19078" custLinFactX="13257" custLinFactNeighborX="100000" custLinFactNeighborY="-4665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947AFBB-E348-48DA-9A6A-2D8755D878D3}" srcId="{C542CD8C-522C-48F0-A238-CB615C0B5220}" destId="{FFAF2F58-9C27-4231-A9E1-D7C0556BABB4}" srcOrd="2" destOrd="0" parTransId="{1A32A5FB-A60E-4EFA-82F4-ECA3F62ED783}" sibTransId="{BB4B5035-96F9-4FA6-B5BE-35B80D04F82D}"/>
    <dgm:cxn modelId="{8729DA79-618E-44FB-9500-6ED238B3F493}" type="presOf" srcId="{C542CD8C-522C-48F0-A238-CB615C0B5220}" destId="{2B56443A-E74D-4E68-81F9-536D1AEEE694}" srcOrd="0" destOrd="0" presId="urn:microsoft.com/office/officeart/2005/8/layout/arrow2"/>
    <dgm:cxn modelId="{B295BAE8-0709-44B7-AABB-A9645DAC3494}" srcId="{C542CD8C-522C-48F0-A238-CB615C0B5220}" destId="{B164B27B-34E2-4D67-A82E-204767F4AA00}" srcOrd="0" destOrd="0" parTransId="{6D3FF7CF-F1C5-4709-B69F-5ECC3AF5487E}" sibTransId="{BA598FA5-3857-4BB7-B703-286BAFFCD4AE}"/>
    <dgm:cxn modelId="{4C1F8763-4EEE-4A14-9FC0-E807ABA0EF5C}" type="presOf" srcId="{B164B27B-34E2-4D67-A82E-204767F4AA00}" destId="{02EAE03C-A4B1-4D01-9BA9-D4C935C740C5}" srcOrd="0" destOrd="0" presId="urn:microsoft.com/office/officeart/2005/8/layout/arrow2"/>
    <dgm:cxn modelId="{B8C788D4-CCF9-4CE7-9407-22A2E521AAB7}" srcId="{C542CD8C-522C-48F0-A238-CB615C0B5220}" destId="{EE4D3DDB-C7A4-4FD1-9667-C06E3A1417F7}" srcOrd="1" destOrd="0" parTransId="{C0FF062F-3DF8-4D9C-BA9D-E7EA044C5BB9}" sibTransId="{083B96AC-F568-46AE-93BF-EB859EDA2C2E}"/>
    <dgm:cxn modelId="{98676B24-8590-4896-BD5F-06F90A1659EE}" type="presOf" srcId="{EE4D3DDB-C7A4-4FD1-9667-C06E3A1417F7}" destId="{0E37AD3F-2630-4C5A-96C9-4AE55308217A}" srcOrd="0" destOrd="0" presId="urn:microsoft.com/office/officeart/2005/8/layout/arrow2"/>
    <dgm:cxn modelId="{E88708A2-9E43-4951-B405-852D046EA2A0}" type="presOf" srcId="{FFAF2F58-9C27-4231-A9E1-D7C0556BABB4}" destId="{90F5DE7A-C03C-4D32-8AD5-CB691E5131FA}" srcOrd="0" destOrd="0" presId="urn:microsoft.com/office/officeart/2005/8/layout/arrow2"/>
    <dgm:cxn modelId="{72D7052E-C6C0-491F-A284-AD5B5A0C2CAE}" type="presParOf" srcId="{2B56443A-E74D-4E68-81F9-536D1AEEE694}" destId="{84E0AF27-B433-4A7D-A6A9-A1E022845C4C}" srcOrd="0" destOrd="0" presId="urn:microsoft.com/office/officeart/2005/8/layout/arrow2"/>
    <dgm:cxn modelId="{27731924-D396-4A3C-8B86-73D513DFB163}" type="presParOf" srcId="{2B56443A-E74D-4E68-81F9-536D1AEEE694}" destId="{2D517A2C-DD83-4028-8674-C4DB99405611}" srcOrd="1" destOrd="0" presId="urn:microsoft.com/office/officeart/2005/8/layout/arrow2"/>
    <dgm:cxn modelId="{FE18DD23-1969-48CD-9F25-94AE50EBCC68}" type="presParOf" srcId="{2D517A2C-DD83-4028-8674-C4DB99405611}" destId="{B503872E-6FDA-4E91-B88C-949F2252A1D6}" srcOrd="0" destOrd="0" presId="urn:microsoft.com/office/officeart/2005/8/layout/arrow2"/>
    <dgm:cxn modelId="{F0595B42-771C-4BB2-82CD-C6E50144C7CB}" type="presParOf" srcId="{2D517A2C-DD83-4028-8674-C4DB99405611}" destId="{02EAE03C-A4B1-4D01-9BA9-D4C935C740C5}" srcOrd="1" destOrd="0" presId="urn:microsoft.com/office/officeart/2005/8/layout/arrow2"/>
    <dgm:cxn modelId="{0CEB1B23-55F8-4477-9D4D-50B4276A7607}" type="presParOf" srcId="{2D517A2C-DD83-4028-8674-C4DB99405611}" destId="{8EC38E62-04D6-41F6-9D43-7485A8E15B76}" srcOrd="2" destOrd="0" presId="urn:microsoft.com/office/officeart/2005/8/layout/arrow2"/>
    <dgm:cxn modelId="{9BAFB455-B6D1-442F-AAC4-17ABB452BF41}" type="presParOf" srcId="{2D517A2C-DD83-4028-8674-C4DB99405611}" destId="{0E37AD3F-2630-4C5A-96C9-4AE55308217A}" srcOrd="3" destOrd="0" presId="urn:microsoft.com/office/officeart/2005/8/layout/arrow2"/>
    <dgm:cxn modelId="{D266BA05-C1B2-42F2-A267-5DE69F12A9C7}" type="presParOf" srcId="{2D517A2C-DD83-4028-8674-C4DB99405611}" destId="{A6CB6EBA-6AFF-4C6D-BBD6-583B487149F3}" srcOrd="4" destOrd="0" presId="urn:microsoft.com/office/officeart/2005/8/layout/arrow2"/>
    <dgm:cxn modelId="{50243048-82B2-4799-B72E-8D745815F2AF}" type="presParOf" srcId="{2D517A2C-DD83-4028-8674-C4DB99405611}" destId="{90F5DE7A-C03C-4D32-8AD5-CB691E5131F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4D1E2-7CC8-4D50-8C17-7C869C0B20E2}">
      <dsp:nvSpPr>
        <dsp:cNvPr id="0" name=""/>
        <dsp:cNvSpPr/>
      </dsp:nvSpPr>
      <dsp:spPr>
        <a:xfrm rot="16200000">
          <a:off x="-1226734" y="1226734"/>
          <a:ext cx="4456955" cy="2003485"/>
        </a:xfrm>
        <a:prstGeom prst="flowChartManualOperati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>
              <a:solidFill>
                <a:schemeClr val="tx1"/>
              </a:solidFill>
            </a:rPr>
            <a:t>Plan Estratégico de Seguridad Vial 2004-2009</a:t>
          </a:r>
          <a:endParaRPr lang="es-ES" sz="2600" b="1" kern="1200" dirty="0">
            <a:solidFill>
              <a:schemeClr val="tx1"/>
            </a:solidFill>
          </a:endParaRPr>
        </a:p>
      </dsp:txBody>
      <dsp:txXfrm rot="5400000">
        <a:off x="1" y="891390"/>
        <a:ext cx="2003485" cy="2674173"/>
      </dsp:txXfrm>
    </dsp:sp>
    <dsp:sp modelId="{6D590BB6-B685-49ED-B7F5-5E5B5640FC7B}">
      <dsp:nvSpPr>
        <dsp:cNvPr id="0" name=""/>
        <dsp:cNvSpPr/>
      </dsp:nvSpPr>
      <dsp:spPr>
        <a:xfrm rot="16200000">
          <a:off x="929054" y="1226734"/>
          <a:ext cx="4456955" cy="2003485"/>
        </a:xfrm>
        <a:prstGeom prst="flowChartManualOperation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>
              <a:solidFill>
                <a:schemeClr val="tx1"/>
              </a:solidFill>
            </a:rPr>
            <a:t>Plan de Seguridad vial para Municipios de Sonsonate, Acajutla y Sonzacate 2009-2010</a:t>
          </a:r>
          <a:endParaRPr lang="es-ES" sz="2600" b="1" kern="1200" dirty="0">
            <a:solidFill>
              <a:schemeClr val="tx1"/>
            </a:solidFill>
          </a:endParaRPr>
        </a:p>
      </dsp:txBody>
      <dsp:txXfrm rot="5400000">
        <a:off x="2155789" y="891390"/>
        <a:ext cx="2003485" cy="2674173"/>
      </dsp:txXfrm>
    </dsp:sp>
    <dsp:sp modelId="{E37C0149-DD1D-4D9D-8BBB-7371056B7DDD}">
      <dsp:nvSpPr>
        <dsp:cNvPr id="0" name=""/>
        <dsp:cNvSpPr/>
      </dsp:nvSpPr>
      <dsp:spPr>
        <a:xfrm rot="16200000">
          <a:off x="3082800" y="1226734"/>
          <a:ext cx="4456955" cy="2003485"/>
        </a:xfrm>
        <a:prstGeom prst="flowChartManualOperation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>
              <a:solidFill>
                <a:schemeClr val="tx1"/>
              </a:solidFill>
            </a:rPr>
            <a:t>Estrategia de Plan de Acción en Seguridad Vial 2011-2020 de la OPS/OMS</a:t>
          </a:r>
          <a:endParaRPr lang="es-ES" sz="2600" b="1" kern="1200" dirty="0">
            <a:solidFill>
              <a:schemeClr val="tx1"/>
            </a:solidFill>
          </a:endParaRPr>
        </a:p>
      </dsp:txBody>
      <dsp:txXfrm rot="5400000">
        <a:off x="4309535" y="891390"/>
        <a:ext cx="2003485" cy="2674173"/>
      </dsp:txXfrm>
    </dsp:sp>
    <dsp:sp modelId="{E6AA7466-FFC8-4A0A-997A-978840FD64B6}">
      <dsp:nvSpPr>
        <dsp:cNvPr id="0" name=""/>
        <dsp:cNvSpPr/>
      </dsp:nvSpPr>
      <dsp:spPr>
        <a:xfrm rot="16200000">
          <a:off x="5236547" y="1226734"/>
          <a:ext cx="4456955" cy="2003485"/>
        </a:xfrm>
        <a:prstGeom prst="flowChartManualOperation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solidFill>
                <a:schemeClr val="tx1"/>
              </a:solidFill>
            </a:rPr>
            <a:t>Plan mundial del Decenio para la Seguridad Vial 2011-2020 de las Naciones Unidas</a:t>
          </a:r>
        </a:p>
      </dsp:txBody>
      <dsp:txXfrm rot="5400000">
        <a:off x="6463282" y="891390"/>
        <a:ext cx="2003485" cy="2674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717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984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044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739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815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403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594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91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7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27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337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7D70-148D-48B4-85EA-1522C982F9DF}" type="datetimeFigureOut">
              <a:rPr lang="es-SV" smtClean="0"/>
              <a:t>08/01/2018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F6A67-BDE7-4B43-9054-0DB0A86B6C13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0456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7525"/>
          </a:xfrm>
        </p:spPr>
      </p:pic>
    </p:spTree>
    <p:extLst>
      <p:ext uri="{BB962C8B-B14F-4D97-AF65-F5344CB8AC3E}">
        <p14:creationId xmlns:p14="http://schemas.microsoft.com/office/powerpoint/2010/main" val="15776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95291450"/>
              </p:ext>
            </p:extLst>
          </p:nvPr>
        </p:nvGraphicFramePr>
        <p:xfrm>
          <a:off x="214185" y="1334530"/>
          <a:ext cx="8789772" cy="39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8"/>
          <p:cNvSpPr/>
          <p:nvPr/>
        </p:nvSpPr>
        <p:spPr>
          <a:xfrm>
            <a:off x="3360967" y="4520739"/>
            <a:ext cx="258347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latin typeface="Candara" pitchFamily="34" charset="0"/>
              </a:rPr>
              <a:t>Sentencia de Inconstitucionalidad </a:t>
            </a:r>
          </a:p>
          <a:p>
            <a:pPr algn="ctr"/>
            <a:r>
              <a:rPr lang="es-SV" b="1" dirty="0">
                <a:latin typeface="Candara" pitchFamily="34" charset="0"/>
              </a:rPr>
              <a:t>63-2013, de fecha </a:t>
            </a:r>
          </a:p>
          <a:p>
            <a:pPr algn="ctr"/>
            <a:r>
              <a:rPr lang="es-SV" sz="2000" b="1" dirty="0">
                <a:latin typeface="Candara" pitchFamily="34" charset="0"/>
              </a:rPr>
              <a:t>07 de febrero de 2014.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6063049" y="3805883"/>
            <a:ext cx="0" cy="250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242356" y="3818237"/>
            <a:ext cx="0" cy="250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51224" y="4520739"/>
            <a:ext cx="2583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latin typeface="Candara" pitchFamily="34" charset="0"/>
              </a:rPr>
              <a:t>Según tipo de vehículo </a:t>
            </a:r>
            <a:r>
              <a:rPr lang="es-SV" sz="2000" b="1" dirty="0">
                <a:latin typeface="Candara" pitchFamily="34" charset="0"/>
              </a:rPr>
              <a:t>y cobrada en refrenda de la tarjeta</a:t>
            </a:r>
          </a:p>
          <a:p>
            <a:pPr algn="ctr"/>
            <a:r>
              <a:rPr lang="es-SV" sz="2000" b="1" dirty="0">
                <a:latin typeface="Candara" pitchFamily="34" charset="0"/>
              </a:rPr>
              <a:t>de circulación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229301" y="4289907"/>
            <a:ext cx="2583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latin typeface="Candara" pitchFamily="34" charset="0"/>
              </a:rPr>
              <a:t>50% de los fondos recaudados en concepto de multas e intereses por infracciones a la Ley de Transporte, Tránsito y Seguridad Vial</a:t>
            </a:r>
            <a:endParaRPr lang="es-SV" sz="20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7" name="2 Marcador de contenido"/>
          <p:cNvSpPr>
            <a:spLocks noGrp="1"/>
          </p:cNvSpPr>
          <p:nvPr/>
        </p:nvSpPr>
        <p:spPr>
          <a:xfrm>
            <a:off x="611560" y="1988841"/>
            <a:ext cx="8075240" cy="41764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b="1" dirty="0">
                <a:latin typeface="Candara" pitchFamily="34" charset="0"/>
              </a:rPr>
              <a:t>Se interpone una demanda de inconstitucionalidad </a:t>
            </a:r>
            <a:br>
              <a:rPr lang="es-SV" b="1" dirty="0">
                <a:latin typeface="Candara" pitchFamily="34" charset="0"/>
              </a:rPr>
            </a:br>
            <a:r>
              <a:rPr lang="es-SV" b="1" dirty="0">
                <a:latin typeface="Candara" pitchFamily="34" charset="0"/>
              </a:rPr>
              <a:t>ante la CSJ</a:t>
            </a:r>
          </a:p>
          <a:p>
            <a:pPr algn="just"/>
            <a:r>
              <a:rPr lang="es-SV" b="1" dirty="0">
                <a:latin typeface="Candara" pitchFamily="34" charset="0"/>
              </a:rPr>
              <a:t>El 15 de Julio del año 2013 se admite la demanda de inconstitucionalidad suspendiendo provisionalmente el cobro de la contribución especial a partir de dicha fecha.</a:t>
            </a:r>
          </a:p>
          <a:p>
            <a:pPr algn="just"/>
            <a:r>
              <a:rPr lang="es-SV" b="1" dirty="0">
                <a:latin typeface="Candara" pitchFamily="34" charset="0"/>
              </a:rPr>
              <a:t>Sentencia de Inconstitucionalidad 63-2013, de fecha 07 de febrero de 2014.</a:t>
            </a:r>
          </a:p>
        </p:txBody>
      </p:sp>
    </p:spTree>
    <p:extLst>
      <p:ext uri="{BB962C8B-B14F-4D97-AF65-F5344CB8AC3E}">
        <p14:creationId xmlns:p14="http://schemas.microsoft.com/office/powerpoint/2010/main" val="40269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203092" y="0"/>
            <a:ext cx="294090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6021859" y="2501134"/>
            <a:ext cx="2965621" cy="22932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SV" b="1" dirty="0">
                <a:solidFill>
                  <a:schemeClr val="bg1"/>
                </a:solidFill>
                <a:latin typeface="Candara" pitchFamily="34" charset="0"/>
              </a:rPr>
              <a:t>Se declaran inconstitucionales los Art. 14 </a:t>
            </a:r>
            <a:r>
              <a:rPr lang="es-SV" b="1" dirty="0" err="1">
                <a:solidFill>
                  <a:schemeClr val="bg1"/>
                </a:solidFill>
                <a:latin typeface="Candara" pitchFamily="34" charset="0"/>
              </a:rPr>
              <a:t>lit.</a:t>
            </a:r>
            <a:r>
              <a:rPr lang="es-SV" b="1" dirty="0">
                <a:solidFill>
                  <a:schemeClr val="bg1"/>
                </a:solidFill>
                <a:latin typeface="Candara" pitchFamily="34" charset="0"/>
              </a:rPr>
              <a:t> a) 15, 16, 17, 18, 19, 20, 25 y 29 de la ley.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56"/>
            <a:ext cx="6195364" cy="57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2 Marcador de contenido"/>
          <p:cNvSpPr>
            <a:spLocks noGrp="1"/>
          </p:cNvSpPr>
          <p:nvPr/>
        </p:nvSpPr>
        <p:spPr>
          <a:xfrm>
            <a:off x="3451653" y="1954633"/>
            <a:ext cx="4959179" cy="34493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SV" b="1" dirty="0">
              <a:latin typeface="Candara" pitchFamily="34" charset="0"/>
            </a:endParaRPr>
          </a:p>
          <a:p>
            <a:pPr algn="just"/>
            <a:r>
              <a:rPr lang="es-SV" sz="2800" b="1" dirty="0">
                <a:latin typeface="Candara" pitchFamily="34" charset="0"/>
              </a:rPr>
              <a:t>Reforma a la Ley, D.L. 232, de fecha 16 de diciembre del año 2015, Publicada en el Diario Oficial N° 237, Tomo 409, de fecha de publicación 23 de diciembre de 2015</a:t>
            </a:r>
            <a:r>
              <a:rPr lang="es-SV" b="1" dirty="0">
                <a:latin typeface="Candara" pitchFamily="34" charset="0"/>
              </a:rPr>
              <a:t>.</a:t>
            </a:r>
          </a:p>
          <a:p>
            <a:pPr marL="68580" indent="0" algn="just">
              <a:buNone/>
            </a:pPr>
            <a:endParaRPr lang="es-SV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19"/>
            <a:ext cx="9144000" cy="57810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63777" y="2171698"/>
            <a:ext cx="184583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0" i="0" u="none" strike="noStrike" baseline="30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REFORMAS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35228" y="2357299"/>
            <a:ext cx="1420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0" i="0" u="none" strike="noStrike" baseline="30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LEY FONAT</a:t>
            </a:r>
            <a:endParaRPr lang="es-SV" sz="28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97386" y="2675335"/>
            <a:ext cx="1549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0" u="none" strike="noStrike" baseline="30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16/</a:t>
            </a:r>
            <a:r>
              <a:rPr lang="en-GB" b="1" i="0" u="none" strike="noStrike" baseline="30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Dic</a:t>
            </a:r>
            <a:r>
              <a:rPr lang="en-GB" b="1" i="0" u="none" strike="noStrike" baseline="30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/2015</a:t>
            </a:r>
            <a:endParaRPr lang="es-SV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61677" y="2957084"/>
            <a:ext cx="2260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PERIODO PARA PRESENTAR SOLICITUD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808499" y="3110594"/>
            <a:ext cx="2260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PERIODO PARA PRESENTAR SOLICITUD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6311" y="3515128"/>
            <a:ext cx="400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36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PRIMEROS 15 DIAS HABILES DEL MES SIGUIENTE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388895" y="3790104"/>
            <a:ext cx="3099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60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6 MESES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4659264" y="3427391"/>
            <a:ext cx="28066" cy="3360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707160" y="4257010"/>
            <a:ext cx="2956617" cy="11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5237767" y="4223080"/>
            <a:ext cx="2956617" cy="11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0" y="4346427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b="1" dirty="0"/>
              <a:t>Indemnización por fallecido:  </a:t>
            </a:r>
          </a:p>
          <a:p>
            <a:r>
              <a:rPr lang="es-SV" sz="1600" b="1" dirty="0"/>
              <a:t>      $ 3,500.00 + $ 500.00 para gastos funerarios.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b="1" dirty="0"/>
              <a:t>Indemnización por algún grado de discapacidad, temporal o permanente: no podrá ser superior a $ 2,000 , según el grado de discapacidad con que resulte.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746529" y="4325537"/>
            <a:ext cx="4273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b="1" dirty="0"/>
              <a:t>Indemnización por fallecido: </a:t>
            </a:r>
          </a:p>
          <a:p>
            <a:r>
              <a:rPr lang="es-SV" sz="1600" b="1" dirty="0"/>
              <a:t>      $ 2,000.00 + $ 500.00 para gastos funerarios.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600" b="1" dirty="0"/>
              <a:t>Indemnización por algún grado de discapacidad, temporal o permanente: no podrá ser superior a $ 1,200 , según el grado de discapacidad con que resulte.</a:t>
            </a:r>
          </a:p>
        </p:txBody>
      </p:sp>
      <p:cxnSp>
        <p:nvCxnSpPr>
          <p:cNvPr id="19" name="Conector recto 18"/>
          <p:cNvCxnSpPr/>
          <p:nvPr/>
        </p:nvCxnSpPr>
        <p:spPr>
          <a:xfrm flipH="1" flipV="1">
            <a:off x="557849" y="6014696"/>
            <a:ext cx="2956617" cy="11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 flipV="1">
            <a:off x="5088456" y="5980766"/>
            <a:ext cx="2956617" cy="11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731886" y="6273225"/>
            <a:ext cx="26085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CONTRIBUCION ESPECIAL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088456" y="6109362"/>
            <a:ext cx="323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30000" dirty="0">
                <a:solidFill>
                  <a:srgbClr val="00589D"/>
                </a:solidFill>
                <a:latin typeface="Franklin Gothic Book" panose="020B0503020102020204" pitchFamily="34" charset="0"/>
              </a:rPr>
              <a:t>50% DE INGRESOS EN CONCEPTO DE MULTA E INTERESES EN RAZON DE LA LTTTSV (FONDOS GOES)</a:t>
            </a:r>
          </a:p>
        </p:txBody>
      </p:sp>
    </p:spTree>
    <p:extLst>
      <p:ext uri="{BB962C8B-B14F-4D97-AF65-F5344CB8AC3E}">
        <p14:creationId xmlns:p14="http://schemas.microsoft.com/office/powerpoint/2010/main" val="20522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31098993"/>
              </p:ext>
            </p:extLst>
          </p:nvPr>
        </p:nvGraphicFramePr>
        <p:xfrm>
          <a:off x="354227" y="1462902"/>
          <a:ext cx="6991350" cy="478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ángulo 5"/>
          <p:cNvSpPr/>
          <p:nvPr/>
        </p:nvSpPr>
        <p:spPr>
          <a:xfrm>
            <a:off x="929248" y="5505047"/>
            <a:ext cx="2294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2800" b="1" dirty="0"/>
              <a:t>$5,268,955.25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990224" y="4260143"/>
            <a:ext cx="2018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2800" b="1" dirty="0"/>
              <a:t>$336,533.00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49781" y="3014615"/>
            <a:ext cx="2294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2800" b="1" dirty="0"/>
              <a:t>$5,605,488.25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456097" y="2512239"/>
            <a:ext cx="1373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3600" b="1" dirty="0"/>
              <a:t>TOTAL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34237" y="1740261"/>
            <a:ext cx="25676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4400" b="1" dirty="0"/>
              <a:t>INGRESOS</a:t>
            </a:r>
          </a:p>
          <a:p>
            <a:pPr lvl="0" algn="ctr"/>
            <a:r>
              <a:rPr lang="es-SV" sz="2000" b="1" dirty="0"/>
              <a:t>PERIODO 2013-2016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1029850" y="1740261"/>
            <a:ext cx="44154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182250" y="2974304"/>
            <a:ext cx="1807974" cy="10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5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7525"/>
          </a:xfrm>
        </p:spPr>
      </p:pic>
    </p:spTree>
    <p:extLst>
      <p:ext uri="{BB962C8B-B14F-4D97-AF65-F5344CB8AC3E}">
        <p14:creationId xmlns:p14="http://schemas.microsoft.com/office/powerpoint/2010/main" val="39707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D8F425-BE0C-4680-9E20-03D33112680F}"/>
              </a:ext>
            </a:extLst>
          </p:cNvPr>
          <p:cNvSpPr/>
          <p:nvPr/>
        </p:nvSpPr>
        <p:spPr>
          <a:xfrm>
            <a:off x="302342" y="1607773"/>
            <a:ext cx="8930148" cy="394290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571500" indent="-571500" algn="just">
              <a:buAutoNum type="romanUcPeriod"/>
            </a:pPr>
            <a:r>
              <a:rPr lang="es-SV" sz="2800" b="1" dirty="0"/>
              <a:t>Antecedentes Institucionales</a:t>
            </a:r>
          </a:p>
          <a:p>
            <a:pPr marL="806450" indent="-265113" algn="just">
              <a:buAutoNum type="alphaLcPeriod"/>
            </a:pPr>
            <a:r>
              <a:rPr lang="es-SV" sz="2800" dirty="0"/>
              <a:t> Elaboración de un Plan Estratégico de Seguridad Vial</a:t>
            </a:r>
          </a:p>
          <a:p>
            <a:pPr marL="806450" indent="-265113" algn="just">
              <a:buAutoNum type="alphaLcPeriod"/>
            </a:pPr>
            <a:r>
              <a:rPr lang="es-SV" sz="2800" dirty="0"/>
              <a:t> Institucionalidad en materia de Seguridad Vial</a:t>
            </a:r>
          </a:p>
          <a:p>
            <a:pPr algn="just"/>
            <a:endParaRPr lang="es-SV" sz="2800" b="1" dirty="0"/>
          </a:p>
          <a:p>
            <a:pPr algn="just"/>
            <a:r>
              <a:rPr lang="es-SV" sz="2800" b="1" dirty="0"/>
              <a:t>II.    Informe financiero</a:t>
            </a:r>
          </a:p>
          <a:p>
            <a:pPr algn="just"/>
            <a:endParaRPr lang="es-SV" sz="2800" b="1" dirty="0"/>
          </a:p>
          <a:p>
            <a:pPr algn="just"/>
            <a:r>
              <a:rPr lang="es-SV" sz="2800" b="1" dirty="0"/>
              <a:t>III.   Informe de gestión</a:t>
            </a:r>
          </a:p>
          <a:p>
            <a:pPr marL="806450" indent="-265113" algn="just">
              <a:buAutoNum type="alphaLcPeriod"/>
            </a:pPr>
            <a:r>
              <a:rPr lang="es-SV" sz="2800" dirty="0"/>
              <a:t> Atención a Víctimas de Accidentes de Tránsito</a:t>
            </a:r>
          </a:p>
          <a:p>
            <a:pPr marL="806450" indent="-265113" algn="just">
              <a:buAutoNum type="alphaLcPeriod"/>
            </a:pPr>
            <a:r>
              <a:rPr lang="es-SV" sz="2800" dirty="0"/>
              <a:t> Seguridad Vial</a:t>
            </a:r>
          </a:p>
        </p:txBody>
      </p:sp>
    </p:spTree>
    <p:extLst>
      <p:ext uri="{BB962C8B-B14F-4D97-AF65-F5344CB8AC3E}">
        <p14:creationId xmlns:p14="http://schemas.microsoft.com/office/powerpoint/2010/main" val="11309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178" y="-295549"/>
            <a:ext cx="9524837" cy="7153549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1206"/>
              </p:ext>
            </p:extLst>
          </p:nvPr>
        </p:nvGraphicFramePr>
        <p:xfrm>
          <a:off x="68827" y="596691"/>
          <a:ext cx="8809703" cy="5853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65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04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16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98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9313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 Y FECHA </a:t>
                      </a:r>
                      <a:b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 ENTREGA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 DE TRAMITE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 DE EXPEDIENTES 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 ENTREGADO </a:t>
                      </a:r>
                      <a:b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POR TRAMITE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 TOTAL POR </a:t>
                      </a:r>
                      <a:b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ENTREGA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 PERSONAS </a:t>
                      </a:r>
                      <a:b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BENEFICIADAS POR ENTREGA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DE BENEFICIARIOS</a:t>
                      </a:r>
                      <a:endParaRPr lang="es-SV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1°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(12/06/2013)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50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>
                          <a:effectLst/>
                        </a:rPr>
                        <a:t> $              200,000.00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200,000.00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101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101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728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>
                          <a:effectLst/>
                        </a:rPr>
                        <a:t>0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>
                          <a:effectLst/>
                        </a:rPr>
                        <a:t> $                                -   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0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2°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(08/10/2013)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78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312,000.00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349,400.00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169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214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28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>
                          <a:effectLst/>
                        </a:rPr>
                        <a:t>45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   37,400.00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45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3°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(30/10/2013)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42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168,000.00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248,200.00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90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179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28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89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   80,200.00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89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4°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(10/12/2013)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85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340,000.00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414,000.00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>
                          <a:effectLst/>
                        </a:rPr>
                        <a:t>191</a:t>
                      </a:r>
                      <a:endParaRPr lang="es-S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288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428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97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   74,000.00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97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5°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(29/01/2014)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69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276,000.00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329,000.00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158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243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428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85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   53,000.00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85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4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6° ENTREGA</a:t>
                      </a:r>
                      <a:br>
                        <a:rPr lang="es-SV" sz="1600" b="1" u="none" strike="noStrike" dirty="0">
                          <a:effectLst/>
                        </a:rPr>
                      </a:br>
                      <a:r>
                        <a:rPr lang="es-SV" sz="1600" b="1" u="none" strike="noStrike" dirty="0">
                          <a:effectLst/>
                        </a:rPr>
                        <a:t>(26/03/2014)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FALLECIDOS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62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248,000.00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 $    383,000.00 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162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SV" sz="1450" b="1" u="none" strike="noStrike" dirty="0">
                          <a:effectLst/>
                        </a:rPr>
                        <a:t>379</a:t>
                      </a:r>
                      <a:endParaRPr lang="es-SV" sz="14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428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LESIONADOS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217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 $              135,000.00 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u="none" strike="noStrike" dirty="0">
                          <a:effectLst/>
                        </a:rPr>
                        <a:t>217</a:t>
                      </a:r>
                      <a:endParaRPr lang="es-S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42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1200" b="1" u="none" strike="noStrike" dirty="0">
                          <a:effectLst/>
                        </a:rPr>
                        <a:t>TOTAL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u="none" strike="noStrike" dirty="0">
                          <a:effectLst/>
                        </a:rPr>
                        <a:t>919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u="none" strike="noStrike" dirty="0">
                          <a:effectLst/>
                        </a:rPr>
                        <a:t> $            1,923,600.00 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u="none" strike="noStrike" dirty="0">
                          <a:effectLst/>
                        </a:rPr>
                        <a:t> </a:t>
                      </a:r>
                      <a:r>
                        <a:rPr lang="es-SV" sz="1400" b="1" u="none" strike="noStrike" dirty="0">
                          <a:effectLst/>
                        </a:rPr>
                        <a:t>$  1,923,600.00 </a:t>
                      </a:r>
                      <a:endParaRPr lang="es-SV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u="none" strike="noStrike" dirty="0">
                          <a:effectLst/>
                        </a:rPr>
                        <a:t>1,404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effectLst/>
                        </a:rPr>
                        <a:t>1,404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5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80E0F5E-593D-4BA3-AFA2-70E889E0142A}"/>
              </a:ext>
            </a:extLst>
          </p:cNvPr>
          <p:cNvSpPr/>
          <p:nvPr/>
        </p:nvSpPr>
        <p:spPr>
          <a:xfrm>
            <a:off x="1382834" y="308304"/>
            <a:ext cx="7073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4400" b="1" dirty="0"/>
              <a:t>SOLICITUDES RECIBIDAS</a:t>
            </a:r>
            <a:endParaRPr lang="es-SV" sz="3200" b="1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5FF781AE-ACF0-4F57-851D-E74C529CC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4061553"/>
              </p:ext>
            </p:extLst>
          </p:nvPr>
        </p:nvGraphicFramePr>
        <p:xfrm>
          <a:off x="474560" y="1496005"/>
          <a:ext cx="8437946" cy="5361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6F4FFC0-7A13-4D0F-A90E-75A6455526CA}"/>
              </a:ext>
            </a:extLst>
          </p:cNvPr>
          <p:cNvSpPr txBox="1"/>
          <p:nvPr/>
        </p:nvSpPr>
        <p:spPr>
          <a:xfrm>
            <a:off x="1493134" y="1079463"/>
            <a:ext cx="1284790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400" b="1" dirty="0"/>
              <a:t>1,337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09CF97C-B50B-4425-A529-ED8C683ACE50}"/>
              </a:ext>
            </a:extLst>
          </p:cNvPr>
          <p:cNvSpPr txBox="1"/>
          <p:nvPr/>
        </p:nvSpPr>
        <p:spPr>
          <a:xfrm>
            <a:off x="3449256" y="2702426"/>
            <a:ext cx="1122744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400" b="1" dirty="0"/>
              <a:t>990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3F4CD5D-9158-40FB-8A01-4E2119045AEA}"/>
              </a:ext>
            </a:extLst>
          </p:cNvPr>
          <p:cNvSpPr txBox="1"/>
          <p:nvPr/>
        </p:nvSpPr>
        <p:spPr>
          <a:xfrm>
            <a:off x="5395731" y="4151191"/>
            <a:ext cx="1122744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400" b="1" dirty="0"/>
              <a:t>245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2DBD9BB-9E46-4C33-ADF0-358516BC70F2}"/>
              </a:ext>
            </a:extLst>
          </p:cNvPr>
          <p:cNvSpPr txBox="1"/>
          <p:nvPr/>
        </p:nvSpPr>
        <p:spPr>
          <a:xfrm>
            <a:off x="7154118" y="4080758"/>
            <a:ext cx="1122744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400" b="1" dirty="0"/>
              <a:t>297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3E53191-170C-4CEB-A5F2-50C713FA4586}"/>
              </a:ext>
            </a:extLst>
          </p:cNvPr>
          <p:cNvSpPr txBox="1"/>
          <p:nvPr/>
        </p:nvSpPr>
        <p:spPr>
          <a:xfrm>
            <a:off x="7291278" y="892671"/>
            <a:ext cx="1758388" cy="26776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800" b="1" dirty="0"/>
              <a:t>Total: </a:t>
            </a:r>
          </a:p>
          <a:p>
            <a:pPr algn="ctr"/>
            <a:r>
              <a:rPr lang="es-SV" sz="2800" b="1" dirty="0"/>
              <a:t> 2,869</a:t>
            </a:r>
          </a:p>
          <a:p>
            <a:pPr algn="ctr"/>
            <a:endParaRPr lang="es-SV" sz="2800" b="1" dirty="0"/>
          </a:p>
          <a:p>
            <a:pPr algn="ctr"/>
            <a:r>
              <a:rPr lang="es-SV" sz="2800" b="1" dirty="0"/>
              <a:t>Resueltas a la fecha:</a:t>
            </a:r>
          </a:p>
          <a:p>
            <a:pPr algn="ctr"/>
            <a:r>
              <a:rPr lang="es-SV" sz="2800" b="1" dirty="0"/>
              <a:t>2,474</a:t>
            </a:r>
          </a:p>
        </p:txBody>
      </p:sp>
    </p:spTree>
    <p:extLst>
      <p:ext uri="{BB962C8B-B14F-4D97-AF65-F5344CB8AC3E}">
        <p14:creationId xmlns:p14="http://schemas.microsoft.com/office/powerpoint/2010/main" val="18007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099963" y="5461186"/>
            <a:ext cx="44951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6600" b="1" dirty="0"/>
              <a:t>$562,217.40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24674" y="4704331"/>
            <a:ext cx="30351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4800" b="1" dirty="0"/>
              <a:t>INVERSION</a:t>
            </a:r>
            <a:endParaRPr lang="es-SV" sz="6600" b="1" dirty="0"/>
          </a:p>
        </p:txBody>
      </p:sp>
      <p:sp>
        <p:nvSpPr>
          <p:cNvPr id="10" name="Rectángulo 9"/>
          <p:cNvSpPr/>
          <p:nvPr/>
        </p:nvSpPr>
        <p:spPr>
          <a:xfrm>
            <a:off x="3378516" y="5350662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b="1" dirty="0"/>
              <a:t>PERIODO 2014-2016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24019" y="2113954"/>
            <a:ext cx="7073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4400" b="1" dirty="0"/>
              <a:t>ACUERDO No. II </a:t>
            </a:r>
          </a:p>
          <a:p>
            <a:pPr lvl="0" algn="ctr"/>
            <a:r>
              <a:rPr lang="es-SV" sz="3600" b="1" dirty="0"/>
              <a:t>DE CONSEJO DIRECTIVO FONAT</a:t>
            </a:r>
          </a:p>
          <a:p>
            <a:pPr lvl="0" algn="ctr"/>
            <a:r>
              <a:rPr lang="es-SV" sz="2000" b="1" dirty="0"/>
              <a:t>DIARIO OFICIAL No. 11, TOMO No. 399, 20 DE JUNIO 2013</a:t>
            </a:r>
            <a:endParaRPr lang="es-SV" sz="3200" b="1" dirty="0"/>
          </a:p>
        </p:txBody>
      </p:sp>
    </p:spTree>
    <p:extLst>
      <p:ext uri="{BB962C8B-B14F-4D97-AF65-F5344CB8AC3E}">
        <p14:creationId xmlns:p14="http://schemas.microsoft.com/office/powerpoint/2010/main" val="37459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01D2987-129B-4F2B-95E4-D5C00B112616}"/>
              </a:ext>
            </a:extLst>
          </p:cNvPr>
          <p:cNvSpPr/>
          <p:nvPr/>
        </p:nvSpPr>
        <p:spPr>
          <a:xfrm>
            <a:off x="1801259" y="-21610"/>
            <a:ext cx="7073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4000" b="1" dirty="0"/>
              <a:t>CONSEJO NACIONAL DE SEGURIDAD VIAL</a:t>
            </a:r>
            <a:endParaRPr lang="es-SV" sz="2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E4E7F3B-913B-46D2-997E-5D807BE0B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9103" r="5167" b="25581"/>
          <a:stretch/>
        </p:blipFill>
        <p:spPr>
          <a:xfrm>
            <a:off x="719207" y="2472338"/>
            <a:ext cx="7876153" cy="39741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A5F4A18-33DB-4484-8678-C96281B31B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43" t="32105" r="45415" b="44732"/>
          <a:stretch/>
        </p:blipFill>
        <p:spPr>
          <a:xfrm>
            <a:off x="3147060" y="1206867"/>
            <a:ext cx="2552700" cy="12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A077623-F182-41A7-BD50-01226B9BC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3" t="32105" r="45415" b="44732"/>
          <a:stretch/>
        </p:blipFill>
        <p:spPr>
          <a:xfrm>
            <a:off x="6202680" y="0"/>
            <a:ext cx="2941320" cy="14493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4A158F7-9EFF-42B5-909F-EA59F411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9986" r="15833" b="37329"/>
          <a:stretch/>
        </p:blipFill>
        <p:spPr>
          <a:xfrm>
            <a:off x="715074" y="1449347"/>
            <a:ext cx="6234366" cy="50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A476B02-91DF-440A-B46D-2F7C58AAC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" t="23990" r="11167" b="1983"/>
          <a:stretch/>
        </p:blipFill>
        <p:spPr>
          <a:xfrm>
            <a:off x="350519" y="1203960"/>
            <a:ext cx="8050015" cy="53187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08F2818-0E0B-4BD3-AFB7-7482CEB32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23990" r="47000" b="52668"/>
          <a:stretch/>
        </p:blipFill>
        <p:spPr>
          <a:xfrm>
            <a:off x="350519" y="1234440"/>
            <a:ext cx="1341120" cy="1600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FA4808-3602-411A-89E9-D977723E3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24009" r="80667" b="52649"/>
          <a:stretch/>
        </p:blipFill>
        <p:spPr>
          <a:xfrm>
            <a:off x="3520440" y="1234440"/>
            <a:ext cx="1341120" cy="1600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6752A50-C12F-4FD6-8364-12C90694D213}"/>
              </a:ext>
            </a:extLst>
          </p:cNvPr>
          <p:cNvSpPr/>
          <p:nvPr/>
        </p:nvSpPr>
        <p:spPr>
          <a:xfrm>
            <a:off x="1846979" y="222230"/>
            <a:ext cx="7073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4000" b="1" dirty="0"/>
              <a:t>CONFORMACIÓN CONASEVI</a:t>
            </a:r>
            <a:endParaRPr lang="es-SV" sz="2800" b="1" dirty="0"/>
          </a:p>
        </p:txBody>
      </p:sp>
    </p:spTree>
    <p:extLst>
      <p:ext uri="{BB962C8B-B14F-4D97-AF65-F5344CB8AC3E}">
        <p14:creationId xmlns:p14="http://schemas.microsoft.com/office/powerpoint/2010/main" val="36164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950C4A0-D1D7-4A47-B758-62DE9F4FF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412B43-AC7A-4271-835C-C388AFF8AAC2}"/>
              </a:ext>
            </a:extLst>
          </p:cNvPr>
          <p:cNvSpPr txBox="1"/>
          <p:nvPr/>
        </p:nvSpPr>
        <p:spPr>
          <a:xfrm>
            <a:off x="472440" y="218182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/>
              <a:t>TASA DE MORTALIDAD, </a:t>
            </a:r>
          </a:p>
          <a:p>
            <a:pPr algn="ctr"/>
            <a:r>
              <a:rPr lang="es-SV" sz="3200" b="1" dirty="0"/>
              <a:t>FALLECIDOS, LESIONADOS Y SINIESTROS VIALES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599445"/>
              </p:ext>
            </p:extLst>
          </p:nvPr>
        </p:nvGraphicFramePr>
        <p:xfrm>
          <a:off x="-252739" y="1280160"/>
          <a:ext cx="9131318" cy="556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56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00824" y="5677143"/>
            <a:ext cx="1879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2800" b="1" dirty="0"/>
              <a:t>CUÑAS RADIALES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558098" y="6481626"/>
            <a:ext cx="17652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1000" b="1" dirty="0"/>
              <a:t>EN PERIODOS VACACIONALES</a:t>
            </a:r>
          </a:p>
        </p:txBody>
      </p:sp>
    </p:spTree>
    <p:extLst>
      <p:ext uri="{BB962C8B-B14F-4D97-AF65-F5344CB8AC3E}">
        <p14:creationId xmlns:p14="http://schemas.microsoft.com/office/powerpoint/2010/main" val="34788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C439938-EBF9-43C8-BDCE-0AC4A85C68A7}"/>
              </a:ext>
            </a:extLst>
          </p:cNvPr>
          <p:cNvSpPr/>
          <p:nvPr/>
        </p:nvSpPr>
        <p:spPr>
          <a:xfrm>
            <a:off x="-130819" y="1137171"/>
            <a:ext cx="170053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SV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1,238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SV" b="1" dirty="0">
                <a:ea typeface="Calibri" panose="020F0502020204030204" pitchFamily="34" charset="0"/>
                <a:cs typeface="Times New Roman" panose="02020603050405020304" pitchFamily="18" charset="0"/>
              </a:rPr>
              <a:t>CONDUCTORES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SV" b="1" dirty="0">
                <a:ea typeface="Calibri" panose="020F0502020204030204" pitchFamily="34" charset="0"/>
                <a:cs typeface="Times New Roman" panose="02020603050405020304" pitchFamily="18" charset="0"/>
              </a:rPr>
              <a:t> CAPACITADOS</a:t>
            </a:r>
            <a:endParaRPr lang="es-SV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0E5DAE1-4C0E-423D-B413-2902CA46A35F}"/>
              </a:ext>
            </a:extLst>
          </p:cNvPr>
          <p:cNvSpPr/>
          <p:nvPr/>
        </p:nvSpPr>
        <p:spPr>
          <a:xfrm>
            <a:off x="5318760" y="-609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SV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981 </a:t>
            </a:r>
          </a:p>
          <a:p>
            <a:pPr algn="ctr">
              <a:spcAft>
                <a:spcPts val="0"/>
              </a:spcAft>
            </a:pPr>
            <a:r>
              <a:rPr lang="es-SV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GUIAS ESCOLARES</a:t>
            </a:r>
            <a:endParaRPr lang="es-SV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SV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62</a:t>
            </a:r>
          </a:p>
          <a:p>
            <a:pPr algn="ctr">
              <a:spcAft>
                <a:spcPts val="0"/>
              </a:spcAft>
            </a:pPr>
            <a:r>
              <a:rPr lang="es-SV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CENTROS EDUCATIVOS</a:t>
            </a:r>
            <a:endParaRPr lang="es-SV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A38F7A4-160B-4CB0-9803-375BC8D25736}"/>
              </a:ext>
            </a:extLst>
          </p:cNvPr>
          <p:cNvSpPr/>
          <p:nvPr/>
        </p:nvSpPr>
        <p:spPr>
          <a:xfrm>
            <a:off x="7559040" y="5661690"/>
            <a:ext cx="1691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SV" sz="28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11431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" y="-1"/>
            <a:ext cx="9109852" cy="6841879"/>
          </a:xfrm>
        </p:spPr>
      </p:pic>
      <p:sp>
        <p:nvSpPr>
          <p:cNvPr id="5" name="Rectángulo 4"/>
          <p:cNvSpPr/>
          <p:nvPr/>
        </p:nvSpPr>
        <p:spPr>
          <a:xfrm>
            <a:off x="6590407" y="675489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2800" b="1" dirty="0"/>
              <a:t>$59,901.30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082414" y="365126"/>
            <a:ext cx="285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2800" b="1" dirty="0"/>
              <a:t>9 PISTOLAS LASER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083882" y="4018607"/>
            <a:ext cx="4506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b="1" dirty="0"/>
              <a:t>ESTRATEGIAS PEDAGOGICA Y DIDACTICAS</a:t>
            </a:r>
          </a:p>
        </p:txBody>
      </p:sp>
    </p:spTree>
    <p:extLst>
      <p:ext uri="{BB962C8B-B14F-4D97-AF65-F5344CB8AC3E}">
        <p14:creationId xmlns:p14="http://schemas.microsoft.com/office/powerpoint/2010/main" val="17188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6" name="7 Rectángulo"/>
          <p:cNvSpPr/>
          <p:nvPr/>
        </p:nvSpPr>
        <p:spPr>
          <a:xfrm>
            <a:off x="2485230" y="4867572"/>
            <a:ext cx="504056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ahernandez\Desktop\3er ano GOES.jpg"/>
          <p:cNvPicPr>
            <a:picLocks noChangeAspect="1" noChangeArrowheads="1"/>
          </p:cNvPicPr>
          <p:nvPr/>
        </p:nvPicPr>
        <p:blipFill>
          <a:blip r:embed="rId3" cstate="print"/>
          <a:srcRect l="5501" t="21788" r="6300" b="23350"/>
          <a:stretch>
            <a:fillRect/>
          </a:stretch>
        </p:blipFill>
        <p:spPr bwMode="auto">
          <a:xfrm>
            <a:off x="4134673" y="5803676"/>
            <a:ext cx="2514096" cy="983666"/>
          </a:xfrm>
          <a:prstGeom prst="rect">
            <a:avLst/>
          </a:prstGeom>
          <a:noFill/>
        </p:spPr>
      </p:pic>
      <p:pic>
        <p:nvPicPr>
          <p:cNvPr id="8" name="Picture 3" descr="C:\Users\ahernandez\OneDrive\2017\OTROS\ADMON\Formatos, directorios, memos\logo GO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019" y="5753469"/>
            <a:ext cx="2519733" cy="1008112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1015289" y="3596585"/>
            <a:ext cx="41749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SV" sz="7200" b="1" dirty="0">
                <a:solidFill>
                  <a:schemeClr val="accent5">
                    <a:lumMod val="50000"/>
                  </a:schemeClr>
                </a:solidFill>
              </a:rPr>
              <a:t>¡GRACIAS!</a:t>
            </a:r>
            <a:endParaRPr lang="es-SV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9832"/>
            <a:ext cx="9131318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BBED438-1CB6-4010-9D44-09EB3D33FAFE}"/>
              </a:ext>
            </a:extLst>
          </p:cNvPr>
          <p:cNvSpPr/>
          <p:nvPr/>
        </p:nvSpPr>
        <p:spPr>
          <a:xfrm>
            <a:off x="628892" y="303572"/>
            <a:ext cx="8991600" cy="117291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/>
            <a:r>
              <a:rPr lang="es-SV" sz="3600" b="1" dirty="0"/>
              <a:t>a. ELABORACIÓN DE UN PLAN</a:t>
            </a:r>
          </a:p>
          <a:p>
            <a:pPr algn="ctr"/>
            <a:r>
              <a:rPr lang="es-SV" sz="3600" b="1" dirty="0"/>
              <a:t>ESTRATÉGICO DE SEGURIDAD VIAL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6D87393-B82E-4AE4-9493-A7480F89F810}"/>
              </a:ext>
            </a:extLst>
          </p:cNvPr>
          <p:cNvSpPr/>
          <p:nvPr/>
        </p:nvSpPr>
        <p:spPr>
          <a:xfrm>
            <a:off x="571500" y="1361677"/>
            <a:ext cx="8001000" cy="43425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/>
            <a:r>
              <a:rPr lang="es-SV" sz="2400" dirty="0"/>
              <a:t>Se desarrolló tomando en cuenta:</a:t>
            </a:r>
            <a:r>
              <a:rPr lang="es-SV" sz="2400" b="1" dirty="0"/>
              <a:t>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39FFD5EE-DD63-41AF-9A2A-86E1E06E8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598097"/>
              </p:ext>
            </p:extLst>
          </p:nvPr>
        </p:nvGraphicFramePr>
        <p:xfrm>
          <a:off x="304800" y="1770224"/>
          <a:ext cx="8468810" cy="4456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ergamino: horizontal 3">
            <a:extLst>
              <a:ext uri="{FF2B5EF4-FFF2-40B4-BE49-F238E27FC236}">
                <a16:creationId xmlns:a16="http://schemas.microsoft.com/office/drawing/2014/main" xmlns="" id="{150CBF50-D750-4204-AA13-225923B27592}"/>
              </a:ext>
            </a:extLst>
          </p:cNvPr>
          <p:cNvSpPr/>
          <p:nvPr/>
        </p:nvSpPr>
        <p:spPr>
          <a:xfrm>
            <a:off x="3086893" y="6009713"/>
            <a:ext cx="2971271" cy="815894"/>
          </a:xfrm>
          <a:prstGeom prst="horizontalScroll">
            <a:avLst>
              <a:gd name="adj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SV" sz="2800" b="1" dirty="0"/>
              <a:t>2009 - 2011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7998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040903"/>
              </p:ext>
            </p:extLst>
          </p:nvPr>
        </p:nvGraphicFramePr>
        <p:xfrm>
          <a:off x="0" y="0"/>
          <a:ext cx="9077321" cy="688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91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12 Imagen">
            <a:extLst>
              <a:ext uri="{FF2B5EF4-FFF2-40B4-BE49-F238E27FC236}">
                <a16:creationId xmlns:a16="http://schemas.microsoft.com/office/drawing/2014/main" xmlns="" id="{7AEF701C-5486-456B-8DF6-EDD0BAE821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1" y="4483097"/>
            <a:ext cx="3600456" cy="1768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13 Imagen">
            <a:extLst>
              <a:ext uri="{FF2B5EF4-FFF2-40B4-BE49-F238E27FC236}">
                <a16:creationId xmlns:a16="http://schemas.microsoft.com/office/drawing/2014/main" xmlns="" id="{7D8A6996-3B93-40BE-9625-F80D1C79A7C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5" y="4483097"/>
            <a:ext cx="3520445" cy="1870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31 Imagen">
            <a:extLst>
              <a:ext uri="{FF2B5EF4-FFF2-40B4-BE49-F238E27FC236}">
                <a16:creationId xmlns:a16="http://schemas.microsoft.com/office/drawing/2014/main" xmlns="" id="{FE5B3EDA-D189-4058-B532-EDB3124191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10"/>
          <a:stretch>
            <a:fillRect/>
          </a:stretch>
        </p:blipFill>
        <p:spPr>
          <a:xfrm>
            <a:off x="2514600" y="2209800"/>
            <a:ext cx="4238627" cy="2118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349DDFA-999D-4FA1-88BA-52238AF517F4}"/>
              </a:ext>
            </a:extLst>
          </p:cNvPr>
          <p:cNvSpPr/>
          <p:nvPr/>
        </p:nvSpPr>
        <p:spPr>
          <a:xfrm>
            <a:off x="38140" y="135315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4000" b="1" dirty="0"/>
              <a:t>b. INSTITUCIONALIDAD EN</a:t>
            </a:r>
          </a:p>
          <a:p>
            <a:pPr algn="ctr"/>
            <a:r>
              <a:rPr lang="es-SV" sz="4000" b="1" dirty="0"/>
              <a:t>MATERIA DE SEGURIDAD VIAL</a:t>
            </a:r>
          </a:p>
        </p:txBody>
      </p:sp>
      <p:pic>
        <p:nvPicPr>
          <p:cNvPr id="11" name="Picture 1" descr="C:\Users\loyda.alfaro\Desktop\DECEN.jpg">
            <a:extLst>
              <a:ext uri="{FF2B5EF4-FFF2-40B4-BE49-F238E27FC236}">
                <a16:creationId xmlns:a16="http://schemas.microsoft.com/office/drawing/2014/main" xmlns="" id="{BC96ACB5-5B79-4186-92EB-C961B8E2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5848350"/>
            <a:ext cx="4533900" cy="10096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68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 descr="fondo power point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9844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412B43-AC7A-4271-835C-C388AFF8AAC2}"/>
              </a:ext>
            </a:extLst>
          </p:cNvPr>
          <p:cNvSpPr txBox="1"/>
          <p:nvPr/>
        </p:nvSpPr>
        <p:spPr>
          <a:xfrm>
            <a:off x="565348" y="430639"/>
            <a:ext cx="80391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2400" b="1" dirty="0"/>
              <a:t>LEY ESPECIAL PARA LA CONSTITUCIÓN DEL FONDO PARA LA ATENCION A VÍCTIMAS DE ACCIDENTES DE TRÁNSITO </a:t>
            </a: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xmlns="" id="{E9B652E7-92C7-435C-861F-E650407C0CC2}"/>
              </a:ext>
            </a:extLst>
          </p:cNvPr>
          <p:cNvSpPr txBox="1">
            <a:spLocks/>
          </p:cNvSpPr>
          <p:nvPr/>
        </p:nvSpPr>
        <p:spPr>
          <a:xfrm>
            <a:off x="381000" y="1556792"/>
            <a:ext cx="3888432" cy="46582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2400" dirty="0">
                <a:latin typeface="Candara" pitchFamily="34" charset="0"/>
              </a:rPr>
              <a:t>Creado mediante D. L. </a:t>
            </a:r>
            <a:r>
              <a:rPr lang="es-SV" sz="2400" dirty="0" err="1">
                <a:latin typeface="Candara" pitchFamily="34" charset="0"/>
              </a:rPr>
              <a:t>N°</a:t>
            </a:r>
            <a:r>
              <a:rPr lang="es-SV" sz="2400" dirty="0">
                <a:latin typeface="Candara" pitchFamily="34" charset="0"/>
              </a:rPr>
              <a:t> 232, del 14 de diciembre de 2012.</a:t>
            </a:r>
          </a:p>
          <a:p>
            <a:pPr algn="just"/>
            <a:endParaRPr lang="es-SV" sz="2400" dirty="0">
              <a:latin typeface="Candara" pitchFamily="34" charset="0"/>
            </a:endParaRPr>
          </a:p>
          <a:p>
            <a:pPr algn="just"/>
            <a:r>
              <a:rPr lang="es-SV" sz="2400" dirty="0">
                <a:latin typeface="Candara" pitchFamily="34" charset="0"/>
              </a:rPr>
              <a:t>Publicado en el Diario Oficial </a:t>
            </a:r>
            <a:r>
              <a:rPr lang="es-SV" sz="2400" dirty="0" err="1">
                <a:latin typeface="Candara" pitchFamily="34" charset="0"/>
              </a:rPr>
              <a:t>N°</a:t>
            </a:r>
            <a:r>
              <a:rPr lang="es-SV" sz="2400" dirty="0">
                <a:latin typeface="Candara" pitchFamily="34" charset="0"/>
              </a:rPr>
              <a:t> 8, Tomo </a:t>
            </a:r>
            <a:r>
              <a:rPr lang="es-SV" sz="2400" dirty="0" err="1">
                <a:latin typeface="Candara" pitchFamily="34" charset="0"/>
              </a:rPr>
              <a:t>N°</a:t>
            </a:r>
            <a:r>
              <a:rPr lang="es-SV" sz="2400" dirty="0">
                <a:latin typeface="Candara" pitchFamily="34" charset="0"/>
              </a:rPr>
              <a:t> 398 del 14 de enero de 2013.</a:t>
            </a:r>
          </a:p>
          <a:p>
            <a:pPr algn="just"/>
            <a:endParaRPr lang="es-SV" sz="2400" dirty="0">
              <a:latin typeface="Candara" pitchFamily="34" charset="0"/>
            </a:endParaRPr>
          </a:p>
          <a:p>
            <a:pPr algn="just"/>
            <a:r>
              <a:rPr lang="es-SV" sz="2400" dirty="0">
                <a:latin typeface="Candara" pitchFamily="34" charset="0"/>
              </a:rPr>
              <a:t>Entró en vigencia el 15 de abril de 2013.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EB71668-C357-4615-8149-EF7D8BBB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104456" cy="4658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2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7525"/>
          </a:xfrm>
        </p:spPr>
      </p:pic>
    </p:spTree>
    <p:extLst>
      <p:ext uri="{BB962C8B-B14F-4D97-AF65-F5344CB8AC3E}">
        <p14:creationId xmlns:p14="http://schemas.microsoft.com/office/powerpoint/2010/main" val="39378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724</Words>
  <Application>Microsoft Office PowerPoint</Application>
  <PresentationFormat>Presentación en pantalla (4:3)</PresentationFormat>
  <Paragraphs>191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Candara</vt:lpstr>
      <vt:lpstr>Franklin Gothic Book</vt:lpstr>
      <vt:lpstr>Franklin Gothic Demi Cond</vt:lpstr>
      <vt:lpstr>Times New Roman</vt:lpstr>
      <vt:lpstr>Wingdings 2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Ludwing Moreno</dc:creator>
  <cp:lastModifiedBy>Heysel Alarcon</cp:lastModifiedBy>
  <cp:revision>46</cp:revision>
  <dcterms:created xsi:type="dcterms:W3CDTF">2017-10-30T23:22:32Z</dcterms:created>
  <dcterms:modified xsi:type="dcterms:W3CDTF">2018-01-08T17:53:33Z</dcterms:modified>
</cp:coreProperties>
</file>