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4" r:id="rId4"/>
    <p:sldId id="258" r:id="rId5"/>
    <p:sldId id="265" r:id="rId6"/>
    <p:sldId id="266" r:id="rId7"/>
  </p:sldIdLst>
  <p:sldSz cx="12192000" cy="6858000"/>
  <p:notesSz cx="6662738" cy="99266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4011" y="2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r>
              <a:rPr lang="es-SV" smtClean="0"/>
              <a:t>14/11/2017</a:t>
            </a:r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6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4011" y="9428276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3442" y="2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r>
              <a:rPr lang="es-SV" smtClean="0"/>
              <a:t>14/11/2017</a:t>
            </a:r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879" y="4777088"/>
            <a:ext cx="5328984" cy="390914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3442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</a:t>
            </a:fld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SV" smtClean="0"/>
              <a:t>14/11/2017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592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SV" smtClean="0"/>
              <a:t>14/11/2017</a:t>
            </a:r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31954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13/12/2017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28427"/>
            <a:ext cx="9144000" cy="2387600"/>
          </a:xfrm>
        </p:spPr>
        <p:txBody>
          <a:bodyPr>
            <a:normAutofit/>
          </a:bodyPr>
          <a:lstStyle/>
          <a:p>
            <a:r>
              <a:rPr lang="es-SV" dirty="0" smtClean="0"/>
              <a:t>INFORME DE EJECUCIÓN </a:t>
            </a:r>
            <a:br>
              <a:rPr lang="es-SV" dirty="0" smtClean="0"/>
            </a:br>
            <a:r>
              <a:rPr lang="es-SV" dirty="0" smtClean="0"/>
              <a:t>POA 2017</a:t>
            </a:r>
            <a:br>
              <a:rPr lang="es-SV" dirty="0" smtClean="0"/>
            </a:br>
            <a:r>
              <a:rPr lang="es-SV" sz="4400" dirty="0" smtClean="0"/>
              <a:t>PERÍODO DE JULIO A SEPTIEMBRE</a:t>
            </a:r>
            <a:endParaRPr lang="es-SV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546245"/>
            <a:ext cx="9144000" cy="914401"/>
          </a:xfrm>
        </p:spPr>
        <p:txBody>
          <a:bodyPr>
            <a:noAutofit/>
          </a:bodyPr>
          <a:lstStyle/>
          <a:p>
            <a:pPr algn="r"/>
            <a:endParaRPr lang="es-SV" dirty="0" smtClean="0"/>
          </a:p>
          <a:p>
            <a:pPr algn="r"/>
            <a:r>
              <a:rPr lang="es-SV" dirty="0" smtClean="0"/>
              <a:t>Noviembre de 2017</a:t>
            </a:r>
            <a:endParaRPr lang="es-SV" dirty="0"/>
          </a:p>
        </p:txBody>
      </p:sp>
      <p:pic>
        <p:nvPicPr>
          <p:cNvPr id="1026" name="Picture 2" descr="fonat nuevo gobiern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3511170" cy="91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1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/>
              <a:t>INTRODUCCIÓN</a:t>
            </a:r>
            <a:endParaRPr lang="es-SV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/>
          </a:bodyPr>
          <a:lstStyle/>
          <a:p>
            <a:pPr algn="just"/>
            <a:r>
              <a:rPr lang="es-SV" sz="2400" dirty="0" smtClean="0"/>
              <a:t>El Plan Anual Operativo POA del Fondo para la Atención para las Víctimas de Accidentes de Tránsito FONAT, ha sido elaborado con la participación de las diferentes Gerencias y Unidades de la institución; tomando como base el </a:t>
            </a:r>
            <a:r>
              <a:rPr lang="es-SV" sz="2400" smtClean="0"/>
              <a:t>Presupuesto aprobado </a:t>
            </a:r>
            <a:r>
              <a:rPr lang="es-SV" sz="2400" dirty="0" smtClean="0"/>
              <a:t>por la Asamblea Legislativa, el cual contempla un monto total de ingresos por valor de $ 4,405,450.00; con lo cual se podrán ejecutar las diferentes actividades para el logro de las finalidades institucionales: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Otorgar una prestación económica a toda víctima de Accidentes de Tránsito que haya resultado con algún grado de discapacidad, o a sus familiares en caso de haber fallecido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Ejecutar proyectos y programas de educación, prevención y seguridad vial a través del CONASEVI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Impulsar o contribuir en proyectos o programas vinculados a la rehabilitación de las víctimas de accidentes de tránsito.</a:t>
            </a:r>
          </a:p>
          <a:p>
            <a:pPr marL="514350" indent="-514350" algn="just">
              <a:buAutoNum type="alphaLcParenR"/>
            </a:pPr>
            <a:endParaRPr lang="es-SV" sz="2400" dirty="0"/>
          </a:p>
          <a:p>
            <a:pPr marL="0" indent="0" algn="just">
              <a:buNone/>
            </a:pPr>
            <a:endParaRPr lang="es-SV" sz="2400" dirty="0"/>
          </a:p>
          <a:p>
            <a:pPr marL="0" indent="0" algn="just">
              <a:buNone/>
            </a:pPr>
            <a:endParaRPr lang="es-SV" sz="2400" dirty="0" smtClean="0"/>
          </a:p>
          <a:p>
            <a:pPr algn="just"/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/>
              <a:t>EJECUCIÓN DEL POA 2017</a:t>
            </a:r>
            <a:endParaRPr lang="es-SV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s-SV" sz="2400" dirty="0" smtClean="0"/>
              <a:t>Se presenta el avance en la Ejecución del POA correspondiente al período de julio a septiembre de 2017; se ha tomado en consideración las actividades ejecutadas o en proceso de ejecución; en la matriz de ejecución por cada actividad se han establecido para muchos casos la justificación por la cual determinadas actividades no ha sido posibles ejecutarlas en el tiempo programado.</a:t>
            </a:r>
          </a:p>
          <a:p>
            <a:pPr algn="just"/>
            <a:r>
              <a:rPr lang="es-SV" sz="2400" dirty="0" smtClean="0"/>
              <a:t>Cada una de las actividades indicadas como ejecutadas o en proceso de ejecución son de exclusiva responsabilidad del Gerente, Jefe o Encargado del área o unidad correspondiente; la Gerencia de Administración y Finanzas únicamente ha facilitado la elaboración del presente informe, mediante la consolidación de la información proporcionada.</a:t>
            </a:r>
          </a:p>
          <a:p>
            <a:pPr algn="just"/>
            <a:r>
              <a:rPr lang="es-SV" sz="2400" dirty="0" smtClean="0"/>
              <a:t>A continuación se presenta un resumen del nivel de ejecución del POA, durante el período indicado.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6889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9758" y="365126"/>
            <a:ext cx="10515600" cy="420998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200" b="1" dirty="0" smtClean="0"/>
              <a:t>EJECUCIÓN DEL POA </a:t>
            </a:r>
            <a:r>
              <a:rPr lang="es-SV" sz="3200" b="1" dirty="0" smtClean="0"/>
              <a:t>JULIO</a:t>
            </a:r>
            <a:r>
              <a:rPr lang="es-SV" sz="3200" b="1" dirty="0" smtClean="0"/>
              <a:t>-SEPTIEMBRE </a:t>
            </a:r>
            <a:r>
              <a:rPr lang="es-SV" sz="3200" b="1" dirty="0" smtClean="0"/>
              <a:t>2017</a:t>
            </a:r>
            <a:endParaRPr lang="es-SV" sz="3200" b="1" dirty="0"/>
          </a:p>
        </p:txBody>
      </p:sp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911840"/>
              </p:ext>
            </p:extLst>
          </p:nvPr>
        </p:nvGraphicFramePr>
        <p:xfrm>
          <a:off x="838199" y="786124"/>
          <a:ext cx="10186115" cy="5614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9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181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8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84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8982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No.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Unidad/Gerencia/Departamento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Actividades programadas en el trimestre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Actividades Ejecutadas o en proceso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% de Ejecución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Dirección Ejecutiva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Auditoría Interna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33%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600" dirty="0" smtClean="0"/>
                        <a:t>Unidad de Acceso a la Información Pública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Comunicaciones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86%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Gestión Documental y Archivos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Género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Ambiental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</a:t>
                      </a:r>
                      <a:r>
                        <a:rPr lang="es-SV" sz="1600" baseline="0" dirty="0" smtClean="0"/>
                        <a:t> de Adquisiciones y Contrataciones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Jurídica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Comisión Técnica de Evaluación</a:t>
                      </a:r>
                      <a:r>
                        <a:rPr lang="es-SV" sz="1600" baseline="0" dirty="0" smtClean="0"/>
                        <a:t> Médica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78%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 de Administración y Finanzas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28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97%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 de Sistemas y Tecnología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Consejo Nacional de Seguridad Vial CONASEVI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94%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42275">
                <a:tc gridSpan="2">
                  <a:txBody>
                    <a:bodyPr/>
                    <a:lstStyle/>
                    <a:p>
                      <a:r>
                        <a:rPr lang="es-SV" sz="1600" dirty="0" smtClean="0"/>
                        <a:t>Actividades programadas</a:t>
                      </a:r>
                      <a:r>
                        <a:rPr lang="es-SV" sz="1600" baseline="0" dirty="0" smtClean="0"/>
                        <a:t> en el período</a:t>
                      </a:r>
                      <a:endParaRPr lang="es-SV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92%</a:t>
                      </a:r>
                      <a:endParaRPr lang="es-S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1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730"/>
          </a:xfrm>
        </p:spPr>
        <p:txBody>
          <a:bodyPr/>
          <a:lstStyle/>
          <a:p>
            <a:pPr algn="ctr"/>
            <a:r>
              <a:rPr lang="es-SV" b="1" dirty="0" smtClean="0"/>
              <a:t>CONCLUSIÓN</a:t>
            </a:r>
            <a:endParaRPr lang="es-SV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3797"/>
            <a:ext cx="10515600" cy="47731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dirty="0" smtClean="0"/>
              <a:t>De un total de 103 actividades programadas ya sea de una forma parcial o total para el tercer trimestre del año 2017, se han ejecutado o por lo menos están en proceso de ejecución la cantidad de 95; lo cual constituye un porcentaje del 92% de ejecución que se considera excelente en términos de evaluación.</a:t>
            </a:r>
          </a:p>
          <a:p>
            <a:pPr algn="just"/>
            <a:r>
              <a:rPr lang="es-SV" dirty="0" smtClean="0"/>
              <a:t>La ejecución del 92% del POA en el tercer trimestre del año 2017, es superior a la ejecución del primer y segundo trimestre del mismo año, en ambos períodos fue del 85%.</a:t>
            </a:r>
          </a:p>
          <a:p>
            <a:pPr algn="just"/>
            <a:r>
              <a:rPr lang="es-SV" dirty="0" smtClean="0"/>
              <a:t>En este tercer trimestre, fueron ejecutadas algunas actividades que estaban programadas para el primer y segundo trimestre y que por algunas circunstancias no fueron ejecutadas en dicho período; sin embargo, estas acciones serán tomadas en cuenta hasta en el informe de liquidación del POA 2017.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494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Se solicita al honorable Consejo Directivo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Dar por recibido el presente informe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pPr marL="0" indent="0">
              <a:buNone/>
            </a:pPr>
            <a:r>
              <a:rPr lang="es-SV" dirty="0" smtClean="0"/>
              <a:t>			MUCHAS GRACIAS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139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594</Words>
  <Application>Microsoft Office PowerPoint</Application>
  <PresentationFormat>Panorámica</PresentationFormat>
  <Paragraphs>103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INFORME DE EJECUCIÓN  POA 2017 PERÍODO DE JULIO A SEPTIEMBRE</vt:lpstr>
      <vt:lpstr>INTRODUCCIÓN</vt:lpstr>
      <vt:lpstr>EJECUCIÓN DEL POA 2017</vt:lpstr>
      <vt:lpstr>EJECUCIÓN DEL POA JULIO-SEPTIEMBRE 2017</vt:lpstr>
      <vt:lpstr>CONCLUSIÓN</vt:lpstr>
      <vt:lpstr>Se solicita al honorable Consejo Directivo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Heysel Alarcon</cp:lastModifiedBy>
  <cp:revision>47</cp:revision>
  <cp:lastPrinted>2017-12-13T16:17:31Z</cp:lastPrinted>
  <dcterms:created xsi:type="dcterms:W3CDTF">2016-06-14T14:54:11Z</dcterms:created>
  <dcterms:modified xsi:type="dcterms:W3CDTF">2017-12-13T16:18:00Z</dcterms:modified>
</cp:coreProperties>
</file>