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4" r:id="rId7"/>
    <p:sldId id="265" r:id="rId8"/>
    <p:sldId id="266" r:id="rId9"/>
    <p:sldId id="268" r:id="rId10"/>
    <p:sldId id="267" r:id="rId11"/>
    <p:sldId id="269" r:id="rId12"/>
    <p:sldId id="271" r:id="rId13"/>
    <p:sldId id="272" r:id="rId14"/>
    <p:sldId id="274" r:id="rId15"/>
    <p:sldId id="270" r:id="rId16"/>
    <p:sldId id="273" r:id="rId17"/>
    <p:sldId id="275" r:id="rId18"/>
    <p:sldId id="276" r:id="rId19"/>
    <p:sldId id="277" r:id="rId20"/>
    <p:sldId id="278" r:id="rId21"/>
    <p:sldId id="280" r:id="rId22"/>
    <p:sldId id="281" r:id="rId23"/>
    <p:sldId id="279" r:id="rId24"/>
    <p:sldId id="282" r:id="rId25"/>
    <p:sldId id="283" r:id="rId26"/>
    <p:sldId id="259" r:id="rId27"/>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6.xml"/><Relationship Id="rId18" Type="http://schemas.openxmlformats.org/officeDocument/2006/relationships/slide" Target="../slides/slide23.xml"/><Relationship Id="rId3" Type="http://schemas.openxmlformats.org/officeDocument/2006/relationships/slide" Target="../slides/slide7.xml"/><Relationship Id="rId7" Type="http://schemas.openxmlformats.org/officeDocument/2006/relationships/slide" Target="../slides/slide6.xml"/><Relationship Id="rId12" Type="http://schemas.openxmlformats.org/officeDocument/2006/relationships/slide" Target="../slides/slide15.xml"/><Relationship Id="rId17" Type="http://schemas.openxmlformats.org/officeDocument/2006/relationships/slide" Target="../slides/slide22.xml"/><Relationship Id="rId2" Type="http://schemas.openxmlformats.org/officeDocument/2006/relationships/slide" Target="../slides/slide2.xml"/><Relationship Id="rId16" Type="http://schemas.openxmlformats.org/officeDocument/2006/relationships/slide" Target="../slides/slide4.xml"/><Relationship Id="rId20" Type="http://schemas.openxmlformats.org/officeDocument/2006/relationships/slide" Target="../slides/slide25.xml"/><Relationship Id="rId1" Type="http://schemas.openxmlformats.org/officeDocument/2006/relationships/slide" Target="../slides/slide1.xml"/><Relationship Id="rId6" Type="http://schemas.openxmlformats.org/officeDocument/2006/relationships/slide" Target="../slides/slide9.xml"/><Relationship Id="rId11" Type="http://schemas.openxmlformats.org/officeDocument/2006/relationships/slide" Target="../slides/slide13.xml"/><Relationship Id="rId5" Type="http://schemas.openxmlformats.org/officeDocument/2006/relationships/slide" Target="../slides/slide26.xml"/><Relationship Id="rId15" Type="http://schemas.openxmlformats.org/officeDocument/2006/relationships/slide" Target="../slides/slide3.xml"/><Relationship Id="rId10" Type="http://schemas.openxmlformats.org/officeDocument/2006/relationships/slide" Target="../slides/slide11.xml"/><Relationship Id="rId19" Type="http://schemas.openxmlformats.org/officeDocument/2006/relationships/slide" Target="../slides/slide24.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8D2C1A-BD43-4136-9241-D791BB6D3508}" type="doc">
      <dgm:prSet loTypeId="urn:microsoft.com/office/officeart/2005/8/layout/orgChart1" loCatId="hierarchy" qsTypeId="urn:microsoft.com/office/officeart/2005/8/quickstyle/simple5" qsCatId="simple" csTypeId="urn:microsoft.com/office/officeart/2005/8/colors/accent5_2" csCatId="accent5" phldr="1"/>
      <dgm:spPr/>
      <dgm:t>
        <a:bodyPr/>
        <a:lstStyle/>
        <a:p>
          <a:endParaRPr lang="es-SV"/>
        </a:p>
      </dgm:t>
    </dgm:pt>
    <dgm:pt modelId="{63738F25-1D75-4472-B4CF-2321C9988C3C}">
      <dgm:prSet phldrT="[Texto]"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a:ln>
          <a:solidFill>
            <a:schemeClr val="accent1"/>
          </a:solidFill>
        </a:ln>
        <a:effectLst/>
      </dgm:spPr>
      <dgm:t>
        <a:bodyPr/>
        <a:lstStyle/>
        <a:p>
          <a:r>
            <a:rPr lang="es-SV" sz="1400" dirty="0" smtClean="0">
              <a:solidFill>
                <a:schemeClr val="bg1"/>
              </a:solidFill>
              <a:latin typeface="Arial Narrow" panose="020B0606020202030204" pitchFamily="34" charset="0"/>
              <a:hlinkClick xmlns:r="http://schemas.openxmlformats.org/officeDocument/2006/relationships" r:id="rId1" action="ppaction://hlinksldjump"/>
            </a:rPr>
            <a:t>Consejo Directivo</a:t>
          </a:r>
          <a:endParaRPr lang="es-SV" sz="1400" dirty="0">
            <a:solidFill>
              <a:schemeClr val="bg1"/>
            </a:solidFill>
            <a:latin typeface="Arial Narrow" panose="020B0606020202030204" pitchFamily="34" charset="0"/>
          </a:endParaRPr>
        </a:p>
      </dgm:t>
    </dgm:pt>
    <dgm:pt modelId="{89456366-A143-4029-B4BB-080255F0D76A}" type="parTrans" cxnId="{229FE07E-D863-44D4-B200-C7FA96F43598}">
      <dgm:prSet/>
      <dgm:spPr/>
      <dgm:t>
        <a:bodyPr/>
        <a:lstStyle/>
        <a:p>
          <a:endParaRPr lang="es-SV"/>
        </a:p>
      </dgm:t>
    </dgm:pt>
    <dgm:pt modelId="{4D23D02E-9AFF-46BD-9900-533F5554F045}" type="sibTrans" cxnId="{229FE07E-D863-44D4-B200-C7FA96F43598}">
      <dgm:prSet/>
      <dgm:spPr/>
      <dgm:t>
        <a:bodyPr/>
        <a:lstStyle/>
        <a:p>
          <a:endParaRPr lang="es-SV"/>
        </a:p>
      </dgm:t>
    </dgm:pt>
    <dgm:pt modelId="{50912E85-3A8F-41E5-B192-064767660D9C}" type="asst">
      <dgm:prSet phldrT="[Texto]"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2" action="ppaction://hlinksldjump"/>
            </a:rPr>
            <a:t>Secretaria del Consejo Directivo</a:t>
          </a:r>
          <a:endParaRPr lang="es-SV" sz="1400" dirty="0">
            <a:latin typeface="Arial Narrow" panose="020B0606020202030204" pitchFamily="34" charset="0"/>
          </a:endParaRPr>
        </a:p>
      </dgm:t>
    </dgm:pt>
    <dgm:pt modelId="{E7B00586-B762-4FF2-AEC5-A82C2F9ECCC6}" type="parTrans" cxnId="{28646CA8-FA5C-4D8B-AB40-9A2BBA06E5A6}">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2CB7BE50-6E01-4FED-B281-1597FAE1DFB3}" type="sibTrans" cxnId="{28646CA8-FA5C-4D8B-AB40-9A2BBA06E5A6}">
      <dgm:prSet/>
      <dgm:spPr/>
      <dgm:t>
        <a:bodyPr/>
        <a:lstStyle/>
        <a:p>
          <a:endParaRPr lang="es-SV"/>
        </a:p>
      </dgm:t>
    </dgm:pt>
    <dgm:pt modelId="{47E647F2-E551-4F3C-854F-26746C6F01D0}">
      <dgm:prSet phldrT="[Texto]"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3" action="ppaction://hlinksldjump"/>
            </a:rPr>
            <a:t>Presidencia</a:t>
          </a:r>
          <a:endParaRPr lang="es-SV" sz="1400" dirty="0">
            <a:latin typeface="Arial Narrow" panose="020B0606020202030204" pitchFamily="34" charset="0"/>
          </a:endParaRPr>
        </a:p>
      </dgm:t>
    </dgm:pt>
    <dgm:pt modelId="{D6386723-2A72-4F1E-A74F-84DF79FA0D7A}" type="parTrans" cxnId="{1EF7E1DD-FF75-4ABD-9853-33C88DCDBB14}">
      <dgm:prSet>
        <dgm:style>
          <a:lnRef idx="1">
            <a:schemeClr val="dk1"/>
          </a:lnRef>
          <a:fillRef idx="0">
            <a:schemeClr val="dk1"/>
          </a:fillRef>
          <a:effectRef idx="0">
            <a:schemeClr val="dk1"/>
          </a:effectRef>
          <a:fontRef idx="minor">
            <a:schemeClr val="tx1"/>
          </a:fontRef>
        </dgm:style>
      </dgm:prSet>
      <dgm:spPr>
        <a:ln w="3175"/>
      </dgm:spPr>
      <dgm:t>
        <a:bodyPr/>
        <a:lstStyle/>
        <a:p>
          <a:endParaRPr lang="es-SV" sz="1400">
            <a:latin typeface="Arial Narrow" panose="020B0606020202030204" pitchFamily="34" charset="0"/>
          </a:endParaRPr>
        </a:p>
      </dgm:t>
    </dgm:pt>
    <dgm:pt modelId="{0AFB9906-8024-4318-833F-51AD9D87F4FD}" type="sibTrans" cxnId="{1EF7E1DD-FF75-4ABD-9853-33C88DCDBB14}">
      <dgm:prSet/>
      <dgm:spPr/>
      <dgm:t>
        <a:bodyPr/>
        <a:lstStyle/>
        <a:p>
          <a:endParaRPr lang="es-SV"/>
        </a:p>
      </dgm:t>
    </dgm:pt>
    <dgm:pt modelId="{F9EF21F1-E674-4166-9E94-FDF0CCF591EE}">
      <dgm:prSet phldrT="[Texto]"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4" action="ppaction://hlinksldjump"/>
            </a:rPr>
            <a:t>Dirección Ejecutiva</a:t>
          </a:r>
          <a:endParaRPr lang="es-SV" sz="1400" dirty="0">
            <a:latin typeface="Arial Narrow" panose="020B0606020202030204" pitchFamily="34" charset="0"/>
          </a:endParaRPr>
        </a:p>
      </dgm:t>
    </dgm:pt>
    <dgm:pt modelId="{F2A9D129-6E28-47BC-B387-9D56FB19025B}" type="parTrans" cxnId="{9846832E-A648-43B1-9DF1-54DDB33772B6}">
      <dgm:prSet>
        <dgm:style>
          <a:lnRef idx="1">
            <a:schemeClr val="dk1"/>
          </a:lnRef>
          <a:fillRef idx="0">
            <a:schemeClr val="dk1"/>
          </a:fillRef>
          <a:effectRef idx="0">
            <a:schemeClr val="dk1"/>
          </a:effectRef>
          <a:fontRef idx="minor">
            <a:schemeClr val="tx1"/>
          </a:fontRef>
        </dgm:style>
      </dgm:prSet>
      <dgm:spPr>
        <a:ln/>
      </dgm:spPr>
      <dgm:t>
        <a:bodyPr/>
        <a:lstStyle/>
        <a:p>
          <a:endParaRPr lang="es-SV" sz="1400">
            <a:latin typeface="Arial Narrow" panose="020B0606020202030204" pitchFamily="34" charset="0"/>
          </a:endParaRPr>
        </a:p>
      </dgm:t>
    </dgm:pt>
    <dgm:pt modelId="{1181B4B8-EEDF-4B88-A205-4D7FFCFBB3D3}" type="sibTrans" cxnId="{9846832E-A648-43B1-9DF1-54DDB33772B6}">
      <dgm:prSet/>
      <dgm:spPr/>
      <dgm:t>
        <a:bodyPr/>
        <a:lstStyle/>
        <a:p>
          <a:endParaRPr lang="es-SV"/>
        </a:p>
      </dgm:t>
    </dgm:pt>
    <dgm:pt modelId="{79DD10CA-AF0A-40DC-889D-89D2370F9FB9}" type="asst">
      <dgm:prSet phldrT="[Texto]"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4" action="ppaction://hlinksldjump"/>
            </a:rPr>
            <a:t>Unidad de Auditoría Interna</a:t>
          </a:r>
          <a:endParaRPr lang="es-SV" sz="1400" dirty="0">
            <a:latin typeface="Arial Narrow" panose="020B0606020202030204" pitchFamily="34" charset="0"/>
          </a:endParaRPr>
        </a:p>
      </dgm:t>
    </dgm:pt>
    <dgm:pt modelId="{6C86DBC4-1F55-4758-A52E-4EEFE9780FA2}" type="parTrans" cxnId="{DFF1A711-2C7E-4E18-864D-3D75735B50CC}">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D8842471-22A8-4CDC-BB1B-9FB09D51E377}" type="sibTrans" cxnId="{DFF1A711-2C7E-4E18-864D-3D75735B50CC}">
      <dgm:prSet/>
      <dgm:spPr/>
      <dgm:t>
        <a:bodyPr/>
        <a:lstStyle/>
        <a:p>
          <a:endParaRPr lang="es-SV"/>
        </a:p>
      </dgm:t>
    </dgm:pt>
    <dgm:pt modelId="{C176CAD4-27EE-491F-B1DB-8B9E6FC6356C}" type="asst">
      <dgm:prSet phldrT="[Texto]"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5" action="ppaction://hlinksldjump"/>
            </a:rPr>
            <a:t>Gerencia de Adquisiciones y Contrataciones</a:t>
          </a:r>
          <a:endParaRPr lang="es-SV" sz="1400" dirty="0">
            <a:latin typeface="Arial Narrow" panose="020B0606020202030204" pitchFamily="34" charset="0"/>
          </a:endParaRPr>
        </a:p>
      </dgm:t>
    </dgm:pt>
    <dgm:pt modelId="{BEB6B4B5-CBBA-4A84-89A1-24B25294F108}" type="parTrans" cxnId="{561AC0DA-5787-4533-9159-687A5AB99367}">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75A0CC2B-2F83-4D73-BE0B-5A0B6668BB0A}" type="sibTrans" cxnId="{561AC0DA-5787-4533-9159-687A5AB99367}">
      <dgm:prSet/>
      <dgm:spPr/>
      <dgm:t>
        <a:bodyPr/>
        <a:lstStyle/>
        <a:p>
          <a:endParaRPr lang="es-SV"/>
        </a:p>
      </dgm:t>
    </dgm:pt>
    <dgm:pt modelId="{BE0558D6-A7CD-44D1-BF59-16C2B3670ADA}">
      <dgm:prSet phldrT="[Texto]"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6" action="ppaction://hlinksldjump"/>
            </a:rPr>
            <a:t>Gerencia de Administración y Finanzas</a:t>
          </a:r>
          <a:endParaRPr lang="es-SV" sz="1400" dirty="0" smtClean="0">
            <a:latin typeface="Arial Narrow" panose="020B0606020202030204" pitchFamily="34" charset="0"/>
          </a:endParaRPr>
        </a:p>
      </dgm:t>
    </dgm:pt>
    <dgm:pt modelId="{A71378F3-120C-4256-9552-11B1103999A1}" type="parTrans" cxnId="{FA8677A0-79D7-4DDA-A6BF-F1013B288711}">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782A840C-78D3-439D-8AFB-F53CCF335819}" type="sibTrans" cxnId="{FA8677A0-79D7-4DDA-A6BF-F1013B288711}">
      <dgm:prSet/>
      <dgm:spPr/>
      <dgm:t>
        <a:bodyPr/>
        <a:lstStyle/>
        <a:p>
          <a:endParaRPr lang="es-SV"/>
        </a:p>
      </dgm:t>
    </dgm:pt>
    <dgm:pt modelId="{79FE08DC-E764-4BAD-BC94-357BDC3FFF72}"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7" action="ppaction://hlinksldjump"/>
            </a:rPr>
            <a:t>Comisión Técnica de Evaluación Médica</a:t>
          </a:r>
          <a:endParaRPr lang="es-SV" sz="1400" dirty="0">
            <a:latin typeface="Arial Narrow" panose="020B0606020202030204" pitchFamily="34" charset="0"/>
          </a:endParaRPr>
        </a:p>
      </dgm:t>
    </dgm:pt>
    <dgm:pt modelId="{8566CFBD-7C4B-4F78-864F-AD8C8C295948}" type="parTrans" cxnId="{6BF86500-2F9C-4A1B-9E66-055D08F1A715}">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E768E333-B765-4999-9709-3298E494BABD}" type="sibTrans" cxnId="{6BF86500-2F9C-4A1B-9E66-055D08F1A715}">
      <dgm:prSet/>
      <dgm:spPr/>
      <dgm:t>
        <a:bodyPr/>
        <a:lstStyle/>
        <a:p>
          <a:endParaRPr lang="es-SV"/>
        </a:p>
      </dgm:t>
    </dgm:pt>
    <dgm:pt modelId="{EC2A16B4-3219-4EC0-9956-2472C2D935C2}"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3" action="ppaction://hlinksldjump"/>
            </a:rPr>
            <a:t>Unidad Jurídica</a:t>
          </a:r>
          <a:endParaRPr lang="es-SV" sz="1400" dirty="0">
            <a:latin typeface="Arial Narrow" panose="020B0606020202030204" pitchFamily="34" charset="0"/>
          </a:endParaRPr>
        </a:p>
      </dgm:t>
    </dgm:pt>
    <dgm:pt modelId="{EFC22739-0C8D-4C98-AB65-51FDBBFEB409}" type="parTrans" cxnId="{C8FC822B-F41C-4C36-B280-5C9A2D1AB6DA}">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C414ECB0-67C0-483A-84BC-54EB116394CB}" type="sibTrans" cxnId="{C8FC822B-F41C-4C36-B280-5C9A2D1AB6DA}">
      <dgm:prSet/>
      <dgm:spPr/>
      <dgm:t>
        <a:bodyPr/>
        <a:lstStyle/>
        <a:p>
          <a:endParaRPr lang="es-SV"/>
        </a:p>
      </dgm:t>
    </dgm:pt>
    <dgm:pt modelId="{51C81C53-B6D1-4D9D-A905-EB29859BB04B}"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8" action="ppaction://hlinksldjump"/>
            </a:rPr>
            <a:t>Unidad de Comunicaciones</a:t>
          </a:r>
          <a:endParaRPr lang="es-SV" sz="1400" dirty="0">
            <a:latin typeface="Arial Narrow" panose="020B0606020202030204" pitchFamily="34" charset="0"/>
          </a:endParaRPr>
        </a:p>
      </dgm:t>
    </dgm:pt>
    <dgm:pt modelId="{EB31B316-07A2-45D8-A120-EBC711EC9B89}" type="parTrans" cxnId="{92BDDF53-147D-4F58-9145-6A0B28A5AE40}">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B7FA1F5C-18F7-4831-AFC9-2AF9D5EB93B3}" type="sibTrans" cxnId="{92BDDF53-147D-4F58-9145-6A0B28A5AE40}">
      <dgm:prSet/>
      <dgm:spPr/>
      <dgm:t>
        <a:bodyPr/>
        <a:lstStyle/>
        <a:p>
          <a:endParaRPr lang="es-SV"/>
        </a:p>
      </dgm:t>
    </dgm:pt>
    <dgm:pt modelId="{98C7BE44-DEC4-45A1-8156-4EEA5097E873}">
      <dgm:prSet phldrT="[Texto]"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9" action="ppaction://hlinksldjump"/>
            </a:rPr>
            <a:t>Gerencia de Tecnología</a:t>
          </a:r>
          <a:endParaRPr lang="es-SV" sz="1400" dirty="0" smtClean="0">
            <a:latin typeface="Arial Narrow" panose="020B0606020202030204" pitchFamily="34" charset="0"/>
          </a:endParaRPr>
        </a:p>
      </dgm:t>
    </dgm:pt>
    <dgm:pt modelId="{582A4432-3BA2-43A6-9E9A-43D52B19FA9C}" type="parTrans" cxnId="{54130ED5-DBD1-41CC-AA25-0F9E3C274107}">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3F153572-176A-4CCA-AF14-F08ADCFE851A}" type="sibTrans" cxnId="{54130ED5-DBD1-41CC-AA25-0F9E3C274107}">
      <dgm:prSet/>
      <dgm:spPr/>
      <dgm:t>
        <a:bodyPr/>
        <a:lstStyle/>
        <a:p>
          <a:endParaRPr lang="es-SV"/>
        </a:p>
      </dgm:t>
    </dgm:pt>
    <dgm:pt modelId="{02DF6BAA-0E6F-4F83-AB7D-D29639CACD4B}"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10" action="ppaction://hlinksldjump"/>
            </a:rPr>
            <a:t>Presupuesto</a:t>
          </a:r>
          <a:endParaRPr lang="es-SV" sz="1400" dirty="0">
            <a:latin typeface="Arial Narrow" panose="020B0606020202030204" pitchFamily="34" charset="0"/>
          </a:endParaRPr>
        </a:p>
      </dgm:t>
    </dgm:pt>
    <dgm:pt modelId="{8002FE63-4970-4B7B-ABD9-F9D0956481FD}" type="parTrans" cxnId="{F9FDE647-B2F1-4003-8F1D-D0F674D69F78}">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DD302D45-4434-4339-9040-0E13D0214BFD}" type="sibTrans" cxnId="{F9FDE647-B2F1-4003-8F1D-D0F674D69F78}">
      <dgm:prSet/>
      <dgm:spPr/>
      <dgm:t>
        <a:bodyPr/>
        <a:lstStyle/>
        <a:p>
          <a:endParaRPr lang="es-SV"/>
        </a:p>
      </dgm:t>
    </dgm:pt>
    <dgm:pt modelId="{D122DB55-8EFA-4143-A64D-D3DE8B231DB3}"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11" action="ppaction://hlinksldjump"/>
            </a:rPr>
            <a:t>Planificación y Recursos Humanos</a:t>
          </a:r>
          <a:endParaRPr lang="es-SV" sz="1400" dirty="0">
            <a:latin typeface="Arial Narrow" panose="020B0606020202030204" pitchFamily="34" charset="0"/>
          </a:endParaRPr>
        </a:p>
      </dgm:t>
    </dgm:pt>
    <dgm:pt modelId="{3143CC4F-BA58-4871-BDF8-C6D9C159907A}" type="parTrans" cxnId="{65DEA567-1299-4FAD-8673-6341048E71DD}">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F972249C-6293-4C21-B73E-B247F8779C79}" type="sibTrans" cxnId="{65DEA567-1299-4FAD-8673-6341048E71DD}">
      <dgm:prSet/>
      <dgm:spPr/>
      <dgm:t>
        <a:bodyPr/>
        <a:lstStyle/>
        <a:p>
          <a:endParaRPr lang="es-SV"/>
        </a:p>
      </dgm:t>
    </dgm:pt>
    <dgm:pt modelId="{49AC871E-A7A9-4105-B0F6-F5A702D3DCC9}"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12" action="ppaction://hlinksldjump"/>
            </a:rPr>
            <a:t>Contabilidad</a:t>
          </a:r>
          <a:endParaRPr lang="es-SV" sz="1400" dirty="0">
            <a:latin typeface="Arial Narrow" panose="020B0606020202030204" pitchFamily="34" charset="0"/>
          </a:endParaRPr>
        </a:p>
      </dgm:t>
    </dgm:pt>
    <dgm:pt modelId="{D7F3BB8B-781D-4D99-BFA2-1092326DE104}" type="parTrans" cxnId="{203DB6A9-F9F1-42CE-9F0E-C77C6AB1E3C7}">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DABDD916-286E-401B-872F-1F596F582703}" type="sibTrans" cxnId="{203DB6A9-F9F1-42CE-9F0E-C77C6AB1E3C7}">
      <dgm:prSet/>
      <dgm:spPr/>
      <dgm:t>
        <a:bodyPr/>
        <a:lstStyle/>
        <a:p>
          <a:endParaRPr lang="es-SV"/>
        </a:p>
      </dgm:t>
    </dgm:pt>
    <dgm:pt modelId="{2A48FC21-F55A-422A-9F62-EE92E0C719A9}"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13" action="ppaction://hlinksldjump"/>
            </a:rPr>
            <a:t>Servicios Generales y de Atención al Beneficiario</a:t>
          </a:r>
          <a:endParaRPr lang="es-SV" sz="1400" dirty="0" smtClean="0">
            <a:latin typeface="Arial Narrow" panose="020B0606020202030204" pitchFamily="34" charset="0"/>
          </a:endParaRPr>
        </a:p>
      </dgm:t>
    </dgm:pt>
    <dgm:pt modelId="{4B06B400-DD0C-405C-BB4E-9E425A0426F8}" type="parTrans" cxnId="{DACDE2A7-141B-47B5-AFF2-8C4D8728D4AE}">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A2280080-315A-4BF3-94AC-F672B77986C7}" type="sibTrans" cxnId="{DACDE2A7-141B-47B5-AFF2-8C4D8728D4AE}">
      <dgm:prSet/>
      <dgm:spPr/>
      <dgm:t>
        <a:bodyPr/>
        <a:lstStyle/>
        <a:p>
          <a:endParaRPr lang="es-SV"/>
        </a:p>
      </dgm:t>
    </dgm:pt>
    <dgm:pt modelId="{E308C043-D864-41AD-947A-78CE0EF0D0BB}"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14" action="ppaction://hlinksldjump"/>
            </a:rPr>
            <a:t>Tesorería</a:t>
          </a:r>
          <a:endParaRPr lang="es-SV" sz="1400" dirty="0" smtClean="0">
            <a:latin typeface="Arial Narrow" panose="020B0606020202030204" pitchFamily="34" charset="0"/>
          </a:endParaRPr>
        </a:p>
      </dgm:t>
    </dgm:pt>
    <dgm:pt modelId="{71656F46-0293-4C87-BB79-24F89F63F8FC}" type="parTrans" cxnId="{093F41E6-DEE5-4A52-95A1-2229434B8733}">
      <dgm:prSet>
        <dgm:style>
          <a:lnRef idx="1">
            <a:schemeClr val="dk1"/>
          </a:lnRef>
          <a:fillRef idx="0">
            <a:schemeClr val="dk1"/>
          </a:fillRef>
          <a:effectRef idx="0">
            <a:schemeClr val="dk1"/>
          </a:effectRef>
          <a:fontRef idx="minor">
            <a:schemeClr val="tx1"/>
          </a:fontRef>
        </dgm:style>
      </dgm:prSet>
      <dgm:spPr/>
      <dgm:t>
        <a:bodyPr/>
        <a:lstStyle/>
        <a:p>
          <a:endParaRPr lang="es-SV" sz="1400">
            <a:latin typeface="Arial Narrow" panose="020B0606020202030204" pitchFamily="34" charset="0"/>
          </a:endParaRPr>
        </a:p>
      </dgm:t>
    </dgm:pt>
    <dgm:pt modelId="{A46DA1F1-1713-40D2-B14C-8B206992D5BB}" type="sibTrans" cxnId="{093F41E6-DEE5-4A52-95A1-2229434B8733}">
      <dgm:prSet/>
      <dgm:spPr/>
      <dgm:t>
        <a:bodyPr/>
        <a:lstStyle/>
        <a:p>
          <a:endParaRPr lang="es-SV"/>
        </a:p>
      </dgm:t>
    </dgm:pt>
    <dgm:pt modelId="{20F250F8-7490-4005-9D1A-51377E57BF47}"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15" action="ppaction://hlinksldjump"/>
            </a:rPr>
            <a:t>Consejo Nacional de Seguridad Vial (CONASEVI)</a:t>
          </a:r>
          <a:endParaRPr lang="es-SV" sz="1400" dirty="0">
            <a:latin typeface="Arial Narrow" panose="020B0606020202030204" pitchFamily="34" charset="0"/>
          </a:endParaRPr>
        </a:p>
      </dgm:t>
    </dgm:pt>
    <dgm:pt modelId="{81C297C5-87B9-41DA-A925-62E8AC44185E}" type="parTrans" cxnId="{4271A50C-9B2C-425D-9E1D-A36F92A2252F}">
      <dgm:prSet/>
      <dgm:spPr/>
      <dgm:t>
        <a:bodyPr/>
        <a:lstStyle/>
        <a:p>
          <a:endParaRPr lang="es-SV" sz="1400">
            <a:latin typeface="Arial Narrow" panose="020B0606020202030204" pitchFamily="34" charset="0"/>
          </a:endParaRPr>
        </a:p>
      </dgm:t>
    </dgm:pt>
    <dgm:pt modelId="{17600853-29DE-4277-94CB-36DB17BE429F}" type="sibTrans" cxnId="{4271A50C-9B2C-425D-9E1D-A36F92A2252F}">
      <dgm:prSet/>
      <dgm:spPr/>
      <dgm:t>
        <a:bodyPr/>
        <a:lstStyle/>
        <a:p>
          <a:endParaRPr lang="es-SV"/>
        </a:p>
      </dgm:t>
    </dgm:pt>
    <dgm:pt modelId="{38C54CA0-CF1E-478B-A8D6-79C436EF534A}"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16" action="ppaction://hlinksldjump"/>
            </a:rPr>
            <a:t>Unidad de Acceso a la Información Pública</a:t>
          </a:r>
          <a:endParaRPr lang="es-SV" sz="1400" dirty="0">
            <a:latin typeface="Arial Narrow" panose="020B0606020202030204" pitchFamily="34" charset="0"/>
          </a:endParaRPr>
        </a:p>
      </dgm:t>
    </dgm:pt>
    <dgm:pt modelId="{A019CD52-E372-46DA-AD09-C72917A41F9A}" type="parTrans" cxnId="{B2AEDF6E-9AF6-4E5D-B626-AD9AAF6310FF}">
      <dgm:prSet/>
      <dgm:spPr/>
      <dgm:t>
        <a:bodyPr/>
        <a:lstStyle/>
        <a:p>
          <a:endParaRPr lang="es-SV" sz="1400">
            <a:latin typeface="Arial Narrow" panose="020B0606020202030204" pitchFamily="34" charset="0"/>
          </a:endParaRPr>
        </a:p>
      </dgm:t>
    </dgm:pt>
    <dgm:pt modelId="{6DEA63A3-ED93-4378-9711-CF77056589C0}" type="sibTrans" cxnId="{B2AEDF6E-9AF6-4E5D-B626-AD9AAF6310FF}">
      <dgm:prSet/>
      <dgm:spPr/>
      <dgm:t>
        <a:bodyPr/>
        <a:lstStyle/>
        <a:p>
          <a:endParaRPr lang="es-SV"/>
        </a:p>
      </dgm:t>
    </dgm:pt>
    <dgm:pt modelId="{7D08E6D2-F672-4B5B-8AE8-47BA43FFA59D}"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17" action="ppaction://hlinksldjump"/>
            </a:rPr>
            <a:t>Unidad Ambiental</a:t>
          </a:r>
          <a:endParaRPr lang="es-SV" sz="1400" dirty="0">
            <a:latin typeface="Arial Narrow" panose="020B0606020202030204" pitchFamily="34" charset="0"/>
          </a:endParaRPr>
        </a:p>
      </dgm:t>
    </dgm:pt>
    <dgm:pt modelId="{0158FA12-4B1B-4578-8B9C-22550BAA5488}" type="parTrans" cxnId="{8AE2FF22-000C-45DF-881D-A9432C968B5E}">
      <dgm:prSet/>
      <dgm:spPr/>
      <dgm:t>
        <a:bodyPr/>
        <a:lstStyle/>
        <a:p>
          <a:endParaRPr lang="es-SV"/>
        </a:p>
      </dgm:t>
    </dgm:pt>
    <dgm:pt modelId="{3FA49FB8-DF87-4B94-A54B-BEF257E28AE4}" type="sibTrans" cxnId="{8AE2FF22-000C-45DF-881D-A9432C968B5E}">
      <dgm:prSet/>
      <dgm:spPr/>
      <dgm:t>
        <a:bodyPr/>
        <a:lstStyle/>
        <a:p>
          <a:endParaRPr lang="es-SV"/>
        </a:p>
      </dgm:t>
    </dgm:pt>
    <dgm:pt modelId="{E60D731D-DC28-47BB-AFE5-967813129982}"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18" action="ppaction://hlinksldjump"/>
            </a:rPr>
            <a:t>Unidad de Gestión Documental y Archivo</a:t>
          </a:r>
          <a:endParaRPr lang="es-SV" sz="1400" dirty="0">
            <a:latin typeface="Arial Narrow" panose="020B0606020202030204" pitchFamily="34" charset="0"/>
          </a:endParaRPr>
        </a:p>
      </dgm:t>
    </dgm:pt>
    <dgm:pt modelId="{EFDC4514-CF25-4EB2-9D9D-34CFB15FDC15}" type="parTrans" cxnId="{513E9677-382F-44DD-A019-49FAA07D1533}">
      <dgm:prSet/>
      <dgm:spPr/>
      <dgm:t>
        <a:bodyPr/>
        <a:lstStyle/>
        <a:p>
          <a:endParaRPr lang="es-SV"/>
        </a:p>
      </dgm:t>
    </dgm:pt>
    <dgm:pt modelId="{203F7240-CCE2-4BA9-905A-0FA46F81AF47}" type="sibTrans" cxnId="{513E9677-382F-44DD-A019-49FAA07D1533}">
      <dgm:prSet/>
      <dgm:spPr/>
      <dgm:t>
        <a:bodyPr/>
        <a:lstStyle/>
        <a:p>
          <a:endParaRPr lang="es-SV"/>
        </a:p>
      </dgm:t>
    </dgm:pt>
    <dgm:pt modelId="{DE8098D3-BB83-4569-B6E0-401E95E57C48}"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19" action="ppaction://hlinksldjump"/>
            </a:rPr>
            <a:t>Unidad de Genero Institucional</a:t>
          </a:r>
          <a:endParaRPr lang="es-SV" sz="1400" dirty="0">
            <a:latin typeface="Arial Narrow" panose="020B0606020202030204" pitchFamily="34" charset="0"/>
          </a:endParaRPr>
        </a:p>
      </dgm:t>
    </dgm:pt>
    <dgm:pt modelId="{774EE6F9-1356-4A60-9329-308A2109B662}" type="parTrans" cxnId="{3B24A187-E353-4724-BFA6-D58618968BFC}">
      <dgm:prSet/>
      <dgm:spPr/>
      <dgm:t>
        <a:bodyPr/>
        <a:lstStyle/>
        <a:p>
          <a:endParaRPr lang="es-SV"/>
        </a:p>
      </dgm:t>
    </dgm:pt>
    <dgm:pt modelId="{DB9C32C6-D1FD-4475-846D-509D236C0385}" type="sibTrans" cxnId="{3B24A187-E353-4724-BFA6-D58618968BFC}">
      <dgm:prSet/>
      <dgm:spPr/>
      <dgm:t>
        <a:bodyPr/>
        <a:lstStyle/>
        <a:p>
          <a:endParaRPr lang="es-SV"/>
        </a:p>
      </dgm:t>
    </dgm:pt>
    <dgm:pt modelId="{6F0CC230-8444-4CB9-B5BA-1926D79CCF50}" type="asst">
      <dgm:prSet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dgm:spPr>
      <dgm:t>
        <a:bodyPr/>
        <a:lstStyle/>
        <a:p>
          <a:r>
            <a:rPr lang="es-SV" sz="1400" dirty="0" smtClean="0">
              <a:latin typeface="Arial Narrow" panose="020B0606020202030204" pitchFamily="34" charset="0"/>
              <a:hlinkClick xmlns:r="http://schemas.openxmlformats.org/officeDocument/2006/relationships" r:id="rId20" action="ppaction://hlinksldjump"/>
            </a:rPr>
            <a:t>Activo Fijo, Transporte y Suministro</a:t>
          </a:r>
          <a:endParaRPr lang="es-SV" sz="1400" dirty="0" smtClean="0">
            <a:latin typeface="Arial Narrow" panose="020B0606020202030204" pitchFamily="34" charset="0"/>
          </a:endParaRPr>
        </a:p>
      </dgm:t>
    </dgm:pt>
    <dgm:pt modelId="{936860E6-415F-495C-AEDA-F5EC856765FA}" type="parTrans" cxnId="{E4C9E610-DF77-4B4A-92B3-7552DE02AC9C}">
      <dgm:prSet/>
      <dgm:spPr/>
      <dgm:t>
        <a:bodyPr/>
        <a:lstStyle/>
        <a:p>
          <a:endParaRPr lang="es-SV"/>
        </a:p>
      </dgm:t>
    </dgm:pt>
    <dgm:pt modelId="{E930CBED-25F9-41B8-BFFF-882638C52E81}" type="sibTrans" cxnId="{E4C9E610-DF77-4B4A-92B3-7552DE02AC9C}">
      <dgm:prSet/>
      <dgm:spPr/>
      <dgm:t>
        <a:bodyPr/>
        <a:lstStyle/>
        <a:p>
          <a:endParaRPr lang="es-SV"/>
        </a:p>
      </dgm:t>
    </dgm:pt>
    <dgm:pt modelId="{06364619-95E1-439E-BFFC-39FFCCFD98C3}">
      <dgm:prSet/>
      <dgm:spPr/>
      <dgm:t>
        <a:bodyPr/>
        <a:lstStyle/>
        <a:p>
          <a:r>
            <a:rPr lang="es-ES" b="1" u="sng" dirty="0" smtClean="0">
              <a:ln w="0"/>
              <a:effectLst>
                <a:outerShdw blurRad="38100" dist="19050" dir="2700000" algn="tl" rotWithShape="0">
                  <a:schemeClr val="dk1">
                    <a:alpha val="40000"/>
                  </a:schemeClr>
                </a:outerShdw>
              </a:effectLst>
            </a:rPr>
            <a:t>ORGANIGRAMA FONAT VIGENTE 2020</a:t>
          </a:r>
          <a:endParaRPr lang="es-ES" b="1" u="sng" cap="none" spc="0" dirty="0">
            <a:ln w="0"/>
            <a:solidFill>
              <a:schemeClr val="tx1"/>
            </a:solidFill>
            <a:effectLst>
              <a:outerShdw blurRad="38100" dist="19050" dir="2700000" algn="tl" rotWithShape="0">
                <a:schemeClr val="dk1">
                  <a:alpha val="40000"/>
                </a:schemeClr>
              </a:outerShdw>
            </a:effectLst>
          </a:endParaRPr>
        </a:p>
      </dgm:t>
    </dgm:pt>
    <dgm:pt modelId="{25F21C3B-A9B3-4E06-B157-666D917BCDD7}" type="parTrans" cxnId="{55F5FE3C-1ACE-466C-B86C-835DE108A42F}">
      <dgm:prSet/>
      <dgm:spPr/>
      <dgm:t>
        <a:bodyPr/>
        <a:lstStyle/>
        <a:p>
          <a:endParaRPr lang="es-SV"/>
        </a:p>
      </dgm:t>
    </dgm:pt>
    <dgm:pt modelId="{8FC98FCC-FC24-423A-80BD-4F5B5A573B00}" type="sibTrans" cxnId="{55F5FE3C-1ACE-466C-B86C-835DE108A42F}">
      <dgm:prSet/>
      <dgm:spPr/>
      <dgm:t>
        <a:bodyPr/>
        <a:lstStyle/>
        <a:p>
          <a:endParaRPr lang="es-SV"/>
        </a:p>
      </dgm:t>
    </dgm:pt>
    <dgm:pt modelId="{001CB3CD-274E-450D-9CFF-93E1988E61A9}" type="pres">
      <dgm:prSet presAssocID="{148D2C1A-BD43-4136-9241-D791BB6D3508}" presName="hierChild1" presStyleCnt="0">
        <dgm:presLayoutVars>
          <dgm:orgChart val="1"/>
          <dgm:chPref val="1"/>
          <dgm:dir/>
          <dgm:animOne val="branch"/>
          <dgm:animLvl val="lvl"/>
          <dgm:resizeHandles/>
        </dgm:presLayoutVars>
      </dgm:prSet>
      <dgm:spPr/>
      <dgm:t>
        <a:bodyPr/>
        <a:lstStyle/>
        <a:p>
          <a:endParaRPr lang="es-SV"/>
        </a:p>
      </dgm:t>
    </dgm:pt>
    <dgm:pt modelId="{5F72FFF8-A1BF-4235-B27D-CC68527800FD}" type="pres">
      <dgm:prSet presAssocID="{63738F25-1D75-4472-B4CF-2321C9988C3C}" presName="hierRoot1" presStyleCnt="0">
        <dgm:presLayoutVars>
          <dgm:hierBranch/>
        </dgm:presLayoutVars>
      </dgm:prSet>
      <dgm:spPr>
        <a:scene3d>
          <a:camera prst="orthographicFront"/>
          <a:lightRig rig="threePt" dir="t"/>
        </a:scene3d>
        <a:sp3d contourW="19050">
          <a:bevelB w="12700"/>
        </a:sp3d>
      </dgm:spPr>
    </dgm:pt>
    <dgm:pt modelId="{96C104CB-DCEB-488F-8B5E-0E0182C8051C}" type="pres">
      <dgm:prSet presAssocID="{63738F25-1D75-4472-B4CF-2321C9988C3C}" presName="rootComposite1" presStyleCnt="0"/>
      <dgm:spPr>
        <a:scene3d>
          <a:camera prst="orthographicFront"/>
          <a:lightRig rig="threePt" dir="t"/>
        </a:scene3d>
        <a:sp3d contourW="19050">
          <a:bevelB w="12700"/>
        </a:sp3d>
      </dgm:spPr>
    </dgm:pt>
    <dgm:pt modelId="{505071BF-F17E-488D-965F-703290F8B4B0}" type="pres">
      <dgm:prSet presAssocID="{63738F25-1D75-4472-B4CF-2321C9988C3C}" presName="rootText1" presStyleLbl="node0" presStyleIdx="0" presStyleCnt="2" custScaleX="336784">
        <dgm:presLayoutVars>
          <dgm:chPref val="3"/>
        </dgm:presLayoutVars>
      </dgm:prSet>
      <dgm:spPr>
        <a:prstGeom prst="roundRect">
          <a:avLst/>
        </a:prstGeom>
      </dgm:spPr>
      <dgm:t>
        <a:bodyPr/>
        <a:lstStyle/>
        <a:p>
          <a:endParaRPr lang="es-SV"/>
        </a:p>
      </dgm:t>
    </dgm:pt>
    <dgm:pt modelId="{6922A121-CE97-48B0-AD50-B04FA1BC9B56}" type="pres">
      <dgm:prSet presAssocID="{63738F25-1D75-4472-B4CF-2321C9988C3C}" presName="rootConnector1" presStyleLbl="node1" presStyleIdx="0" presStyleCnt="0"/>
      <dgm:spPr/>
      <dgm:t>
        <a:bodyPr/>
        <a:lstStyle/>
        <a:p>
          <a:endParaRPr lang="es-SV"/>
        </a:p>
      </dgm:t>
    </dgm:pt>
    <dgm:pt modelId="{A06A0F63-7112-4004-99B0-3DEEBC6F490B}" type="pres">
      <dgm:prSet presAssocID="{63738F25-1D75-4472-B4CF-2321C9988C3C}" presName="hierChild2" presStyleCnt="0"/>
      <dgm:spPr>
        <a:scene3d>
          <a:camera prst="orthographicFront"/>
          <a:lightRig rig="threePt" dir="t"/>
        </a:scene3d>
        <a:sp3d contourW="19050">
          <a:bevelB w="12700"/>
        </a:sp3d>
      </dgm:spPr>
    </dgm:pt>
    <dgm:pt modelId="{B096E58C-9EDE-4866-93F3-9D2E2C7B55B7}" type="pres">
      <dgm:prSet presAssocID="{D6386723-2A72-4F1E-A74F-84DF79FA0D7A}" presName="Name35" presStyleLbl="parChTrans1D2" presStyleIdx="0" presStyleCnt="4"/>
      <dgm:spPr/>
      <dgm:t>
        <a:bodyPr/>
        <a:lstStyle/>
        <a:p>
          <a:endParaRPr lang="es-SV"/>
        </a:p>
      </dgm:t>
    </dgm:pt>
    <dgm:pt modelId="{78D5D249-AC9B-4F10-8202-CDFB51912D47}" type="pres">
      <dgm:prSet presAssocID="{47E647F2-E551-4F3C-854F-26746C6F01D0}" presName="hierRoot2" presStyleCnt="0">
        <dgm:presLayoutVars>
          <dgm:hierBranch val="init"/>
        </dgm:presLayoutVars>
      </dgm:prSet>
      <dgm:spPr>
        <a:scene3d>
          <a:camera prst="orthographicFront"/>
          <a:lightRig rig="threePt" dir="t"/>
        </a:scene3d>
        <a:sp3d contourW="19050">
          <a:bevelB w="12700"/>
        </a:sp3d>
      </dgm:spPr>
    </dgm:pt>
    <dgm:pt modelId="{1C4EAE16-172E-402A-9356-C057E439E1E2}" type="pres">
      <dgm:prSet presAssocID="{47E647F2-E551-4F3C-854F-26746C6F01D0}" presName="rootComposite" presStyleCnt="0"/>
      <dgm:spPr>
        <a:scene3d>
          <a:camera prst="orthographicFront"/>
          <a:lightRig rig="threePt" dir="t"/>
        </a:scene3d>
        <a:sp3d contourW="19050">
          <a:bevelB w="12700"/>
        </a:sp3d>
      </dgm:spPr>
    </dgm:pt>
    <dgm:pt modelId="{F7C88F77-6D8D-464F-B8B0-6F9A2FD52431}" type="pres">
      <dgm:prSet presAssocID="{47E647F2-E551-4F3C-854F-26746C6F01D0}" presName="rootText" presStyleLbl="node2" presStyleIdx="0" presStyleCnt="1" custScaleX="336784">
        <dgm:presLayoutVars>
          <dgm:chPref val="3"/>
        </dgm:presLayoutVars>
      </dgm:prSet>
      <dgm:spPr>
        <a:prstGeom prst="roundRect">
          <a:avLst/>
        </a:prstGeom>
      </dgm:spPr>
      <dgm:t>
        <a:bodyPr/>
        <a:lstStyle/>
        <a:p>
          <a:endParaRPr lang="es-SV"/>
        </a:p>
      </dgm:t>
    </dgm:pt>
    <dgm:pt modelId="{CF118F5D-9B92-49E9-969D-5FD5C31F9A34}" type="pres">
      <dgm:prSet presAssocID="{47E647F2-E551-4F3C-854F-26746C6F01D0}" presName="rootConnector" presStyleLbl="node2" presStyleIdx="0" presStyleCnt="1"/>
      <dgm:spPr/>
      <dgm:t>
        <a:bodyPr/>
        <a:lstStyle/>
        <a:p>
          <a:endParaRPr lang="es-SV"/>
        </a:p>
      </dgm:t>
    </dgm:pt>
    <dgm:pt modelId="{C6D87D65-817F-492F-8046-E09FE24D3988}" type="pres">
      <dgm:prSet presAssocID="{47E647F2-E551-4F3C-854F-26746C6F01D0}" presName="hierChild4" presStyleCnt="0"/>
      <dgm:spPr>
        <a:scene3d>
          <a:camera prst="orthographicFront"/>
          <a:lightRig rig="threePt" dir="t"/>
        </a:scene3d>
        <a:sp3d contourW="19050">
          <a:bevelB w="12700"/>
        </a:sp3d>
      </dgm:spPr>
    </dgm:pt>
    <dgm:pt modelId="{4EF3E026-8586-4015-B257-B2A31C308E9E}" type="pres">
      <dgm:prSet presAssocID="{F2A9D129-6E28-47BC-B387-9D56FB19025B}" presName="Name37" presStyleLbl="parChTrans1D3" presStyleIdx="0" presStyleCnt="3"/>
      <dgm:spPr/>
      <dgm:t>
        <a:bodyPr/>
        <a:lstStyle/>
        <a:p>
          <a:endParaRPr lang="es-SV"/>
        </a:p>
      </dgm:t>
    </dgm:pt>
    <dgm:pt modelId="{46B0D53F-846D-45F0-B4F5-E35CF7CAAF92}" type="pres">
      <dgm:prSet presAssocID="{F9EF21F1-E674-4166-9E94-FDF0CCF591EE}" presName="hierRoot2" presStyleCnt="0">
        <dgm:presLayoutVars>
          <dgm:hierBranch val="init"/>
        </dgm:presLayoutVars>
      </dgm:prSet>
      <dgm:spPr>
        <a:scene3d>
          <a:camera prst="orthographicFront"/>
          <a:lightRig rig="threePt" dir="t"/>
        </a:scene3d>
        <a:sp3d contourW="19050">
          <a:bevelB w="12700"/>
        </a:sp3d>
      </dgm:spPr>
    </dgm:pt>
    <dgm:pt modelId="{017EBC7D-64E8-4DB4-A6F4-ADCD906F4FFD}" type="pres">
      <dgm:prSet presAssocID="{F9EF21F1-E674-4166-9E94-FDF0CCF591EE}" presName="rootComposite" presStyleCnt="0"/>
      <dgm:spPr>
        <a:scene3d>
          <a:camera prst="orthographicFront"/>
          <a:lightRig rig="threePt" dir="t"/>
        </a:scene3d>
        <a:sp3d contourW="19050">
          <a:bevelB w="12700"/>
        </a:sp3d>
      </dgm:spPr>
    </dgm:pt>
    <dgm:pt modelId="{926A977A-E314-4CA3-8F7D-77C3AA4EE595}" type="pres">
      <dgm:prSet presAssocID="{F9EF21F1-E674-4166-9E94-FDF0CCF591EE}" presName="rootText" presStyleLbl="node3" presStyleIdx="0" presStyleCnt="1" custScaleX="336784">
        <dgm:presLayoutVars>
          <dgm:chPref val="3"/>
        </dgm:presLayoutVars>
      </dgm:prSet>
      <dgm:spPr>
        <a:prstGeom prst="roundRect">
          <a:avLst/>
        </a:prstGeom>
      </dgm:spPr>
      <dgm:t>
        <a:bodyPr/>
        <a:lstStyle/>
        <a:p>
          <a:endParaRPr lang="es-SV"/>
        </a:p>
      </dgm:t>
    </dgm:pt>
    <dgm:pt modelId="{35136D21-9D48-4972-BAD3-D3102743928B}" type="pres">
      <dgm:prSet presAssocID="{F9EF21F1-E674-4166-9E94-FDF0CCF591EE}" presName="rootConnector" presStyleLbl="node3" presStyleIdx="0" presStyleCnt="1"/>
      <dgm:spPr/>
      <dgm:t>
        <a:bodyPr/>
        <a:lstStyle/>
        <a:p>
          <a:endParaRPr lang="es-SV"/>
        </a:p>
      </dgm:t>
    </dgm:pt>
    <dgm:pt modelId="{3DA6D7CF-DF1D-4C05-AB39-1345CEA13F57}" type="pres">
      <dgm:prSet presAssocID="{F9EF21F1-E674-4166-9E94-FDF0CCF591EE}" presName="hierChild4" presStyleCnt="0"/>
      <dgm:spPr>
        <a:scene3d>
          <a:camera prst="orthographicFront"/>
          <a:lightRig rig="threePt" dir="t"/>
        </a:scene3d>
        <a:sp3d contourW="19050">
          <a:bevelB w="12700"/>
        </a:sp3d>
      </dgm:spPr>
    </dgm:pt>
    <dgm:pt modelId="{757AA481-9D47-44FC-B7F4-D85DB5CD2088}" type="pres">
      <dgm:prSet presAssocID="{A71378F3-120C-4256-9552-11B1103999A1}" presName="Name37" presStyleLbl="parChTrans1D4" presStyleIdx="0" presStyleCnt="14"/>
      <dgm:spPr/>
      <dgm:t>
        <a:bodyPr/>
        <a:lstStyle/>
        <a:p>
          <a:endParaRPr lang="es-SV"/>
        </a:p>
      </dgm:t>
    </dgm:pt>
    <dgm:pt modelId="{5401E78E-B154-473D-B5D6-4B8B4770C54D}" type="pres">
      <dgm:prSet presAssocID="{BE0558D6-A7CD-44D1-BF59-16C2B3670ADA}" presName="hierRoot2" presStyleCnt="0">
        <dgm:presLayoutVars>
          <dgm:hierBranch val="init"/>
        </dgm:presLayoutVars>
      </dgm:prSet>
      <dgm:spPr>
        <a:scene3d>
          <a:camera prst="orthographicFront"/>
          <a:lightRig rig="threePt" dir="t"/>
        </a:scene3d>
        <a:sp3d contourW="19050">
          <a:bevelB w="12700"/>
        </a:sp3d>
      </dgm:spPr>
    </dgm:pt>
    <dgm:pt modelId="{358CB087-527C-4E03-B6A7-5C49A12AC5F5}" type="pres">
      <dgm:prSet presAssocID="{BE0558D6-A7CD-44D1-BF59-16C2B3670ADA}" presName="rootComposite" presStyleCnt="0"/>
      <dgm:spPr>
        <a:scene3d>
          <a:camera prst="orthographicFront"/>
          <a:lightRig rig="threePt" dir="t"/>
        </a:scene3d>
        <a:sp3d contourW="19050">
          <a:bevelB w="12700"/>
        </a:sp3d>
      </dgm:spPr>
    </dgm:pt>
    <dgm:pt modelId="{8AB413AB-8DAC-40BA-8109-EF6C5FC8587A}" type="pres">
      <dgm:prSet presAssocID="{BE0558D6-A7CD-44D1-BF59-16C2B3670ADA}" presName="rootText" presStyleLbl="node4" presStyleIdx="0" presStyleCnt="2" custScaleX="326029">
        <dgm:presLayoutVars>
          <dgm:chPref val="3"/>
        </dgm:presLayoutVars>
      </dgm:prSet>
      <dgm:spPr>
        <a:prstGeom prst="roundRect">
          <a:avLst/>
        </a:prstGeom>
      </dgm:spPr>
      <dgm:t>
        <a:bodyPr/>
        <a:lstStyle/>
        <a:p>
          <a:endParaRPr lang="es-SV"/>
        </a:p>
      </dgm:t>
    </dgm:pt>
    <dgm:pt modelId="{8EFB4EA1-5AE9-407A-B7BF-7ECB118D3DF2}" type="pres">
      <dgm:prSet presAssocID="{BE0558D6-A7CD-44D1-BF59-16C2B3670ADA}" presName="rootConnector" presStyleLbl="node4" presStyleIdx="0" presStyleCnt="2"/>
      <dgm:spPr/>
      <dgm:t>
        <a:bodyPr/>
        <a:lstStyle/>
        <a:p>
          <a:endParaRPr lang="es-SV"/>
        </a:p>
      </dgm:t>
    </dgm:pt>
    <dgm:pt modelId="{C4AE700C-A5BB-4971-938F-49CE96BD401B}" type="pres">
      <dgm:prSet presAssocID="{BE0558D6-A7CD-44D1-BF59-16C2B3670ADA}" presName="hierChild4" presStyleCnt="0"/>
      <dgm:spPr>
        <a:scene3d>
          <a:camera prst="orthographicFront"/>
          <a:lightRig rig="threePt" dir="t"/>
        </a:scene3d>
        <a:sp3d contourW="19050">
          <a:bevelB w="12700"/>
        </a:sp3d>
      </dgm:spPr>
    </dgm:pt>
    <dgm:pt modelId="{5B6889EF-9234-46CE-B280-48C365D57B02}" type="pres">
      <dgm:prSet presAssocID="{BE0558D6-A7CD-44D1-BF59-16C2B3670ADA}" presName="hierChild5" presStyleCnt="0"/>
      <dgm:spPr>
        <a:scene3d>
          <a:camera prst="orthographicFront"/>
          <a:lightRig rig="threePt" dir="t"/>
        </a:scene3d>
        <a:sp3d contourW="19050">
          <a:bevelB w="12700"/>
        </a:sp3d>
      </dgm:spPr>
    </dgm:pt>
    <dgm:pt modelId="{B37B4E50-D58A-458A-AF3C-27070E04EAB3}" type="pres">
      <dgm:prSet presAssocID="{8002FE63-4970-4B7B-ABD9-F9D0956481FD}" presName="Name111" presStyleLbl="parChTrans1D4" presStyleIdx="1" presStyleCnt="14" custSzX="2880000"/>
      <dgm:spPr/>
      <dgm:t>
        <a:bodyPr/>
        <a:lstStyle/>
        <a:p>
          <a:endParaRPr lang="es-SV"/>
        </a:p>
      </dgm:t>
    </dgm:pt>
    <dgm:pt modelId="{9B3AB184-C7D3-4EFB-9276-2F3FF0E899AB}" type="pres">
      <dgm:prSet presAssocID="{02DF6BAA-0E6F-4F83-AB7D-D29639CACD4B}" presName="hierRoot3" presStyleCnt="0">
        <dgm:presLayoutVars>
          <dgm:hierBranch val="init"/>
        </dgm:presLayoutVars>
      </dgm:prSet>
      <dgm:spPr>
        <a:scene3d>
          <a:camera prst="orthographicFront"/>
          <a:lightRig rig="threePt" dir="t"/>
        </a:scene3d>
        <a:sp3d contourW="19050">
          <a:bevelB w="12700"/>
        </a:sp3d>
      </dgm:spPr>
    </dgm:pt>
    <dgm:pt modelId="{D78D2816-C355-4249-A4E8-5EBC1B23FE2E}" type="pres">
      <dgm:prSet presAssocID="{02DF6BAA-0E6F-4F83-AB7D-D29639CACD4B}" presName="rootComposite3" presStyleCnt="0"/>
      <dgm:spPr>
        <a:scene3d>
          <a:camera prst="orthographicFront"/>
          <a:lightRig rig="threePt" dir="t"/>
        </a:scene3d>
        <a:sp3d contourW="19050">
          <a:bevelB w="12700"/>
        </a:sp3d>
      </dgm:spPr>
    </dgm:pt>
    <dgm:pt modelId="{C86FB370-5C3E-4767-BADD-75E4205476B7}" type="pres">
      <dgm:prSet presAssocID="{02DF6BAA-0E6F-4F83-AB7D-D29639CACD4B}" presName="rootText3" presStyleLbl="asst4" presStyleIdx="0" presStyleCnt="6" custScaleX="336784">
        <dgm:presLayoutVars>
          <dgm:chPref val="3"/>
        </dgm:presLayoutVars>
      </dgm:prSet>
      <dgm:spPr>
        <a:prstGeom prst="roundRect">
          <a:avLst/>
        </a:prstGeom>
      </dgm:spPr>
      <dgm:t>
        <a:bodyPr/>
        <a:lstStyle/>
        <a:p>
          <a:endParaRPr lang="es-SV"/>
        </a:p>
      </dgm:t>
    </dgm:pt>
    <dgm:pt modelId="{E33D7A6A-6489-4CD4-9B98-52D01C12633E}" type="pres">
      <dgm:prSet presAssocID="{02DF6BAA-0E6F-4F83-AB7D-D29639CACD4B}" presName="rootConnector3" presStyleLbl="asst4" presStyleIdx="0" presStyleCnt="6"/>
      <dgm:spPr/>
      <dgm:t>
        <a:bodyPr/>
        <a:lstStyle/>
        <a:p>
          <a:endParaRPr lang="es-SV"/>
        </a:p>
      </dgm:t>
    </dgm:pt>
    <dgm:pt modelId="{7330C03C-645D-4830-970C-AF9F0002DDBD}" type="pres">
      <dgm:prSet presAssocID="{02DF6BAA-0E6F-4F83-AB7D-D29639CACD4B}" presName="hierChild6" presStyleCnt="0"/>
      <dgm:spPr>
        <a:scene3d>
          <a:camera prst="orthographicFront"/>
          <a:lightRig rig="threePt" dir="t"/>
        </a:scene3d>
        <a:sp3d contourW="19050">
          <a:bevelB w="12700"/>
        </a:sp3d>
      </dgm:spPr>
    </dgm:pt>
    <dgm:pt modelId="{CFD80035-C4A5-4A50-813F-B9001819D7B8}" type="pres">
      <dgm:prSet presAssocID="{02DF6BAA-0E6F-4F83-AB7D-D29639CACD4B}" presName="hierChild7" presStyleCnt="0"/>
      <dgm:spPr>
        <a:scene3d>
          <a:camera prst="orthographicFront"/>
          <a:lightRig rig="threePt" dir="t"/>
        </a:scene3d>
        <a:sp3d contourW="19050">
          <a:bevelB w="12700"/>
        </a:sp3d>
      </dgm:spPr>
    </dgm:pt>
    <dgm:pt modelId="{94318337-5B82-4F70-9386-5B5A5695545C}" type="pres">
      <dgm:prSet presAssocID="{3143CC4F-BA58-4871-BDF8-C6D9C159907A}" presName="Name111" presStyleLbl="parChTrans1D4" presStyleIdx="2" presStyleCnt="14" custSzX="2880000"/>
      <dgm:spPr/>
      <dgm:t>
        <a:bodyPr/>
        <a:lstStyle/>
        <a:p>
          <a:endParaRPr lang="es-SV"/>
        </a:p>
      </dgm:t>
    </dgm:pt>
    <dgm:pt modelId="{EA659CDF-C43A-484E-ACBC-26BF57AE1D12}" type="pres">
      <dgm:prSet presAssocID="{D122DB55-8EFA-4143-A64D-D3DE8B231DB3}" presName="hierRoot3" presStyleCnt="0">
        <dgm:presLayoutVars>
          <dgm:hierBranch val="init"/>
        </dgm:presLayoutVars>
      </dgm:prSet>
      <dgm:spPr>
        <a:scene3d>
          <a:camera prst="orthographicFront"/>
          <a:lightRig rig="threePt" dir="t"/>
        </a:scene3d>
        <a:sp3d contourW="19050">
          <a:bevelB w="12700"/>
        </a:sp3d>
      </dgm:spPr>
    </dgm:pt>
    <dgm:pt modelId="{16E4491C-6A76-4C5C-A1B1-8F01E3FE8A02}" type="pres">
      <dgm:prSet presAssocID="{D122DB55-8EFA-4143-A64D-D3DE8B231DB3}" presName="rootComposite3" presStyleCnt="0"/>
      <dgm:spPr>
        <a:scene3d>
          <a:camera prst="orthographicFront"/>
          <a:lightRig rig="threePt" dir="t"/>
        </a:scene3d>
        <a:sp3d contourW="19050">
          <a:bevelB w="12700"/>
        </a:sp3d>
      </dgm:spPr>
    </dgm:pt>
    <dgm:pt modelId="{E9EE7DD8-E968-46D3-A05D-D5002C3659E8}" type="pres">
      <dgm:prSet presAssocID="{D122DB55-8EFA-4143-A64D-D3DE8B231DB3}" presName="rootText3" presStyleLbl="asst4" presStyleIdx="1" presStyleCnt="6" custScaleX="336784">
        <dgm:presLayoutVars>
          <dgm:chPref val="3"/>
        </dgm:presLayoutVars>
      </dgm:prSet>
      <dgm:spPr>
        <a:prstGeom prst="roundRect">
          <a:avLst/>
        </a:prstGeom>
      </dgm:spPr>
      <dgm:t>
        <a:bodyPr/>
        <a:lstStyle/>
        <a:p>
          <a:endParaRPr lang="es-SV"/>
        </a:p>
      </dgm:t>
    </dgm:pt>
    <dgm:pt modelId="{7F318D1E-924A-481B-8023-476E35D9B24D}" type="pres">
      <dgm:prSet presAssocID="{D122DB55-8EFA-4143-A64D-D3DE8B231DB3}" presName="rootConnector3" presStyleLbl="asst4" presStyleIdx="1" presStyleCnt="6"/>
      <dgm:spPr/>
      <dgm:t>
        <a:bodyPr/>
        <a:lstStyle/>
        <a:p>
          <a:endParaRPr lang="es-SV"/>
        </a:p>
      </dgm:t>
    </dgm:pt>
    <dgm:pt modelId="{4FA51C5F-6C40-4492-9EC8-073F02B60A92}" type="pres">
      <dgm:prSet presAssocID="{D122DB55-8EFA-4143-A64D-D3DE8B231DB3}" presName="hierChild6" presStyleCnt="0"/>
      <dgm:spPr>
        <a:scene3d>
          <a:camera prst="orthographicFront"/>
          <a:lightRig rig="threePt" dir="t"/>
        </a:scene3d>
        <a:sp3d contourW="19050">
          <a:bevelB w="12700"/>
        </a:sp3d>
      </dgm:spPr>
    </dgm:pt>
    <dgm:pt modelId="{D7B82F0A-EF09-4164-A316-F4BA48CE1B6D}" type="pres">
      <dgm:prSet presAssocID="{D122DB55-8EFA-4143-A64D-D3DE8B231DB3}" presName="hierChild7" presStyleCnt="0"/>
      <dgm:spPr>
        <a:scene3d>
          <a:camera prst="orthographicFront"/>
          <a:lightRig rig="threePt" dir="t"/>
        </a:scene3d>
        <a:sp3d contourW="19050">
          <a:bevelB w="12700"/>
        </a:sp3d>
      </dgm:spPr>
    </dgm:pt>
    <dgm:pt modelId="{11224305-7188-4E54-8545-D1C4FF6E2960}" type="pres">
      <dgm:prSet presAssocID="{D7F3BB8B-781D-4D99-BFA2-1092326DE104}" presName="Name111" presStyleLbl="parChTrans1D4" presStyleIdx="3" presStyleCnt="14" custSzX="2880000"/>
      <dgm:spPr/>
      <dgm:t>
        <a:bodyPr/>
        <a:lstStyle/>
        <a:p>
          <a:endParaRPr lang="es-SV"/>
        </a:p>
      </dgm:t>
    </dgm:pt>
    <dgm:pt modelId="{0080F933-4DF4-49EA-B9C9-9D2D5D8BE15E}" type="pres">
      <dgm:prSet presAssocID="{49AC871E-A7A9-4105-B0F6-F5A702D3DCC9}" presName="hierRoot3" presStyleCnt="0">
        <dgm:presLayoutVars>
          <dgm:hierBranch val="init"/>
        </dgm:presLayoutVars>
      </dgm:prSet>
      <dgm:spPr>
        <a:scene3d>
          <a:camera prst="orthographicFront"/>
          <a:lightRig rig="threePt" dir="t"/>
        </a:scene3d>
        <a:sp3d contourW="19050">
          <a:bevelB w="12700"/>
        </a:sp3d>
      </dgm:spPr>
    </dgm:pt>
    <dgm:pt modelId="{E3624774-D7FB-4915-B062-8D384750CF85}" type="pres">
      <dgm:prSet presAssocID="{49AC871E-A7A9-4105-B0F6-F5A702D3DCC9}" presName="rootComposite3" presStyleCnt="0"/>
      <dgm:spPr>
        <a:scene3d>
          <a:camera prst="orthographicFront"/>
          <a:lightRig rig="threePt" dir="t"/>
        </a:scene3d>
        <a:sp3d contourW="19050">
          <a:bevelB w="12700"/>
        </a:sp3d>
      </dgm:spPr>
    </dgm:pt>
    <dgm:pt modelId="{6088A5DF-FF51-47EC-B102-370CCA877D05}" type="pres">
      <dgm:prSet presAssocID="{49AC871E-A7A9-4105-B0F6-F5A702D3DCC9}" presName="rootText3" presStyleLbl="asst4" presStyleIdx="2" presStyleCnt="6" custScaleX="336784">
        <dgm:presLayoutVars>
          <dgm:chPref val="3"/>
        </dgm:presLayoutVars>
      </dgm:prSet>
      <dgm:spPr>
        <a:prstGeom prst="roundRect">
          <a:avLst/>
        </a:prstGeom>
      </dgm:spPr>
      <dgm:t>
        <a:bodyPr/>
        <a:lstStyle/>
        <a:p>
          <a:endParaRPr lang="es-SV"/>
        </a:p>
      </dgm:t>
    </dgm:pt>
    <dgm:pt modelId="{1B43E96D-7AA1-46C9-84AC-5FF3A605DECB}" type="pres">
      <dgm:prSet presAssocID="{49AC871E-A7A9-4105-B0F6-F5A702D3DCC9}" presName="rootConnector3" presStyleLbl="asst4" presStyleIdx="2" presStyleCnt="6"/>
      <dgm:spPr/>
      <dgm:t>
        <a:bodyPr/>
        <a:lstStyle/>
        <a:p>
          <a:endParaRPr lang="es-SV"/>
        </a:p>
      </dgm:t>
    </dgm:pt>
    <dgm:pt modelId="{82336F34-733F-4CF1-B83D-9B558B333CB2}" type="pres">
      <dgm:prSet presAssocID="{49AC871E-A7A9-4105-B0F6-F5A702D3DCC9}" presName="hierChild6" presStyleCnt="0"/>
      <dgm:spPr>
        <a:scene3d>
          <a:camera prst="orthographicFront"/>
          <a:lightRig rig="threePt" dir="t"/>
        </a:scene3d>
        <a:sp3d contourW="19050">
          <a:bevelB w="12700"/>
        </a:sp3d>
      </dgm:spPr>
    </dgm:pt>
    <dgm:pt modelId="{B73B648C-7697-437D-BB29-F70FC35ABEB5}" type="pres">
      <dgm:prSet presAssocID="{49AC871E-A7A9-4105-B0F6-F5A702D3DCC9}" presName="hierChild7" presStyleCnt="0"/>
      <dgm:spPr>
        <a:scene3d>
          <a:camera prst="orthographicFront"/>
          <a:lightRig rig="threePt" dir="t"/>
        </a:scene3d>
        <a:sp3d contourW="19050">
          <a:bevelB w="12700"/>
        </a:sp3d>
      </dgm:spPr>
    </dgm:pt>
    <dgm:pt modelId="{25BA14D1-81E6-4869-8E0B-B758251633CA}" type="pres">
      <dgm:prSet presAssocID="{4B06B400-DD0C-405C-BB4E-9E425A0426F8}" presName="Name111" presStyleLbl="parChTrans1D4" presStyleIdx="4" presStyleCnt="14" custSzX="2880000"/>
      <dgm:spPr/>
      <dgm:t>
        <a:bodyPr/>
        <a:lstStyle/>
        <a:p>
          <a:endParaRPr lang="es-SV"/>
        </a:p>
      </dgm:t>
    </dgm:pt>
    <dgm:pt modelId="{CEB3C12F-A8B9-4E4D-9F92-8F39FCC094EA}" type="pres">
      <dgm:prSet presAssocID="{2A48FC21-F55A-422A-9F62-EE92E0C719A9}" presName="hierRoot3" presStyleCnt="0">
        <dgm:presLayoutVars>
          <dgm:hierBranch val="init"/>
        </dgm:presLayoutVars>
      </dgm:prSet>
      <dgm:spPr>
        <a:scene3d>
          <a:camera prst="orthographicFront"/>
          <a:lightRig rig="threePt" dir="t"/>
        </a:scene3d>
        <a:sp3d contourW="19050">
          <a:bevelB w="12700"/>
        </a:sp3d>
      </dgm:spPr>
    </dgm:pt>
    <dgm:pt modelId="{8FC5A5F2-2E15-46FF-BA88-F3A5036F5EF1}" type="pres">
      <dgm:prSet presAssocID="{2A48FC21-F55A-422A-9F62-EE92E0C719A9}" presName="rootComposite3" presStyleCnt="0"/>
      <dgm:spPr>
        <a:scene3d>
          <a:camera prst="orthographicFront"/>
          <a:lightRig rig="threePt" dir="t"/>
        </a:scene3d>
        <a:sp3d contourW="19050">
          <a:bevelB w="12700"/>
        </a:sp3d>
      </dgm:spPr>
    </dgm:pt>
    <dgm:pt modelId="{40C094B7-DA08-4C46-9DFD-69C4706F28FA}" type="pres">
      <dgm:prSet presAssocID="{2A48FC21-F55A-422A-9F62-EE92E0C719A9}" presName="rootText3" presStyleLbl="asst4" presStyleIdx="3" presStyleCnt="6" custScaleX="336784">
        <dgm:presLayoutVars>
          <dgm:chPref val="3"/>
        </dgm:presLayoutVars>
      </dgm:prSet>
      <dgm:spPr>
        <a:prstGeom prst="roundRect">
          <a:avLst/>
        </a:prstGeom>
      </dgm:spPr>
      <dgm:t>
        <a:bodyPr/>
        <a:lstStyle/>
        <a:p>
          <a:endParaRPr lang="es-SV"/>
        </a:p>
      </dgm:t>
    </dgm:pt>
    <dgm:pt modelId="{EF564C64-CEAC-4B72-AB33-858DA94A1493}" type="pres">
      <dgm:prSet presAssocID="{2A48FC21-F55A-422A-9F62-EE92E0C719A9}" presName="rootConnector3" presStyleLbl="asst4" presStyleIdx="3" presStyleCnt="6"/>
      <dgm:spPr/>
      <dgm:t>
        <a:bodyPr/>
        <a:lstStyle/>
        <a:p>
          <a:endParaRPr lang="es-SV"/>
        </a:p>
      </dgm:t>
    </dgm:pt>
    <dgm:pt modelId="{BC95AAE8-E729-42F4-A751-CB7C5EAB7FAE}" type="pres">
      <dgm:prSet presAssocID="{2A48FC21-F55A-422A-9F62-EE92E0C719A9}" presName="hierChild6" presStyleCnt="0"/>
      <dgm:spPr>
        <a:scene3d>
          <a:camera prst="orthographicFront"/>
          <a:lightRig rig="threePt" dir="t"/>
        </a:scene3d>
        <a:sp3d contourW="19050">
          <a:bevelB w="12700"/>
        </a:sp3d>
      </dgm:spPr>
    </dgm:pt>
    <dgm:pt modelId="{62D6E1E3-6DFD-4BD0-942B-C679CFC73A35}" type="pres">
      <dgm:prSet presAssocID="{2A48FC21-F55A-422A-9F62-EE92E0C719A9}" presName="hierChild7" presStyleCnt="0"/>
      <dgm:spPr>
        <a:scene3d>
          <a:camera prst="orthographicFront"/>
          <a:lightRig rig="threePt" dir="t"/>
        </a:scene3d>
        <a:sp3d contourW="19050">
          <a:bevelB w="12700"/>
        </a:sp3d>
      </dgm:spPr>
    </dgm:pt>
    <dgm:pt modelId="{33B43D56-30FC-4BBB-9C1C-E9F81507B941}" type="pres">
      <dgm:prSet presAssocID="{71656F46-0293-4C87-BB79-24F89F63F8FC}" presName="Name111" presStyleLbl="parChTrans1D4" presStyleIdx="5" presStyleCnt="14" custSzX="2880000"/>
      <dgm:spPr/>
      <dgm:t>
        <a:bodyPr/>
        <a:lstStyle/>
        <a:p>
          <a:endParaRPr lang="es-SV"/>
        </a:p>
      </dgm:t>
    </dgm:pt>
    <dgm:pt modelId="{51B4454F-4AE9-47B8-926B-7D0A51F51201}" type="pres">
      <dgm:prSet presAssocID="{E308C043-D864-41AD-947A-78CE0EF0D0BB}" presName="hierRoot3" presStyleCnt="0">
        <dgm:presLayoutVars>
          <dgm:hierBranch val="init"/>
        </dgm:presLayoutVars>
      </dgm:prSet>
      <dgm:spPr>
        <a:scene3d>
          <a:camera prst="orthographicFront"/>
          <a:lightRig rig="threePt" dir="t"/>
        </a:scene3d>
        <a:sp3d contourW="19050">
          <a:bevelB w="12700"/>
        </a:sp3d>
      </dgm:spPr>
    </dgm:pt>
    <dgm:pt modelId="{2C0CF429-5814-48FD-AACB-63EDA28BA4CF}" type="pres">
      <dgm:prSet presAssocID="{E308C043-D864-41AD-947A-78CE0EF0D0BB}" presName="rootComposite3" presStyleCnt="0"/>
      <dgm:spPr>
        <a:scene3d>
          <a:camera prst="orthographicFront"/>
          <a:lightRig rig="threePt" dir="t"/>
        </a:scene3d>
        <a:sp3d contourW="19050">
          <a:bevelB w="12700"/>
        </a:sp3d>
      </dgm:spPr>
    </dgm:pt>
    <dgm:pt modelId="{EFC93E29-4D1C-4BB3-82C6-02F323EECE22}" type="pres">
      <dgm:prSet presAssocID="{E308C043-D864-41AD-947A-78CE0EF0D0BB}" presName="rootText3" presStyleLbl="asst4" presStyleIdx="4" presStyleCnt="6" custScaleX="336784">
        <dgm:presLayoutVars>
          <dgm:chPref val="3"/>
        </dgm:presLayoutVars>
      </dgm:prSet>
      <dgm:spPr>
        <a:prstGeom prst="roundRect">
          <a:avLst/>
        </a:prstGeom>
      </dgm:spPr>
      <dgm:t>
        <a:bodyPr/>
        <a:lstStyle/>
        <a:p>
          <a:endParaRPr lang="es-SV"/>
        </a:p>
      </dgm:t>
    </dgm:pt>
    <dgm:pt modelId="{2B26988C-9D6A-4B55-B848-05E9B6BFDB29}" type="pres">
      <dgm:prSet presAssocID="{E308C043-D864-41AD-947A-78CE0EF0D0BB}" presName="rootConnector3" presStyleLbl="asst4" presStyleIdx="4" presStyleCnt="6"/>
      <dgm:spPr/>
      <dgm:t>
        <a:bodyPr/>
        <a:lstStyle/>
        <a:p>
          <a:endParaRPr lang="es-SV"/>
        </a:p>
      </dgm:t>
    </dgm:pt>
    <dgm:pt modelId="{54379F66-58C3-4D07-BCE4-14723E2A4F41}" type="pres">
      <dgm:prSet presAssocID="{E308C043-D864-41AD-947A-78CE0EF0D0BB}" presName="hierChild6" presStyleCnt="0"/>
      <dgm:spPr>
        <a:scene3d>
          <a:camera prst="orthographicFront"/>
          <a:lightRig rig="threePt" dir="t"/>
        </a:scene3d>
        <a:sp3d contourW="19050">
          <a:bevelB w="12700"/>
        </a:sp3d>
      </dgm:spPr>
    </dgm:pt>
    <dgm:pt modelId="{BC917B8D-B56D-4E8D-83E2-6189FBDAEC0B}" type="pres">
      <dgm:prSet presAssocID="{E308C043-D864-41AD-947A-78CE0EF0D0BB}" presName="hierChild7" presStyleCnt="0"/>
      <dgm:spPr>
        <a:scene3d>
          <a:camera prst="orthographicFront"/>
          <a:lightRig rig="threePt" dir="t"/>
        </a:scene3d>
        <a:sp3d contourW="19050">
          <a:bevelB w="12700"/>
        </a:sp3d>
      </dgm:spPr>
    </dgm:pt>
    <dgm:pt modelId="{6754AE9E-09ED-4BFF-AF7A-313D04F9B7E5}" type="pres">
      <dgm:prSet presAssocID="{936860E6-415F-495C-AEDA-F5EC856765FA}" presName="Name111" presStyleLbl="parChTrans1D4" presStyleIdx="6" presStyleCnt="14"/>
      <dgm:spPr/>
      <dgm:t>
        <a:bodyPr/>
        <a:lstStyle/>
        <a:p>
          <a:endParaRPr lang="es-SV"/>
        </a:p>
      </dgm:t>
    </dgm:pt>
    <dgm:pt modelId="{EC619B2B-2A24-45A5-AE69-5177FC0E3DF6}" type="pres">
      <dgm:prSet presAssocID="{6F0CC230-8444-4CB9-B5BA-1926D79CCF50}" presName="hierRoot3" presStyleCnt="0">
        <dgm:presLayoutVars>
          <dgm:hierBranch val="init"/>
        </dgm:presLayoutVars>
      </dgm:prSet>
      <dgm:spPr/>
    </dgm:pt>
    <dgm:pt modelId="{11AA0C5B-A535-4DA9-BBA0-602276910479}" type="pres">
      <dgm:prSet presAssocID="{6F0CC230-8444-4CB9-B5BA-1926D79CCF50}" presName="rootComposite3" presStyleCnt="0"/>
      <dgm:spPr/>
    </dgm:pt>
    <dgm:pt modelId="{F92872C8-4D11-4513-87EE-66D9484F682D}" type="pres">
      <dgm:prSet presAssocID="{6F0CC230-8444-4CB9-B5BA-1926D79CCF50}" presName="rootText3" presStyleLbl="asst4" presStyleIdx="5" presStyleCnt="6" custScaleX="324175">
        <dgm:presLayoutVars>
          <dgm:chPref val="3"/>
        </dgm:presLayoutVars>
      </dgm:prSet>
      <dgm:spPr/>
      <dgm:t>
        <a:bodyPr/>
        <a:lstStyle/>
        <a:p>
          <a:endParaRPr lang="es-SV"/>
        </a:p>
      </dgm:t>
    </dgm:pt>
    <dgm:pt modelId="{7C58D50B-29C4-43B9-8356-A06EE63A0043}" type="pres">
      <dgm:prSet presAssocID="{6F0CC230-8444-4CB9-B5BA-1926D79CCF50}" presName="rootConnector3" presStyleLbl="asst4" presStyleIdx="5" presStyleCnt="6"/>
      <dgm:spPr/>
      <dgm:t>
        <a:bodyPr/>
        <a:lstStyle/>
        <a:p>
          <a:endParaRPr lang="es-SV"/>
        </a:p>
      </dgm:t>
    </dgm:pt>
    <dgm:pt modelId="{94407998-D42D-4F6B-9DFB-09724A932B1F}" type="pres">
      <dgm:prSet presAssocID="{6F0CC230-8444-4CB9-B5BA-1926D79CCF50}" presName="hierChild6" presStyleCnt="0"/>
      <dgm:spPr/>
    </dgm:pt>
    <dgm:pt modelId="{A82BC38A-6E2E-4899-8771-0BE8584324E2}" type="pres">
      <dgm:prSet presAssocID="{6F0CC230-8444-4CB9-B5BA-1926D79CCF50}" presName="hierChild7" presStyleCnt="0"/>
      <dgm:spPr/>
    </dgm:pt>
    <dgm:pt modelId="{DD804C11-C128-4D8A-A111-7191306E80D8}" type="pres">
      <dgm:prSet presAssocID="{582A4432-3BA2-43A6-9E9A-43D52B19FA9C}" presName="Name37" presStyleLbl="parChTrans1D4" presStyleIdx="7" presStyleCnt="14"/>
      <dgm:spPr/>
      <dgm:t>
        <a:bodyPr/>
        <a:lstStyle/>
        <a:p>
          <a:endParaRPr lang="es-SV"/>
        </a:p>
      </dgm:t>
    </dgm:pt>
    <dgm:pt modelId="{0DD9029D-08E3-445D-ADC3-62D5B8AF407D}" type="pres">
      <dgm:prSet presAssocID="{98C7BE44-DEC4-45A1-8156-4EEA5097E873}" presName="hierRoot2" presStyleCnt="0">
        <dgm:presLayoutVars>
          <dgm:hierBranch val="init"/>
        </dgm:presLayoutVars>
      </dgm:prSet>
      <dgm:spPr>
        <a:scene3d>
          <a:camera prst="orthographicFront"/>
          <a:lightRig rig="threePt" dir="t"/>
        </a:scene3d>
        <a:sp3d contourW="19050">
          <a:bevelB w="12700"/>
        </a:sp3d>
      </dgm:spPr>
    </dgm:pt>
    <dgm:pt modelId="{C43E01B1-A7EA-4645-AEEA-3C6B7E44C419}" type="pres">
      <dgm:prSet presAssocID="{98C7BE44-DEC4-45A1-8156-4EEA5097E873}" presName="rootComposite" presStyleCnt="0"/>
      <dgm:spPr>
        <a:scene3d>
          <a:camera prst="orthographicFront"/>
          <a:lightRig rig="threePt" dir="t"/>
        </a:scene3d>
        <a:sp3d contourW="19050">
          <a:bevelB w="12700"/>
        </a:sp3d>
      </dgm:spPr>
    </dgm:pt>
    <dgm:pt modelId="{B1785616-B37C-4025-AA6E-21C2469BAD03}" type="pres">
      <dgm:prSet presAssocID="{98C7BE44-DEC4-45A1-8156-4EEA5097E873}" presName="rootText" presStyleLbl="node4" presStyleIdx="1" presStyleCnt="2" custScaleX="336784">
        <dgm:presLayoutVars>
          <dgm:chPref val="3"/>
        </dgm:presLayoutVars>
      </dgm:prSet>
      <dgm:spPr>
        <a:prstGeom prst="roundRect">
          <a:avLst/>
        </a:prstGeom>
      </dgm:spPr>
      <dgm:t>
        <a:bodyPr/>
        <a:lstStyle/>
        <a:p>
          <a:endParaRPr lang="es-SV"/>
        </a:p>
      </dgm:t>
    </dgm:pt>
    <dgm:pt modelId="{CDAD7387-560D-40E1-9009-AF3B827B2EF6}" type="pres">
      <dgm:prSet presAssocID="{98C7BE44-DEC4-45A1-8156-4EEA5097E873}" presName="rootConnector" presStyleLbl="node4" presStyleIdx="1" presStyleCnt="2"/>
      <dgm:spPr/>
      <dgm:t>
        <a:bodyPr/>
        <a:lstStyle/>
        <a:p>
          <a:endParaRPr lang="es-SV"/>
        </a:p>
      </dgm:t>
    </dgm:pt>
    <dgm:pt modelId="{BFDEB433-0C9D-4FAF-9437-6E2581091918}" type="pres">
      <dgm:prSet presAssocID="{98C7BE44-DEC4-45A1-8156-4EEA5097E873}" presName="hierChild4" presStyleCnt="0"/>
      <dgm:spPr>
        <a:scene3d>
          <a:camera prst="orthographicFront"/>
          <a:lightRig rig="threePt" dir="t"/>
        </a:scene3d>
        <a:sp3d contourW="19050">
          <a:bevelB w="12700"/>
        </a:sp3d>
      </dgm:spPr>
    </dgm:pt>
    <dgm:pt modelId="{C6E6D4E6-740C-4CEC-90B7-3A8353E6BA6E}" type="pres">
      <dgm:prSet presAssocID="{98C7BE44-DEC4-45A1-8156-4EEA5097E873}" presName="hierChild5" presStyleCnt="0"/>
      <dgm:spPr>
        <a:scene3d>
          <a:camera prst="orthographicFront"/>
          <a:lightRig rig="threePt" dir="t"/>
        </a:scene3d>
        <a:sp3d contourW="19050">
          <a:bevelB w="12700"/>
        </a:sp3d>
      </dgm:spPr>
    </dgm:pt>
    <dgm:pt modelId="{8E35D90B-3545-44CD-8762-EB9311D9A10D}" type="pres">
      <dgm:prSet presAssocID="{F9EF21F1-E674-4166-9E94-FDF0CCF591EE}" presName="hierChild5" presStyleCnt="0"/>
      <dgm:spPr>
        <a:scene3d>
          <a:camera prst="orthographicFront"/>
          <a:lightRig rig="threePt" dir="t"/>
        </a:scene3d>
        <a:sp3d contourW="19050">
          <a:bevelB w="12700"/>
        </a:sp3d>
      </dgm:spPr>
    </dgm:pt>
    <dgm:pt modelId="{C762C613-A41D-4F34-B530-9190F40FF846}" type="pres">
      <dgm:prSet presAssocID="{8566CFBD-7C4B-4F78-864F-AD8C8C295948}" presName="Name111" presStyleLbl="parChTrans1D4" presStyleIdx="8" presStyleCnt="14"/>
      <dgm:spPr/>
      <dgm:t>
        <a:bodyPr/>
        <a:lstStyle/>
        <a:p>
          <a:endParaRPr lang="es-SV"/>
        </a:p>
      </dgm:t>
    </dgm:pt>
    <dgm:pt modelId="{E2F6268D-C70F-43FC-B81A-94241CB899BB}" type="pres">
      <dgm:prSet presAssocID="{79FE08DC-E764-4BAD-BC94-357BDC3FFF72}" presName="hierRoot3" presStyleCnt="0">
        <dgm:presLayoutVars>
          <dgm:hierBranch val="init"/>
        </dgm:presLayoutVars>
      </dgm:prSet>
      <dgm:spPr>
        <a:scene3d>
          <a:camera prst="orthographicFront"/>
          <a:lightRig rig="threePt" dir="t"/>
        </a:scene3d>
        <a:sp3d contourW="19050">
          <a:bevelB w="12700"/>
        </a:sp3d>
      </dgm:spPr>
    </dgm:pt>
    <dgm:pt modelId="{02DD91E9-1344-46A3-914B-792DA9F17552}" type="pres">
      <dgm:prSet presAssocID="{79FE08DC-E764-4BAD-BC94-357BDC3FFF72}" presName="rootComposite3" presStyleCnt="0"/>
      <dgm:spPr>
        <a:scene3d>
          <a:camera prst="orthographicFront"/>
          <a:lightRig rig="threePt" dir="t"/>
        </a:scene3d>
        <a:sp3d contourW="19050">
          <a:bevelB w="12700"/>
        </a:sp3d>
      </dgm:spPr>
    </dgm:pt>
    <dgm:pt modelId="{DB96175B-32A9-4B9E-AC39-BAD793DE887C}" type="pres">
      <dgm:prSet presAssocID="{79FE08DC-E764-4BAD-BC94-357BDC3FFF72}" presName="rootText3" presStyleLbl="asst3" presStyleIdx="0" presStyleCnt="6" custScaleX="336784">
        <dgm:presLayoutVars>
          <dgm:chPref val="3"/>
        </dgm:presLayoutVars>
      </dgm:prSet>
      <dgm:spPr>
        <a:prstGeom prst="roundRect">
          <a:avLst/>
        </a:prstGeom>
      </dgm:spPr>
      <dgm:t>
        <a:bodyPr/>
        <a:lstStyle/>
        <a:p>
          <a:endParaRPr lang="es-SV"/>
        </a:p>
      </dgm:t>
    </dgm:pt>
    <dgm:pt modelId="{50B8EDF5-D4A8-44AC-AC70-8035F94303C7}" type="pres">
      <dgm:prSet presAssocID="{79FE08DC-E764-4BAD-BC94-357BDC3FFF72}" presName="rootConnector3" presStyleLbl="asst3" presStyleIdx="0" presStyleCnt="6"/>
      <dgm:spPr/>
      <dgm:t>
        <a:bodyPr/>
        <a:lstStyle/>
        <a:p>
          <a:endParaRPr lang="es-SV"/>
        </a:p>
      </dgm:t>
    </dgm:pt>
    <dgm:pt modelId="{0E3C7DAC-6810-4751-9AAA-717008542F24}" type="pres">
      <dgm:prSet presAssocID="{79FE08DC-E764-4BAD-BC94-357BDC3FFF72}" presName="hierChild6" presStyleCnt="0"/>
      <dgm:spPr>
        <a:scene3d>
          <a:camera prst="orthographicFront"/>
          <a:lightRig rig="threePt" dir="t"/>
        </a:scene3d>
        <a:sp3d contourW="19050">
          <a:bevelB w="12700"/>
        </a:sp3d>
      </dgm:spPr>
    </dgm:pt>
    <dgm:pt modelId="{95677663-CFD1-4409-8569-39AA34CF3B9C}" type="pres">
      <dgm:prSet presAssocID="{79FE08DC-E764-4BAD-BC94-357BDC3FFF72}" presName="hierChild7" presStyleCnt="0"/>
      <dgm:spPr>
        <a:scene3d>
          <a:camera prst="orthographicFront"/>
          <a:lightRig rig="threePt" dir="t"/>
        </a:scene3d>
        <a:sp3d contourW="19050">
          <a:bevelB w="12700"/>
        </a:sp3d>
      </dgm:spPr>
    </dgm:pt>
    <dgm:pt modelId="{F8DDC7BC-DF0E-453E-B6CF-248AF84A19C0}" type="pres">
      <dgm:prSet presAssocID="{EFC22739-0C8D-4C98-AB65-51FDBBFEB409}" presName="Name111" presStyleLbl="parChTrans1D4" presStyleIdx="9" presStyleCnt="14"/>
      <dgm:spPr/>
      <dgm:t>
        <a:bodyPr/>
        <a:lstStyle/>
        <a:p>
          <a:endParaRPr lang="es-SV"/>
        </a:p>
      </dgm:t>
    </dgm:pt>
    <dgm:pt modelId="{212E0336-2363-40AB-AC37-112FDCA8D3A4}" type="pres">
      <dgm:prSet presAssocID="{EC2A16B4-3219-4EC0-9956-2472C2D935C2}" presName="hierRoot3" presStyleCnt="0">
        <dgm:presLayoutVars>
          <dgm:hierBranch val="init"/>
        </dgm:presLayoutVars>
      </dgm:prSet>
      <dgm:spPr>
        <a:scene3d>
          <a:camera prst="orthographicFront"/>
          <a:lightRig rig="threePt" dir="t"/>
        </a:scene3d>
        <a:sp3d contourW="19050">
          <a:bevelB w="12700"/>
        </a:sp3d>
      </dgm:spPr>
    </dgm:pt>
    <dgm:pt modelId="{14E2F1B5-1910-447F-BD71-EC1E2DB28FC6}" type="pres">
      <dgm:prSet presAssocID="{EC2A16B4-3219-4EC0-9956-2472C2D935C2}" presName="rootComposite3" presStyleCnt="0"/>
      <dgm:spPr>
        <a:scene3d>
          <a:camera prst="orthographicFront"/>
          <a:lightRig rig="threePt" dir="t"/>
        </a:scene3d>
        <a:sp3d contourW="19050">
          <a:bevelB w="12700"/>
        </a:sp3d>
      </dgm:spPr>
    </dgm:pt>
    <dgm:pt modelId="{BA6DED26-8009-43AC-BBE8-F9C4234C2D63}" type="pres">
      <dgm:prSet presAssocID="{EC2A16B4-3219-4EC0-9956-2472C2D935C2}" presName="rootText3" presStyleLbl="asst3" presStyleIdx="1" presStyleCnt="6" custScaleX="336784">
        <dgm:presLayoutVars>
          <dgm:chPref val="3"/>
        </dgm:presLayoutVars>
      </dgm:prSet>
      <dgm:spPr>
        <a:prstGeom prst="roundRect">
          <a:avLst/>
        </a:prstGeom>
      </dgm:spPr>
      <dgm:t>
        <a:bodyPr/>
        <a:lstStyle/>
        <a:p>
          <a:endParaRPr lang="es-SV"/>
        </a:p>
      </dgm:t>
    </dgm:pt>
    <dgm:pt modelId="{1CA29754-CAE1-4FC0-8A0A-3437FC272C64}" type="pres">
      <dgm:prSet presAssocID="{EC2A16B4-3219-4EC0-9956-2472C2D935C2}" presName="rootConnector3" presStyleLbl="asst3" presStyleIdx="1" presStyleCnt="6"/>
      <dgm:spPr/>
      <dgm:t>
        <a:bodyPr/>
        <a:lstStyle/>
        <a:p>
          <a:endParaRPr lang="es-SV"/>
        </a:p>
      </dgm:t>
    </dgm:pt>
    <dgm:pt modelId="{1A24087E-618A-4B39-A03C-8F4B1C7201B8}" type="pres">
      <dgm:prSet presAssocID="{EC2A16B4-3219-4EC0-9956-2472C2D935C2}" presName="hierChild6" presStyleCnt="0"/>
      <dgm:spPr>
        <a:scene3d>
          <a:camera prst="orthographicFront"/>
          <a:lightRig rig="threePt" dir="t"/>
        </a:scene3d>
        <a:sp3d contourW="19050">
          <a:bevelB w="12700"/>
        </a:sp3d>
      </dgm:spPr>
    </dgm:pt>
    <dgm:pt modelId="{41FEA64F-D48D-4526-BCD0-4C8350FBCBDD}" type="pres">
      <dgm:prSet presAssocID="{EC2A16B4-3219-4EC0-9956-2472C2D935C2}" presName="hierChild7" presStyleCnt="0"/>
      <dgm:spPr>
        <a:scene3d>
          <a:camera prst="orthographicFront"/>
          <a:lightRig rig="threePt" dir="t"/>
        </a:scene3d>
        <a:sp3d contourW="19050">
          <a:bevelB w="12700"/>
        </a:sp3d>
      </dgm:spPr>
    </dgm:pt>
    <dgm:pt modelId="{E856A50C-B70C-4E43-9A7C-511A6E9994EE}" type="pres">
      <dgm:prSet presAssocID="{EB31B316-07A2-45D8-A120-EBC711EC9B89}" presName="Name111" presStyleLbl="parChTrans1D4" presStyleIdx="10" presStyleCnt="14"/>
      <dgm:spPr/>
      <dgm:t>
        <a:bodyPr/>
        <a:lstStyle/>
        <a:p>
          <a:endParaRPr lang="es-SV"/>
        </a:p>
      </dgm:t>
    </dgm:pt>
    <dgm:pt modelId="{73238AD7-1A72-4B20-80A7-79DDCB19BA1C}" type="pres">
      <dgm:prSet presAssocID="{51C81C53-B6D1-4D9D-A905-EB29859BB04B}" presName="hierRoot3" presStyleCnt="0">
        <dgm:presLayoutVars>
          <dgm:hierBranch val="init"/>
        </dgm:presLayoutVars>
      </dgm:prSet>
      <dgm:spPr>
        <a:scene3d>
          <a:camera prst="orthographicFront"/>
          <a:lightRig rig="threePt" dir="t"/>
        </a:scene3d>
        <a:sp3d contourW="19050">
          <a:bevelB w="12700"/>
        </a:sp3d>
      </dgm:spPr>
    </dgm:pt>
    <dgm:pt modelId="{BDAA1619-3372-4DFB-B3B1-2E1794C446E2}" type="pres">
      <dgm:prSet presAssocID="{51C81C53-B6D1-4D9D-A905-EB29859BB04B}" presName="rootComposite3" presStyleCnt="0"/>
      <dgm:spPr>
        <a:scene3d>
          <a:camera prst="orthographicFront"/>
          <a:lightRig rig="threePt" dir="t"/>
        </a:scene3d>
        <a:sp3d contourW="19050">
          <a:bevelB w="12700"/>
        </a:sp3d>
      </dgm:spPr>
    </dgm:pt>
    <dgm:pt modelId="{6EF6AA72-25D3-4556-99C7-6CBD9946A506}" type="pres">
      <dgm:prSet presAssocID="{51C81C53-B6D1-4D9D-A905-EB29859BB04B}" presName="rootText3" presStyleLbl="asst3" presStyleIdx="2" presStyleCnt="6" custScaleX="336784">
        <dgm:presLayoutVars>
          <dgm:chPref val="3"/>
        </dgm:presLayoutVars>
      </dgm:prSet>
      <dgm:spPr>
        <a:prstGeom prst="roundRect">
          <a:avLst/>
        </a:prstGeom>
      </dgm:spPr>
      <dgm:t>
        <a:bodyPr/>
        <a:lstStyle/>
        <a:p>
          <a:endParaRPr lang="es-SV"/>
        </a:p>
      </dgm:t>
    </dgm:pt>
    <dgm:pt modelId="{DFA2782B-49BA-46C4-BE8C-9F475A2123BA}" type="pres">
      <dgm:prSet presAssocID="{51C81C53-B6D1-4D9D-A905-EB29859BB04B}" presName="rootConnector3" presStyleLbl="asst3" presStyleIdx="2" presStyleCnt="6"/>
      <dgm:spPr/>
      <dgm:t>
        <a:bodyPr/>
        <a:lstStyle/>
        <a:p>
          <a:endParaRPr lang="es-SV"/>
        </a:p>
      </dgm:t>
    </dgm:pt>
    <dgm:pt modelId="{C6DA59B1-864C-4A0F-8C9F-EAA31144DD82}" type="pres">
      <dgm:prSet presAssocID="{51C81C53-B6D1-4D9D-A905-EB29859BB04B}" presName="hierChild6" presStyleCnt="0"/>
      <dgm:spPr>
        <a:scene3d>
          <a:camera prst="orthographicFront"/>
          <a:lightRig rig="threePt" dir="t"/>
        </a:scene3d>
        <a:sp3d contourW="19050">
          <a:bevelB w="12700"/>
        </a:sp3d>
      </dgm:spPr>
    </dgm:pt>
    <dgm:pt modelId="{F7357549-EDFE-474B-8EEA-F000A7D15E9A}" type="pres">
      <dgm:prSet presAssocID="{51C81C53-B6D1-4D9D-A905-EB29859BB04B}" presName="hierChild7" presStyleCnt="0"/>
      <dgm:spPr>
        <a:scene3d>
          <a:camera prst="orthographicFront"/>
          <a:lightRig rig="threePt" dir="t"/>
        </a:scene3d>
        <a:sp3d contourW="19050">
          <a:bevelB w="12700"/>
        </a:sp3d>
      </dgm:spPr>
    </dgm:pt>
    <dgm:pt modelId="{22C72FE1-A1A4-42BB-85AA-8842CCF648B7}" type="pres">
      <dgm:prSet presAssocID="{0158FA12-4B1B-4578-8B9C-22550BAA5488}" presName="Name111" presStyleLbl="parChTrans1D4" presStyleIdx="11" presStyleCnt="14"/>
      <dgm:spPr/>
      <dgm:t>
        <a:bodyPr/>
        <a:lstStyle/>
        <a:p>
          <a:endParaRPr lang="es-SV"/>
        </a:p>
      </dgm:t>
    </dgm:pt>
    <dgm:pt modelId="{1A7ABB82-CA04-46B6-B043-69FCEB2D14AF}" type="pres">
      <dgm:prSet presAssocID="{7D08E6D2-F672-4B5B-8AE8-47BA43FFA59D}" presName="hierRoot3" presStyleCnt="0">
        <dgm:presLayoutVars>
          <dgm:hierBranch val="init"/>
        </dgm:presLayoutVars>
      </dgm:prSet>
      <dgm:spPr/>
    </dgm:pt>
    <dgm:pt modelId="{0302FED2-FC62-4D07-83D6-B32E98E76F42}" type="pres">
      <dgm:prSet presAssocID="{7D08E6D2-F672-4B5B-8AE8-47BA43FFA59D}" presName="rootComposite3" presStyleCnt="0"/>
      <dgm:spPr/>
    </dgm:pt>
    <dgm:pt modelId="{79499023-ECA2-4877-8F55-AA7DA9AFD61D}" type="pres">
      <dgm:prSet presAssocID="{7D08E6D2-F672-4B5B-8AE8-47BA43FFA59D}" presName="rootText3" presStyleLbl="asst3" presStyleIdx="3" presStyleCnt="6" custScaleX="340542">
        <dgm:presLayoutVars>
          <dgm:chPref val="3"/>
        </dgm:presLayoutVars>
      </dgm:prSet>
      <dgm:spPr>
        <a:prstGeom prst="roundRect">
          <a:avLst/>
        </a:prstGeom>
      </dgm:spPr>
      <dgm:t>
        <a:bodyPr/>
        <a:lstStyle/>
        <a:p>
          <a:endParaRPr lang="es-SV"/>
        </a:p>
      </dgm:t>
    </dgm:pt>
    <dgm:pt modelId="{55602623-2F17-478D-988B-41B2F537515B}" type="pres">
      <dgm:prSet presAssocID="{7D08E6D2-F672-4B5B-8AE8-47BA43FFA59D}" presName="rootConnector3" presStyleLbl="asst3" presStyleIdx="3" presStyleCnt="6"/>
      <dgm:spPr/>
      <dgm:t>
        <a:bodyPr/>
        <a:lstStyle/>
        <a:p>
          <a:endParaRPr lang="es-SV"/>
        </a:p>
      </dgm:t>
    </dgm:pt>
    <dgm:pt modelId="{D2F1D019-B579-4516-96F6-32CB8B854E89}" type="pres">
      <dgm:prSet presAssocID="{7D08E6D2-F672-4B5B-8AE8-47BA43FFA59D}" presName="hierChild6" presStyleCnt="0"/>
      <dgm:spPr/>
    </dgm:pt>
    <dgm:pt modelId="{18589F57-4841-48D0-A62D-2ADAC6F6FCB0}" type="pres">
      <dgm:prSet presAssocID="{7D08E6D2-F672-4B5B-8AE8-47BA43FFA59D}" presName="hierChild7" presStyleCnt="0"/>
      <dgm:spPr/>
    </dgm:pt>
    <dgm:pt modelId="{072D97CB-6EDC-4964-A6F7-2F98EB041C8E}" type="pres">
      <dgm:prSet presAssocID="{EFDC4514-CF25-4EB2-9D9D-34CFB15FDC15}" presName="Name111" presStyleLbl="parChTrans1D4" presStyleIdx="12" presStyleCnt="14"/>
      <dgm:spPr/>
      <dgm:t>
        <a:bodyPr/>
        <a:lstStyle/>
        <a:p>
          <a:endParaRPr lang="es-SV"/>
        </a:p>
      </dgm:t>
    </dgm:pt>
    <dgm:pt modelId="{295190A8-B152-4FA1-9189-40B3E714827F}" type="pres">
      <dgm:prSet presAssocID="{E60D731D-DC28-47BB-AFE5-967813129982}" presName="hierRoot3" presStyleCnt="0">
        <dgm:presLayoutVars>
          <dgm:hierBranch val="init"/>
        </dgm:presLayoutVars>
      </dgm:prSet>
      <dgm:spPr/>
    </dgm:pt>
    <dgm:pt modelId="{B42D7CD9-6850-47BC-974A-89BE929EE8CB}" type="pres">
      <dgm:prSet presAssocID="{E60D731D-DC28-47BB-AFE5-967813129982}" presName="rootComposite3" presStyleCnt="0"/>
      <dgm:spPr/>
    </dgm:pt>
    <dgm:pt modelId="{74E9A058-13AA-4D3E-8F33-D02479CC7C11}" type="pres">
      <dgm:prSet presAssocID="{E60D731D-DC28-47BB-AFE5-967813129982}" presName="rootText3" presStyleLbl="asst3" presStyleIdx="4" presStyleCnt="6" custScaleX="340542">
        <dgm:presLayoutVars>
          <dgm:chPref val="3"/>
        </dgm:presLayoutVars>
      </dgm:prSet>
      <dgm:spPr>
        <a:prstGeom prst="roundRect">
          <a:avLst/>
        </a:prstGeom>
      </dgm:spPr>
      <dgm:t>
        <a:bodyPr/>
        <a:lstStyle/>
        <a:p>
          <a:endParaRPr lang="es-SV"/>
        </a:p>
      </dgm:t>
    </dgm:pt>
    <dgm:pt modelId="{D17AF9B6-9A06-489C-A9B2-A383AE6E6038}" type="pres">
      <dgm:prSet presAssocID="{E60D731D-DC28-47BB-AFE5-967813129982}" presName="rootConnector3" presStyleLbl="asst3" presStyleIdx="4" presStyleCnt="6"/>
      <dgm:spPr/>
      <dgm:t>
        <a:bodyPr/>
        <a:lstStyle/>
        <a:p>
          <a:endParaRPr lang="es-SV"/>
        </a:p>
      </dgm:t>
    </dgm:pt>
    <dgm:pt modelId="{BA805A7C-CEBB-47E2-A46A-7EC2EAE9167C}" type="pres">
      <dgm:prSet presAssocID="{E60D731D-DC28-47BB-AFE5-967813129982}" presName="hierChild6" presStyleCnt="0"/>
      <dgm:spPr/>
    </dgm:pt>
    <dgm:pt modelId="{DA6EB975-9194-4059-95B5-488B0A38A9C5}" type="pres">
      <dgm:prSet presAssocID="{E60D731D-DC28-47BB-AFE5-967813129982}" presName="hierChild7" presStyleCnt="0"/>
      <dgm:spPr/>
    </dgm:pt>
    <dgm:pt modelId="{00F81BC7-D69C-457D-A738-19CEA6567283}" type="pres">
      <dgm:prSet presAssocID="{774EE6F9-1356-4A60-9329-308A2109B662}" presName="Name111" presStyleLbl="parChTrans1D4" presStyleIdx="13" presStyleCnt="14"/>
      <dgm:spPr/>
      <dgm:t>
        <a:bodyPr/>
        <a:lstStyle/>
        <a:p>
          <a:endParaRPr lang="es-SV"/>
        </a:p>
      </dgm:t>
    </dgm:pt>
    <dgm:pt modelId="{512ADAF9-A2E9-49A6-9676-C9C75B533F0D}" type="pres">
      <dgm:prSet presAssocID="{DE8098D3-BB83-4569-B6E0-401E95E57C48}" presName="hierRoot3" presStyleCnt="0">
        <dgm:presLayoutVars>
          <dgm:hierBranch val="init"/>
        </dgm:presLayoutVars>
      </dgm:prSet>
      <dgm:spPr/>
    </dgm:pt>
    <dgm:pt modelId="{8054C07C-18B0-444E-A899-02A9B64E3D0E}" type="pres">
      <dgm:prSet presAssocID="{DE8098D3-BB83-4569-B6E0-401E95E57C48}" presName="rootComposite3" presStyleCnt="0"/>
      <dgm:spPr/>
    </dgm:pt>
    <dgm:pt modelId="{A1E0F585-569E-4416-9024-0EBCBA6B54D8}" type="pres">
      <dgm:prSet presAssocID="{DE8098D3-BB83-4569-B6E0-401E95E57C48}" presName="rootText3" presStyleLbl="asst3" presStyleIdx="5" presStyleCnt="6" custScaleX="340542">
        <dgm:presLayoutVars>
          <dgm:chPref val="3"/>
        </dgm:presLayoutVars>
      </dgm:prSet>
      <dgm:spPr>
        <a:prstGeom prst="roundRect">
          <a:avLst/>
        </a:prstGeom>
      </dgm:spPr>
      <dgm:t>
        <a:bodyPr/>
        <a:lstStyle/>
        <a:p>
          <a:endParaRPr lang="es-SV"/>
        </a:p>
      </dgm:t>
    </dgm:pt>
    <dgm:pt modelId="{8F777C87-0097-40FE-9731-9B6177A78F0D}" type="pres">
      <dgm:prSet presAssocID="{DE8098D3-BB83-4569-B6E0-401E95E57C48}" presName="rootConnector3" presStyleLbl="asst3" presStyleIdx="5" presStyleCnt="6"/>
      <dgm:spPr/>
      <dgm:t>
        <a:bodyPr/>
        <a:lstStyle/>
        <a:p>
          <a:endParaRPr lang="es-SV"/>
        </a:p>
      </dgm:t>
    </dgm:pt>
    <dgm:pt modelId="{8C28B036-245F-4B5A-99B1-3A48EF47A6FA}" type="pres">
      <dgm:prSet presAssocID="{DE8098D3-BB83-4569-B6E0-401E95E57C48}" presName="hierChild6" presStyleCnt="0"/>
      <dgm:spPr/>
    </dgm:pt>
    <dgm:pt modelId="{6D157499-AFB6-4D82-BEB6-1AE2E4AD4CFB}" type="pres">
      <dgm:prSet presAssocID="{DE8098D3-BB83-4569-B6E0-401E95E57C48}" presName="hierChild7" presStyleCnt="0"/>
      <dgm:spPr/>
    </dgm:pt>
    <dgm:pt modelId="{15B3D9E7-A8E8-4F97-B107-B05CA36CE0D7}" type="pres">
      <dgm:prSet presAssocID="{47E647F2-E551-4F3C-854F-26746C6F01D0}" presName="hierChild5" presStyleCnt="0"/>
      <dgm:spPr>
        <a:scene3d>
          <a:camera prst="orthographicFront"/>
          <a:lightRig rig="threePt" dir="t"/>
        </a:scene3d>
        <a:sp3d contourW="19050">
          <a:bevelB w="12700"/>
        </a:sp3d>
      </dgm:spPr>
    </dgm:pt>
    <dgm:pt modelId="{3192144B-671E-4C57-8CD9-488B8BF4AE0C}" type="pres">
      <dgm:prSet presAssocID="{81C297C5-87B9-41DA-A925-62E8AC44185E}" presName="Name111" presStyleLbl="parChTrans1D3" presStyleIdx="1" presStyleCnt="3"/>
      <dgm:spPr/>
      <dgm:t>
        <a:bodyPr/>
        <a:lstStyle/>
        <a:p>
          <a:endParaRPr lang="es-SV"/>
        </a:p>
      </dgm:t>
    </dgm:pt>
    <dgm:pt modelId="{D21376A2-1B47-43E0-B3D3-ACB856384959}" type="pres">
      <dgm:prSet presAssocID="{20F250F8-7490-4005-9D1A-51377E57BF47}" presName="hierRoot3" presStyleCnt="0">
        <dgm:presLayoutVars>
          <dgm:hierBranch val="init"/>
        </dgm:presLayoutVars>
      </dgm:prSet>
      <dgm:spPr/>
    </dgm:pt>
    <dgm:pt modelId="{CDCC1244-DBEC-41EF-A2A4-6D5DA8E730FF}" type="pres">
      <dgm:prSet presAssocID="{20F250F8-7490-4005-9D1A-51377E57BF47}" presName="rootComposite3" presStyleCnt="0"/>
      <dgm:spPr/>
    </dgm:pt>
    <dgm:pt modelId="{F212C325-C9D0-4BD7-B6B9-AD800295B9BD}" type="pres">
      <dgm:prSet presAssocID="{20F250F8-7490-4005-9D1A-51377E57BF47}" presName="rootText3" presStyleLbl="asst2" presStyleIdx="0" presStyleCnt="2" custScaleX="368309">
        <dgm:presLayoutVars>
          <dgm:chPref val="3"/>
        </dgm:presLayoutVars>
      </dgm:prSet>
      <dgm:spPr>
        <a:prstGeom prst="roundRect">
          <a:avLst/>
        </a:prstGeom>
      </dgm:spPr>
      <dgm:t>
        <a:bodyPr/>
        <a:lstStyle/>
        <a:p>
          <a:endParaRPr lang="es-SV"/>
        </a:p>
      </dgm:t>
    </dgm:pt>
    <dgm:pt modelId="{AEC9AF97-0051-468E-AC73-36ACDB4541C4}" type="pres">
      <dgm:prSet presAssocID="{20F250F8-7490-4005-9D1A-51377E57BF47}" presName="rootConnector3" presStyleLbl="asst2" presStyleIdx="0" presStyleCnt="2"/>
      <dgm:spPr/>
      <dgm:t>
        <a:bodyPr/>
        <a:lstStyle/>
        <a:p>
          <a:endParaRPr lang="es-SV"/>
        </a:p>
      </dgm:t>
    </dgm:pt>
    <dgm:pt modelId="{3EC0BFC9-1106-4F92-8192-96A447D3FB33}" type="pres">
      <dgm:prSet presAssocID="{20F250F8-7490-4005-9D1A-51377E57BF47}" presName="hierChild6" presStyleCnt="0"/>
      <dgm:spPr/>
    </dgm:pt>
    <dgm:pt modelId="{76A18BEB-F61D-4175-80D6-F660564C2E54}" type="pres">
      <dgm:prSet presAssocID="{20F250F8-7490-4005-9D1A-51377E57BF47}" presName="hierChild7" presStyleCnt="0"/>
      <dgm:spPr/>
    </dgm:pt>
    <dgm:pt modelId="{5E995FCC-6620-45F8-B0AE-DF5A632EDE43}" type="pres">
      <dgm:prSet presAssocID="{A019CD52-E372-46DA-AD09-C72917A41F9A}" presName="Name111" presStyleLbl="parChTrans1D3" presStyleIdx="2" presStyleCnt="3"/>
      <dgm:spPr/>
      <dgm:t>
        <a:bodyPr/>
        <a:lstStyle/>
        <a:p>
          <a:endParaRPr lang="es-SV"/>
        </a:p>
      </dgm:t>
    </dgm:pt>
    <dgm:pt modelId="{878A8C7D-743C-4227-B96A-BA9AF9B8364E}" type="pres">
      <dgm:prSet presAssocID="{38C54CA0-CF1E-478B-A8D6-79C436EF534A}" presName="hierRoot3" presStyleCnt="0">
        <dgm:presLayoutVars>
          <dgm:hierBranch val="init"/>
        </dgm:presLayoutVars>
      </dgm:prSet>
      <dgm:spPr/>
    </dgm:pt>
    <dgm:pt modelId="{71A1628C-DDA3-4896-90EF-5E284C1097E6}" type="pres">
      <dgm:prSet presAssocID="{38C54CA0-CF1E-478B-A8D6-79C436EF534A}" presName="rootComposite3" presStyleCnt="0"/>
      <dgm:spPr/>
    </dgm:pt>
    <dgm:pt modelId="{30CE0BDA-FFA3-43D0-BB70-4AF749B9D53A}" type="pres">
      <dgm:prSet presAssocID="{38C54CA0-CF1E-478B-A8D6-79C436EF534A}" presName="rootText3" presStyleLbl="asst2" presStyleIdx="1" presStyleCnt="2" custScaleX="368309">
        <dgm:presLayoutVars>
          <dgm:chPref val="3"/>
        </dgm:presLayoutVars>
      </dgm:prSet>
      <dgm:spPr>
        <a:prstGeom prst="roundRect">
          <a:avLst/>
        </a:prstGeom>
      </dgm:spPr>
      <dgm:t>
        <a:bodyPr/>
        <a:lstStyle/>
        <a:p>
          <a:endParaRPr lang="es-SV"/>
        </a:p>
      </dgm:t>
    </dgm:pt>
    <dgm:pt modelId="{AC01AE00-357D-4E9B-846D-E542EEEAB456}" type="pres">
      <dgm:prSet presAssocID="{38C54CA0-CF1E-478B-A8D6-79C436EF534A}" presName="rootConnector3" presStyleLbl="asst2" presStyleIdx="1" presStyleCnt="2"/>
      <dgm:spPr/>
      <dgm:t>
        <a:bodyPr/>
        <a:lstStyle/>
        <a:p>
          <a:endParaRPr lang="es-SV"/>
        </a:p>
      </dgm:t>
    </dgm:pt>
    <dgm:pt modelId="{7ED65564-4D12-4253-A48E-6B621487F67F}" type="pres">
      <dgm:prSet presAssocID="{38C54CA0-CF1E-478B-A8D6-79C436EF534A}" presName="hierChild6" presStyleCnt="0"/>
      <dgm:spPr/>
    </dgm:pt>
    <dgm:pt modelId="{5FD6DAFB-D10B-4EA7-B322-D8FBF660AB50}" type="pres">
      <dgm:prSet presAssocID="{38C54CA0-CF1E-478B-A8D6-79C436EF534A}" presName="hierChild7" presStyleCnt="0"/>
      <dgm:spPr/>
    </dgm:pt>
    <dgm:pt modelId="{9BC29498-5E50-4F12-8BF6-88E3604AEF8E}" type="pres">
      <dgm:prSet presAssocID="{63738F25-1D75-4472-B4CF-2321C9988C3C}" presName="hierChild3" presStyleCnt="0"/>
      <dgm:spPr>
        <a:scene3d>
          <a:camera prst="orthographicFront"/>
          <a:lightRig rig="threePt" dir="t"/>
        </a:scene3d>
        <a:sp3d contourW="19050">
          <a:bevelB w="12700"/>
        </a:sp3d>
      </dgm:spPr>
    </dgm:pt>
    <dgm:pt modelId="{7D53CCFB-3FAB-46B3-BC86-9440D902D581}" type="pres">
      <dgm:prSet presAssocID="{E7B00586-B762-4FF2-AEC5-A82C2F9ECCC6}" presName="Name111" presStyleLbl="parChTrans1D2" presStyleIdx="1" presStyleCnt="4"/>
      <dgm:spPr/>
      <dgm:t>
        <a:bodyPr/>
        <a:lstStyle/>
        <a:p>
          <a:endParaRPr lang="es-SV"/>
        </a:p>
      </dgm:t>
    </dgm:pt>
    <dgm:pt modelId="{8BFA0AD5-739E-4621-8E81-FEA34E5E2995}" type="pres">
      <dgm:prSet presAssocID="{50912E85-3A8F-41E5-B192-064767660D9C}" presName="hierRoot3" presStyleCnt="0">
        <dgm:presLayoutVars>
          <dgm:hierBranch val="init"/>
        </dgm:presLayoutVars>
      </dgm:prSet>
      <dgm:spPr>
        <a:scene3d>
          <a:camera prst="orthographicFront"/>
          <a:lightRig rig="threePt" dir="t"/>
        </a:scene3d>
        <a:sp3d contourW="19050">
          <a:bevelB w="12700"/>
        </a:sp3d>
      </dgm:spPr>
    </dgm:pt>
    <dgm:pt modelId="{8B76D70B-26AB-4817-BF7B-133FF33932CA}" type="pres">
      <dgm:prSet presAssocID="{50912E85-3A8F-41E5-B192-064767660D9C}" presName="rootComposite3" presStyleCnt="0"/>
      <dgm:spPr>
        <a:scene3d>
          <a:camera prst="orthographicFront"/>
          <a:lightRig rig="threePt" dir="t"/>
        </a:scene3d>
        <a:sp3d contourW="19050">
          <a:bevelB w="12700"/>
        </a:sp3d>
      </dgm:spPr>
    </dgm:pt>
    <dgm:pt modelId="{0E755573-6BB2-40FA-8C41-C968D53E4C98}" type="pres">
      <dgm:prSet presAssocID="{50912E85-3A8F-41E5-B192-064767660D9C}" presName="rootText3" presStyleLbl="asst1" presStyleIdx="0" presStyleCnt="3" custScaleX="336784">
        <dgm:presLayoutVars>
          <dgm:chPref val="3"/>
        </dgm:presLayoutVars>
      </dgm:prSet>
      <dgm:spPr>
        <a:prstGeom prst="roundRect">
          <a:avLst/>
        </a:prstGeom>
      </dgm:spPr>
      <dgm:t>
        <a:bodyPr/>
        <a:lstStyle/>
        <a:p>
          <a:endParaRPr lang="es-SV"/>
        </a:p>
      </dgm:t>
    </dgm:pt>
    <dgm:pt modelId="{CF1ACC1E-2FD2-41B3-9C2F-FEC904C0CBF7}" type="pres">
      <dgm:prSet presAssocID="{50912E85-3A8F-41E5-B192-064767660D9C}" presName="rootConnector3" presStyleLbl="asst1" presStyleIdx="0" presStyleCnt="3"/>
      <dgm:spPr/>
      <dgm:t>
        <a:bodyPr/>
        <a:lstStyle/>
        <a:p>
          <a:endParaRPr lang="es-SV"/>
        </a:p>
      </dgm:t>
    </dgm:pt>
    <dgm:pt modelId="{F653A3E5-BD1C-437A-B3C7-EF869E58888A}" type="pres">
      <dgm:prSet presAssocID="{50912E85-3A8F-41E5-B192-064767660D9C}" presName="hierChild6" presStyleCnt="0"/>
      <dgm:spPr>
        <a:scene3d>
          <a:camera prst="orthographicFront"/>
          <a:lightRig rig="threePt" dir="t"/>
        </a:scene3d>
        <a:sp3d contourW="19050">
          <a:bevelB w="12700"/>
        </a:sp3d>
      </dgm:spPr>
    </dgm:pt>
    <dgm:pt modelId="{1189B0F3-584F-451E-99D9-D3E600564C93}" type="pres">
      <dgm:prSet presAssocID="{50912E85-3A8F-41E5-B192-064767660D9C}" presName="hierChild7" presStyleCnt="0"/>
      <dgm:spPr>
        <a:scene3d>
          <a:camera prst="orthographicFront"/>
          <a:lightRig rig="threePt" dir="t"/>
        </a:scene3d>
        <a:sp3d contourW="19050">
          <a:bevelB w="12700"/>
        </a:sp3d>
      </dgm:spPr>
    </dgm:pt>
    <dgm:pt modelId="{B14DE4A5-5005-4B81-B064-06ABBE60081F}" type="pres">
      <dgm:prSet presAssocID="{6C86DBC4-1F55-4758-A52E-4EEFE9780FA2}" presName="Name111" presStyleLbl="parChTrans1D2" presStyleIdx="2" presStyleCnt="4"/>
      <dgm:spPr/>
      <dgm:t>
        <a:bodyPr/>
        <a:lstStyle/>
        <a:p>
          <a:endParaRPr lang="es-SV"/>
        </a:p>
      </dgm:t>
    </dgm:pt>
    <dgm:pt modelId="{69BF4388-827E-420F-972C-4477D3C01673}" type="pres">
      <dgm:prSet presAssocID="{79DD10CA-AF0A-40DC-889D-89D2370F9FB9}" presName="hierRoot3" presStyleCnt="0">
        <dgm:presLayoutVars>
          <dgm:hierBranch val="init"/>
        </dgm:presLayoutVars>
      </dgm:prSet>
      <dgm:spPr>
        <a:scene3d>
          <a:camera prst="orthographicFront"/>
          <a:lightRig rig="threePt" dir="t"/>
        </a:scene3d>
        <a:sp3d contourW="19050">
          <a:bevelB w="12700"/>
        </a:sp3d>
      </dgm:spPr>
    </dgm:pt>
    <dgm:pt modelId="{63EB5406-ACD6-468A-B821-F8A790140C40}" type="pres">
      <dgm:prSet presAssocID="{79DD10CA-AF0A-40DC-889D-89D2370F9FB9}" presName="rootComposite3" presStyleCnt="0"/>
      <dgm:spPr>
        <a:scene3d>
          <a:camera prst="orthographicFront"/>
          <a:lightRig rig="threePt" dir="t"/>
        </a:scene3d>
        <a:sp3d contourW="19050">
          <a:bevelB w="12700"/>
        </a:sp3d>
      </dgm:spPr>
    </dgm:pt>
    <dgm:pt modelId="{2B3907E0-DC34-4223-A878-68E8CBFF25DD}" type="pres">
      <dgm:prSet presAssocID="{79DD10CA-AF0A-40DC-889D-89D2370F9FB9}" presName="rootText3" presStyleLbl="asst1" presStyleIdx="1" presStyleCnt="3" custScaleX="336784">
        <dgm:presLayoutVars>
          <dgm:chPref val="3"/>
        </dgm:presLayoutVars>
      </dgm:prSet>
      <dgm:spPr>
        <a:prstGeom prst="roundRect">
          <a:avLst/>
        </a:prstGeom>
      </dgm:spPr>
      <dgm:t>
        <a:bodyPr/>
        <a:lstStyle/>
        <a:p>
          <a:endParaRPr lang="es-SV"/>
        </a:p>
      </dgm:t>
    </dgm:pt>
    <dgm:pt modelId="{7E123D71-DBAF-419E-A5EC-0B3247DD154D}" type="pres">
      <dgm:prSet presAssocID="{79DD10CA-AF0A-40DC-889D-89D2370F9FB9}" presName="rootConnector3" presStyleLbl="asst1" presStyleIdx="1" presStyleCnt="3"/>
      <dgm:spPr/>
      <dgm:t>
        <a:bodyPr/>
        <a:lstStyle/>
        <a:p>
          <a:endParaRPr lang="es-SV"/>
        </a:p>
      </dgm:t>
    </dgm:pt>
    <dgm:pt modelId="{728278F5-2DA5-4176-8642-A4654B18C537}" type="pres">
      <dgm:prSet presAssocID="{79DD10CA-AF0A-40DC-889D-89D2370F9FB9}" presName="hierChild6" presStyleCnt="0"/>
      <dgm:spPr>
        <a:scene3d>
          <a:camera prst="orthographicFront"/>
          <a:lightRig rig="threePt" dir="t"/>
        </a:scene3d>
        <a:sp3d contourW="19050">
          <a:bevelB w="12700"/>
        </a:sp3d>
      </dgm:spPr>
    </dgm:pt>
    <dgm:pt modelId="{2882F9D5-2047-449E-AEDF-D019F658F868}" type="pres">
      <dgm:prSet presAssocID="{79DD10CA-AF0A-40DC-889D-89D2370F9FB9}" presName="hierChild7" presStyleCnt="0"/>
      <dgm:spPr>
        <a:scene3d>
          <a:camera prst="orthographicFront"/>
          <a:lightRig rig="threePt" dir="t"/>
        </a:scene3d>
        <a:sp3d contourW="19050">
          <a:bevelB w="12700"/>
        </a:sp3d>
      </dgm:spPr>
    </dgm:pt>
    <dgm:pt modelId="{ECCA1885-064B-41B3-88C9-5A33A3C00FB9}" type="pres">
      <dgm:prSet presAssocID="{BEB6B4B5-CBBA-4A84-89A1-24B25294F108}" presName="Name111" presStyleLbl="parChTrans1D2" presStyleIdx="3" presStyleCnt="4"/>
      <dgm:spPr/>
      <dgm:t>
        <a:bodyPr/>
        <a:lstStyle/>
        <a:p>
          <a:endParaRPr lang="es-SV"/>
        </a:p>
      </dgm:t>
    </dgm:pt>
    <dgm:pt modelId="{94B35132-21B4-450F-9AB4-F11106A111B5}" type="pres">
      <dgm:prSet presAssocID="{C176CAD4-27EE-491F-B1DB-8B9E6FC6356C}" presName="hierRoot3" presStyleCnt="0">
        <dgm:presLayoutVars>
          <dgm:hierBranch val="init"/>
        </dgm:presLayoutVars>
      </dgm:prSet>
      <dgm:spPr>
        <a:scene3d>
          <a:camera prst="orthographicFront"/>
          <a:lightRig rig="threePt" dir="t"/>
        </a:scene3d>
        <a:sp3d contourW="19050">
          <a:bevelB w="12700"/>
        </a:sp3d>
      </dgm:spPr>
    </dgm:pt>
    <dgm:pt modelId="{950AAD6B-85D1-4D2A-8D97-E6D64561214D}" type="pres">
      <dgm:prSet presAssocID="{C176CAD4-27EE-491F-B1DB-8B9E6FC6356C}" presName="rootComposite3" presStyleCnt="0"/>
      <dgm:spPr>
        <a:scene3d>
          <a:camera prst="orthographicFront"/>
          <a:lightRig rig="threePt" dir="t"/>
        </a:scene3d>
        <a:sp3d contourW="19050">
          <a:bevelB w="12700"/>
        </a:sp3d>
      </dgm:spPr>
    </dgm:pt>
    <dgm:pt modelId="{5B77B8A2-0EB2-49DF-B7C0-836547CBBD22}" type="pres">
      <dgm:prSet presAssocID="{C176CAD4-27EE-491F-B1DB-8B9E6FC6356C}" presName="rootText3" presStyleLbl="asst1" presStyleIdx="2" presStyleCnt="3" custScaleX="336784">
        <dgm:presLayoutVars>
          <dgm:chPref val="3"/>
        </dgm:presLayoutVars>
      </dgm:prSet>
      <dgm:spPr>
        <a:prstGeom prst="roundRect">
          <a:avLst/>
        </a:prstGeom>
      </dgm:spPr>
      <dgm:t>
        <a:bodyPr/>
        <a:lstStyle/>
        <a:p>
          <a:endParaRPr lang="es-SV"/>
        </a:p>
      </dgm:t>
    </dgm:pt>
    <dgm:pt modelId="{AC9047A8-C8E0-4EBA-950D-7E5D948730E3}" type="pres">
      <dgm:prSet presAssocID="{C176CAD4-27EE-491F-B1DB-8B9E6FC6356C}" presName="rootConnector3" presStyleLbl="asst1" presStyleIdx="2" presStyleCnt="3"/>
      <dgm:spPr/>
      <dgm:t>
        <a:bodyPr/>
        <a:lstStyle/>
        <a:p>
          <a:endParaRPr lang="es-SV"/>
        </a:p>
      </dgm:t>
    </dgm:pt>
    <dgm:pt modelId="{063767B2-3203-484C-A02F-779C400B3F47}" type="pres">
      <dgm:prSet presAssocID="{C176CAD4-27EE-491F-B1DB-8B9E6FC6356C}" presName="hierChild6" presStyleCnt="0"/>
      <dgm:spPr>
        <a:scene3d>
          <a:camera prst="orthographicFront"/>
          <a:lightRig rig="threePt" dir="t"/>
        </a:scene3d>
        <a:sp3d contourW="19050">
          <a:bevelB w="12700"/>
        </a:sp3d>
      </dgm:spPr>
    </dgm:pt>
    <dgm:pt modelId="{C0589B08-A22E-4191-BB64-8819BEA04DED}" type="pres">
      <dgm:prSet presAssocID="{C176CAD4-27EE-491F-B1DB-8B9E6FC6356C}" presName="hierChild7" presStyleCnt="0"/>
      <dgm:spPr>
        <a:scene3d>
          <a:camera prst="orthographicFront"/>
          <a:lightRig rig="threePt" dir="t"/>
        </a:scene3d>
        <a:sp3d contourW="19050">
          <a:bevelB w="12700"/>
        </a:sp3d>
      </dgm:spPr>
    </dgm:pt>
    <dgm:pt modelId="{A573314E-DEB7-48EA-B9A9-1EDEFD94D9CA}" type="pres">
      <dgm:prSet presAssocID="{06364619-95E1-439E-BFFC-39FFCCFD98C3}" presName="hierRoot1" presStyleCnt="0">
        <dgm:presLayoutVars>
          <dgm:hierBranch val="init"/>
        </dgm:presLayoutVars>
      </dgm:prSet>
      <dgm:spPr/>
    </dgm:pt>
    <dgm:pt modelId="{B49B47FE-16FE-4641-89E8-D70725BC710E}" type="pres">
      <dgm:prSet presAssocID="{06364619-95E1-439E-BFFC-39FFCCFD98C3}" presName="rootComposite1" presStyleCnt="0"/>
      <dgm:spPr/>
    </dgm:pt>
    <dgm:pt modelId="{92FCF205-A3F3-4413-A152-E4C2465BA909}" type="pres">
      <dgm:prSet presAssocID="{06364619-95E1-439E-BFFC-39FFCCFD98C3}" presName="rootText1" presStyleLbl="node0" presStyleIdx="1" presStyleCnt="2" custScaleX="248651" custScaleY="194190" custLinFactX="-500000" custLinFactNeighborX="-561866" custLinFactNeighborY="74218">
        <dgm:presLayoutVars>
          <dgm:chPref val="3"/>
        </dgm:presLayoutVars>
      </dgm:prSet>
      <dgm:spPr/>
      <dgm:t>
        <a:bodyPr/>
        <a:lstStyle/>
        <a:p>
          <a:endParaRPr lang="es-SV"/>
        </a:p>
      </dgm:t>
    </dgm:pt>
    <dgm:pt modelId="{FAC972D3-358E-4904-A8FD-DFF4FBE8F998}" type="pres">
      <dgm:prSet presAssocID="{06364619-95E1-439E-BFFC-39FFCCFD98C3}" presName="rootConnector1" presStyleLbl="node1" presStyleIdx="0" presStyleCnt="0"/>
      <dgm:spPr/>
      <dgm:t>
        <a:bodyPr/>
        <a:lstStyle/>
        <a:p>
          <a:endParaRPr lang="es-SV"/>
        </a:p>
      </dgm:t>
    </dgm:pt>
    <dgm:pt modelId="{A8860378-6134-4068-B0BB-03428FA5AD79}" type="pres">
      <dgm:prSet presAssocID="{06364619-95E1-439E-BFFC-39FFCCFD98C3}" presName="hierChild2" presStyleCnt="0"/>
      <dgm:spPr/>
    </dgm:pt>
    <dgm:pt modelId="{18565562-768E-4F53-8441-4B9AC1A48F9C}" type="pres">
      <dgm:prSet presAssocID="{06364619-95E1-439E-BFFC-39FFCCFD98C3}" presName="hierChild3" presStyleCnt="0"/>
      <dgm:spPr/>
    </dgm:pt>
  </dgm:ptLst>
  <dgm:cxnLst>
    <dgm:cxn modelId="{D11BC6A1-36D4-4EEC-B9E9-301270C4F555}" type="presOf" srcId="{79FE08DC-E764-4BAD-BC94-357BDC3FFF72}" destId="{50B8EDF5-D4A8-44AC-AC70-8035F94303C7}" srcOrd="1" destOrd="0" presId="urn:microsoft.com/office/officeart/2005/8/layout/orgChart1"/>
    <dgm:cxn modelId="{7F6F1B4F-E9C1-436D-A2E3-352709159285}" type="presOf" srcId="{51C81C53-B6D1-4D9D-A905-EB29859BB04B}" destId="{DFA2782B-49BA-46C4-BE8C-9F475A2123BA}" srcOrd="1" destOrd="0" presId="urn:microsoft.com/office/officeart/2005/8/layout/orgChart1"/>
    <dgm:cxn modelId="{93654BE0-1E0E-41A8-A8CA-A81D8AC8974C}" type="presOf" srcId="{EFDC4514-CF25-4EB2-9D9D-34CFB15FDC15}" destId="{072D97CB-6EDC-4964-A6F7-2F98EB041C8E}" srcOrd="0" destOrd="0" presId="urn:microsoft.com/office/officeart/2005/8/layout/orgChart1"/>
    <dgm:cxn modelId="{B1E8146E-4086-4D5F-95FE-8231B61E42CD}" type="presOf" srcId="{EFC22739-0C8D-4C98-AB65-51FDBBFEB409}" destId="{F8DDC7BC-DF0E-453E-B6CF-248AF84A19C0}" srcOrd="0" destOrd="0" presId="urn:microsoft.com/office/officeart/2005/8/layout/orgChart1"/>
    <dgm:cxn modelId="{FA8677A0-79D7-4DDA-A6BF-F1013B288711}" srcId="{F9EF21F1-E674-4166-9E94-FDF0CCF591EE}" destId="{BE0558D6-A7CD-44D1-BF59-16C2B3670ADA}" srcOrd="6" destOrd="0" parTransId="{A71378F3-120C-4256-9552-11B1103999A1}" sibTransId="{782A840C-78D3-439D-8AFB-F53CCF335819}"/>
    <dgm:cxn modelId="{9846832E-A648-43B1-9DF1-54DDB33772B6}" srcId="{47E647F2-E551-4F3C-854F-26746C6F01D0}" destId="{F9EF21F1-E674-4166-9E94-FDF0CCF591EE}" srcOrd="0" destOrd="0" parTransId="{F2A9D129-6E28-47BC-B387-9D56FB19025B}" sibTransId="{1181B4B8-EEDF-4B88-A205-4D7FFCFBB3D3}"/>
    <dgm:cxn modelId="{53234094-1527-4B83-9151-257897369C22}" type="presOf" srcId="{0158FA12-4B1B-4578-8B9C-22550BAA5488}" destId="{22C72FE1-A1A4-42BB-85AA-8842CCF648B7}" srcOrd="0" destOrd="0" presId="urn:microsoft.com/office/officeart/2005/8/layout/orgChart1"/>
    <dgm:cxn modelId="{D3DFE6A6-F124-42C7-9777-F44D2C052981}" type="presOf" srcId="{7D08E6D2-F672-4B5B-8AE8-47BA43FFA59D}" destId="{79499023-ECA2-4877-8F55-AA7DA9AFD61D}" srcOrd="0" destOrd="0" presId="urn:microsoft.com/office/officeart/2005/8/layout/orgChart1"/>
    <dgm:cxn modelId="{3AD63155-0E6F-4D0D-BED4-8A1D3A5FA041}" type="presOf" srcId="{8002FE63-4970-4B7B-ABD9-F9D0956481FD}" destId="{B37B4E50-D58A-458A-AF3C-27070E04EAB3}" srcOrd="0" destOrd="0" presId="urn:microsoft.com/office/officeart/2005/8/layout/orgChart1"/>
    <dgm:cxn modelId="{0D6F6BBD-BBD3-4241-A2F6-66438B75CE5F}" type="presOf" srcId="{A019CD52-E372-46DA-AD09-C72917A41F9A}" destId="{5E995FCC-6620-45F8-B0AE-DF5A632EDE43}" srcOrd="0" destOrd="0" presId="urn:microsoft.com/office/officeart/2005/8/layout/orgChart1"/>
    <dgm:cxn modelId="{E5A54991-B7DC-49A7-A155-F4A826579B46}" type="presOf" srcId="{20F250F8-7490-4005-9D1A-51377E57BF47}" destId="{F212C325-C9D0-4BD7-B6B9-AD800295B9BD}" srcOrd="0" destOrd="0" presId="urn:microsoft.com/office/officeart/2005/8/layout/orgChart1"/>
    <dgm:cxn modelId="{F9440721-B328-4725-9E30-1EB8E6211AC7}" type="presOf" srcId="{8566CFBD-7C4B-4F78-864F-AD8C8C295948}" destId="{C762C613-A41D-4F34-B530-9190F40FF846}" srcOrd="0" destOrd="0" presId="urn:microsoft.com/office/officeart/2005/8/layout/orgChart1"/>
    <dgm:cxn modelId="{7ED77529-3B87-4EFA-BD3C-100F4CE0A33C}" type="presOf" srcId="{49AC871E-A7A9-4105-B0F6-F5A702D3DCC9}" destId="{1B43E96D-7AA1-46C9-84AC-5FF3A605DECB}" srcOrd="1" destOrd="0" presId="urn:microsoft.com/office/officeart/2005/8/layout/orgChart1"/>
    <dgm:cxn modelId="{A0FD4079-6DD5-4563-85D7-1843E3AE103D}" type="presOf" srcId="{79DD10CA-AF0A-40DC-889D-89D2370F9FB9}" destId="{7E123D71-DBAF-419E-A5EC-0B3247DD154D}" srcOrd="1" destOrd="0" presId="urn:microsoft.com/office/officeart/2005/8/layout/orgChart1"/>
    <dgm:cxn modelId="{DDBC395C-21AA-4ADD-A104-A13D1AF01A5D}" type="presOf" srcId="{06364619-95E1-439E-BFFC-39FFCCFD98C3}" destId="{FAC972D3-358E-4904-A8FD-DFF4FBE8F998}" srcOrd="1" destOrd="0" presId="urn:microsoft.com/office/officeart/2005/8/layout/orgChart1"/>
    <dgm:cxn modelId="{4271A50C-9B2C-425D-9E1D-A36F92A2252F}" srcId="{47E647F2-E551-4F3C-854F-26746C6F01D0}" destId="{20F250F8-7490-4005-9D1A-51377E57BF47}" srcOrd="1" destOrd="0" parTransId="{81C297C5-87B9-41DA-A925-62E8AC44185E}" sibTransId="{17600853-29DE-4277-94CB-36DB17BE429F}"/>
    <dgm:cxn modelId="{F928DBB3-24AB-4E35-BAEA-D7EF5F76A717}" type="presOf" srcId="{D7F3BB8B-781D-4D99-BFA2-1092326DE104}" destId="{11224305-7188-4E54-8545-D1C4FF6E2960}" srcOrd="0" destOrd="0" presId="urn:microsoft.com/office/officeart/2005/8/layout/orgChart1"/>
    <dgm:cxn modelId="{A18E5DE5-62F2-4FE1-8C17-1557153B4433}" type="presOf" srcId="{06364619-95E1-439E-BFFC-39FFCCFD98C3}" destId="{92FCF205-A3F3-4413-A152-E4C2465BA909}" srcOrd="0" destOrd="0" presId="urn:microsoft.com/office/officeart/2005/8/layout/orgChart1"/>
    <dgm:cxn modelId="{850CD825-4DBD-46FB-A6DF-2C7CEF59287D}" type="presOf" srcId="{98C7BE44-DEC4-45A1-8156-4EEA5097E873}" destId="{CDAD7387-560D-40E1-9009-AF3B827B2EF6}" srcOrd="1" destOrd="0" presId="urn:microsoft.com/office/officeart/2005/8/layout/orgChart1"/>
    <dgm:cxn modelId="{0C5092E4-B3E7-4D56-8CC0-FBDE656A8042}" type="presOf" srcId="{E60D731D-DC28-47BB-AFE5-967813129982}" destId="{74E9A058-13AA-4D3E-8F33-D02479CC7C11}" srcOrd="0" destOrd="0" presId="urn:microsoft.com/office/officeart/2005/8/layout/orgChart1"/>
    <dgm:cxn modelId="{A445FAB6-B0E7-4A72-BF2B-3A1BF67AAF49}" type="presOf" srcId="{DE8098D3-BB83-4569-B6E0-401E95E57C48}" destId="{8F777C87-0097-40FE-9731-9B6177A78F0D}" srcOrd="1" destOrd="0" presId="urn:microsoft.com/office/officeart/2005/8/layout/orgChart1"/>
    <dgm:cxn modelId="{285DE13E-5B4E-4560-A232-835B19E2A9AC}" type="presOf" srcId="{51C81C53-B6D1-4D9D-A905-EB29859BB04B}" destId="{6EF6AA72-25D3-4556-99C7-6CBD9946A506}" srcOrd="0" destOrd="0" presId="urn:microsoft.com/office/officeart/2005/8/layout/orgChart1"/>
    <dgm:cxn modelId="{55F5FE3C-1ACE-466C-B86C-835DE108A42F}" srcId="{148D2C1A-BD43-4136-9241-D791BB6D3508}" destId="{06364619-95E1-439E-BFFC-39FFCCFD98C3}" srcOrd="1" destOrd="0" parTransId="{25F21C3B-A9B3-4E06-B157-666D917BCDD7}" sibTransId="{8FC98FCC-FC24-423A-80BD-4F5B5A573B00}"/>
    <dgm:cxn modelId="{C2E7A5BF-6DC2-45A9-A3B3-3D6CB16B115B}" type="presOf" srcId="{71656F46-0293-4C87-BB79-24F89F63F8FC}" destId="{33B43D56-30FC-4BBB-9C1C-E9F81507B941}" srcOrd="0" destOrd="0" presId="urn:microsoft.com/office/officeart/2005/8/layout/orgChart1"/>
    <dgm:cxn modelId="{F8E76252-63ED-4175-A963-7508ABCA6A57}" type="presOf" srcId="{02DF6BAA-0E6F-4F83-AB7D-D29639CACD4B}" destId="{E33D7A6A-6489-4CD4-9B98-52D01C12633E}" srcOrd="1" destOrd="0" presId="urn:microsoft.com/office/officeart/2005/8/layout/orgChart1"/>
    <dgm:cxn modelId="{C60E9002-C342-4DE3-8493-0BF10EA76412}" type="presOf" srcId="{EC2A16B4-3219-4EC0-9956-2472C2D935C2}" destId="{BA6DED26-8009-43AC-BBE8-F9C4234C2D63}" srcOrd="0" destOrd="0" presId="urn:microsoft.com/office/officeart/2005/8/layout/orgChart1"/>
    <dgm:cxn modelId="{45535553-C8CE-443C-BFDC-53155C117290}" type="presOf" srcId="{F2A9D129-6E28-47BC-B387-9D56FB19025B}" destId="{4EF3E026-8586-4015-B257-B2A31C308E9E}" srcOrd="0" destOrd="0" presId="urn:microsoft.com/office/officeart/2005/8/layout/orgChart1"/>
    <dgm:cxn modelId="{CC38201D-9143-40CD-B2FA-C1EA57E6BF1B}" type="presOf" srcId="{148D2C1A-BD43-4136-9241-D791BB6D3508}" destId="{001CB3CD-274E-450D-9CFF-93E1988E61A9}" srcOrd="0" destOrd="0" presId="urn:microsoft.com/office/officeart/2005/8/layout/orgChart1"/>
    <dgm:cxn modelId="{C2A2BC15-D115-4008-9688-1C5F8796332E}" type="presOf" srcId="{6F0CC230-8444-4CB9-B5BA-1926D79CCF50}" destId="{F92872C8-4D11-4513-87EE-66D9484F682D}" srcOrd="0" destOrd="0" presId="urn:microsoft.com/office/officeart/2005/8/layout/orgChart1"/>
    <dgm:cxn modelId="{229FE07E-D863-44D4-B200-C7FA96F43598}" srcId="{148D2C1A-BD43-4136-9241-D791BB6D3508}" destId="{63738F25-1D75-4472-B4CF-2321C9988C3C}" srcOrd="0" destOrd="0" parTransId="{89456366-A143-4029-B4BB-080255F0D76A}" sibTransId="{4D23D02E-9AFF-46BD-9900-533F5554F045}"/>
    <dgm:cxn modelId="{75F8008F-79D4-4DA7-BC2D-FDCCFA1A68F5}" type="presOf" srcId="{4B06B400-DD0C-405C-BB4E-9E425A0426F8}" destId="{25BA14D1-81E6-4869-8E0B-B758251633CA}" srcOrd="0" destOrd="0" presId="urn:microsoft.com/office/officeart/2005/8/layout/orgChart1"/>
    <dgm:cxn modelId="{203DB6A9-F9F1-42CE-9F0E-C77C6AB1E3C7}" srcId="{BE0558D6-A7CD-44D1-BF59-16C2B3670ADA}" destId="{49AC871E-A7A9-4105-B0F6-F5A702D3DCC9}" srcOrd="2" destOrd="0" parTransId="{D7F3BB8B-781D-4D99-BFA2-1092326DE104}" sibTransId="{DABDD916-286E-401B-872F-1F596F582703}"/>
    <dgm:cxn modelId="{28646CA8-FA5C-4D8B-AB40-9A2BBA06E5A6}" srcId="{63738F25-1D75-4472-B4CF-2321C9988C3C}" destId="{50912E85-3A8F-41E5-B192-064767660D9C}" srcOrd="0" destOrd="0" parTransId="{E7B00586-B762-4FF2-AEC5-A82C2F9ECCC6}" sibTransId="{2CB7BE50-6E01-4FED-B281-1597FAE1DFB3}"/>
    <dgm:cxn modelId="{82ED3826-39D8-4358-BC12-4F7279118A80}" type="presOf" srcId="{E308C043-D864-41AD-947A-78CE0EF0D0BB}" destId="{EFC93E29-4D1C-4BB3-82C6-02F323EECE22}" srcOrd="0" destOrd="0" presId="urn:microsoft.com/office/officeart/2005/8/layout/orgChart1"/>
    <dgm:cxn modelId="{877208D9-9BC4-4B77-9A85-EB8A4B67C6B6}" type="presOf" srcId="{774EE6F9-1356-4A60-9329-308A2109B662}" destId="{00F81BC7-D69C-457D-A738-19CEA6567283}" srcOrd="0" destOrd="0" presId="urn:microsoft.com/office/officeart/2005/8/layout/orgChart1"/>
    <dgm:cxn modelId="{9F8E051D-746B-44EB-B618-656ABF14E683}" type="presOf" srcId="{6F0CC230-8444-4CB9-B5BA-1926D79CCF50}" destId="{7C58D50B-29C4-43B9-8356-A06EE63A0043}" srcOrd="1" destOrd="0" presId="urn:microsoft.com/office/officeart/2005/8/layout/orgChart1"/>
    <dgm:cxn modelId="{D36BBCB9-C2B2-4D66-B613-F27FD3E6BFF3}" type="presOf" srcId="{81C297C5-87B9-41DA-A925-62E8AC44185E}" destId="{3192144B-671E-4C57-8CD9-488B8BF4AE0C}" srcOrd="0" destOrd="0" presId="urn:microsoft.com/office/officeart/2005/8/layout/orgChart1"/>
    <dgm:cxn modelId="{8AE2FF22-000C-45DF-881D-A9432C968B5E}" srcId="{F9EF21F1-E674-4166-9E94-FDF0CCF591EE}" destId="{7D08E6D2-F672-4B5B-8AE8-47BA43FFA59D}" srcOrd="3" destOrd="0" parTransId="{0158FA12-4B1B-4578-8B9C-22550BAA5488}" sibTransId="{3FA49FB8-DF87-4B94-A54B-BEF257E28AE4}"/>
    <dgm:cxn modelId="{1EF7E1DD-FF75-4ABD-9853-33C88DCDBB14}" srcId="{63738F25-1D75-4472-B4CF-2321C9988C3C}" destId="{47E647F2-E551-4F3C-854F-26746C6F01D0}" srcOrd="3" destOrd="0" parTransId="{D6386723-2A72-4F1E-A74F-84DF79FA0D7A}" sibTransId="{0AFB9906-8024-4318-833F-51AD9D87F4FD}"/>
    <dgm:cxn modelId="{E8793F1F-8860-4628-8819-773F6D0A4E36}" type="presOf" srcId="{F9EF21F1-E674-4166-9E94-FDF0CCF591EE}" destId="{35136D21-9D48-4972-BAD3-D3102743928B}" srcOrd="1" destOrd="0" presId="urn:microsoft.com/office/officeart/2005/8/layout/orgChart1"/>
    <dgm:cxn modelId="{37DA244F-26C9-4921-8423-C6599218AB5F}" type="presOf" srcId="{A71378F3-120C-4256-9552-11B1103999A1}" destId="{757AA481-9D47-44FC-B7F4-D85DB5CD2088}" srcOrd="0" destOrd="0" presId="urn:microsoft.com/office/officeart/2005/8/layout/orgChart1"/>
    <dgm:cxn modelId="{579252DF-8627-45D7-B6DA-D8F3A831608B}" type="presOf" srcId="{936860E6-415F-495C-AEDA-F5EC856765FA}" destId="{6754AE9E-09ED-4BFF-AF7A-313D04F9B7E5}" srcOrd="0" destOrd="0" presId="urn:microsoft.com/office/officeart/2005/8/layout/orgChart1"/>
    <dgm:cxn modelId="{3BF6FC55-02FA-47EE-839F-D4DF230CF1AF}" type="presOf" srcId="{BE0558D6-A7CD-44D1-BF59-16C2B3670ADA}" destId="{8AB413AB-8DAC-40BA-8109-EF6C5FC8587A}" srcOrd="0" destOrd="0" presId="urn:microsoft.com/office/officeart/2005/8/layout/orgChart1"/>
    <dgm:cxn modelId="{DFA0A743-3D68-4AAD-AF99-0120E2CB9FE5}" type="presOf" srcId="{79DD10CA-AF0A-40DC-889D-89D2370F9FB9}" destId="{2B3907E0-DC34-4223-A878-68E8CBFF25DD}" srcOrd="0" destOrd="0" presId="urn:microsoft.com/office/officeart/2005/8/layout/orgChart1"/>
    <dgm:cxn modelId="{E3553046-A76A-477F-AE8E-DE0C424E0613}" type="presOf" srcId="{38C54CA0-CF1E-478B-A8D6-79C436EF534A}" destId="{30CE0BDA-FFA3-43D0-BB70-4AF749B9D53A}" srcOrd="0" destOrd="0" presId="urn:microsoft.com/office/officeart/2005/8/layout/orgChart1"/>
    <dgm:cxn modelId="{E6263809-E8F4-4DB3-86CF-FE2DC415EF2B}" type="presOf" srcId="{E7B00586-B762-4FF2-AEC5-A82C2F9ECCC6}" destId="{7D53CCFB-3FAB-46B3-BC86-9440D902D581}" srcOrd="0" destOrd="0" presId="urn:microsoft.com/office/officeart/2005/8/layout/orgChart1"/>
    <dgm:cxn modelId="{5A763F24-BEC1-4C25-B300-F953E73BA552}" type="presOf" srcId="{63738F25-1D75-4472-B4CF-2321C9988C3C}" destId="{6922A121-CE97-48B0-AD50-B04FA1BC9B56}" srcOrd="1" destOrd="0" presId="urn:microsoft.com/office/officeart/2005/8/layout/orgChart1"/>
    <dgm:cxn modelId="{7294B238-F733-40DB-8520-70BB338B6BA3}" type="presOf" srcId="{F9EF21F1-E674-4166-9E94-FDF0CCF591EE}" destId="{926A977A-E314-4CA3-8F7D-77C3AA4EE595}" srcOrd="0" destOrd="0" presId="urn:microsoft.com/office/officeart/2005/8/layout/orgChart1"/>
    <dgm:cxn modelId="{C47948A8-52A4-4871-9990-7C86555B72BA}" type="presOf" srcId="{C176CAD4-27EE-491F-B1DB-8B9E6FC6356C}" destId="{AC9047A8-C8E0-4EBA-950D-7E5D948730E3}" srcOrd="1" destOrd="0" presId="urn:microsoft.com/office/officeart/2005/8/layout/orgChart1"/>
    <dgm:cxn modelId="{3B24A187-E353-4724-BFA6-D58618968BFC}" srcId="{F9EF21F1-E674-4166-9E94-FDF0CCF591EE}" destId="{DE8098D3-BB83-4569-B6E0-401E95E57C48}" srcOrd="5" destOrd="0" parTransId="{774EE6F9-1356-4A60-9329-308A2109B662}" sibTransId="{DB9C32C6-D1FD-4475-846D-509D236C0385}"/>
    <dgm:cxn modelId="{656B1902-6682-4C71-B0AC-6B8CC41BC2C8}" type="presOf" srcId="{47E647F2-E551-4F3C-854F-26746C6F01D0}" destId="{F7C88F77-6D8D-464F-B8B0-6F9A2FD52431}" srcOrd="0" destOrd="0" presId="urn:microsoft.com/office/officeart/2005/8/layout/orgChart1"/>
    <dgm:cxn modelId="{85A7F042-8B30-40FD-BBBB-A6963E888F33}" type="presOf" srcId="{2A48FC21-F55A-422A-9F62-EE92E0C719A9}" destId="{EF564C64-CEAC-4B72-AB33-858DA94A1493}" srcOrd="1" destOrd="0" presId="urn:microsoft.com/office/officeart/2005/8/layout/orgChart1"/>
    <dgm:cxn modelId="{DFF1A711-2C7E-4E18-864D-3D75735B50CC}" srcId="{63738F25-1D75-4472-B4CF-2321C9988C3C}" destId="{79DD10CA-AF0A-40DC-889D-89D2370F9FB9}" srcOrd="1" destOrd="0" parTransId="{6C86DBC4-1F55-4758-A52E-4EEFE9780FA2}" sibTransId="{D8842471-22A8-4CDC-BB1B-9FB09D51E377}"/>
    <dgm:cxn modelId="{561AC0DA-5787-4533-9159-687A5AB99367}" srcId="{63738F25-1D75-4472-B4CF-2321C9988C3C}" destId="{C176CAD4-27EE-491F-B1DB-8B9E6FC6356C}" srcOrd="2" destOrd="0" parTransId="{BEB6B4B5-CBBA-4A84-89A1-24B25294F108}" sibTransId="{75A0CC2B-2F83-4D73-BE0B-5A0B6668BB0A}"/>
    <dgm:cxn modelId="{7873261D-1768-4D17-B816-C9BA100AE2FA}" type="presOf" srcId="{E308C043-D864-41AD-947A-78CE0EF0D0BB}" destId="{2B26988C-9D6A-4B55-B848-05E9B6BFDB29}" srcOrd="1" destOrd="0" presId="urn:microsoft.com/office/officeart/2005/8/layout/orgChart1"/>
    <dgm:cxn modelId="{10C9DCAE-09C7-46CF-9488-20BC6D8ADFF7}" type="presOf" srcId="{38C54CA0-CF1E-478B-A8D6-79C436EF534A}" destId="{AC01AE00-357D-4E9B-846D-E542EEEAB456}" srcOrd="1" destOrd="0" presId="urn:microsoft.com/office/officeart/2005/8/layout/orgChart1"/>
    <dgm:cxn modelId="{25B151D0-C0BB-40F3-9E5E-EDEBF27F3533}" type="presOf" srcId="{7D08E6D2-F672-4B5B-8AE8-47BA43FFA59D}" destId="{55602623-2F17-478D-988B-41B2F537515B}" srcOrd="1" destOrd="0" presId="urn:microsoft.com/office/officeart/2005/8/layout/orgChart1"/>
    <dgm:cxn modelId="{E2CFA2B5-81E6-4D3B-AF23-7889E63C2160}" type="presOf" srcId="{49AC871E-A7A9-4105-B0F6-F5A702D3DCC9}" destId="{6088A5DF-FF51-47EC-B102-370CCA877D05}" srcOrd="0" destOrd="0" presId="urn:microsoft.com/office/officeart/2005/8/layout/orgChart1"/>
    <dgm:cxn modelId="{7D3D8C06-6839-4A22-9483-6D8C623E6412}" type="presOf" srcId="{BEB6B4B5-CBBA-4A84-89A1-24B25294F108}" destId="{ECCA1885-064B-41B3-88C9-5A33A3C00FB9}" srcOrd="0" destOrd="0" presId="urn:microsoft.com/office/officeart/2005/8/layout/orgChart1"/>
    <dgm:cxn modelId="{69F146C8-1C20-4F3D-8793-EBECFEB9E9C9}" type="presOf" srcId="{EB31B316-07A2-45D8-A120-EBC711EC9B89}" destId="{E856A50C-B70C-4E43-9A7C-511A6E9994EE}" srcOrd="0" destOrd="0" presId="urn:microsoft.com/office/officeart/2005/8/layout/orgChart1"/>
    <dgm:cxn modelId="{F9FDE647-B2F1-4003-8F1D-D0F674D69F78}" srcId="{BE0558D6-A7CD-44D1-BF59-16C2B3670ADA}" destId="{02DF6BAA-0E6F-4F83-AB7D-D29639CACD4B}" srcOrd="0" destOrd="0" parTransId="{8002FE63-4970-4B7B-ABD9-F9D0956481FD}" sibTransId="{DD302D45-4434-4339-9040-0E13D0214BFD}"/>
    <dgm:cxn modelId="{513E9677-382F-44DD-A019-49FAA07D1533}" srcId="{F9EF21F1-E674-4166-9E94-FDF0CCF591EE}" destId="{E60D731D-DC28-47BB-AFE5-967813129982}" srcOrd="4" destOrd="0" parTransId="{EFDC4514-CF25-4EB2-9D9D-34CFB15FDC15}" sibTransId="{203F7240-CCE2-4BA9-905A-0FA46F81AF47}"/>
    <dgm:cxn modelId="{2A64D930-E7B2-401B-8F1E-8441010DDFB2}" type="presOf" srcId="{6C86DBC4-1F55-4758-A52E-4EEFE9780FA2}" destId="{B14DE4A5-5005-4B81-B064-06ABBE60081F}" srcOrd="0" destOrd="0" presId="urn:microsoft.com/office/officeart/2005/8/layout/orgChart1"/>
    <dgm:cxn modelId="{DACDE2A7-141B-47B5-AFF2-8C4D8728D4AE}" srcId="{BE0558D6-A7CD-44D1-BF59-16C2B3670ADA}" destId="{2A48FC21-F55A-422A-9F62-EE92E0C719A9}" srcOrd="3" destOrd="0" parTransId="{4B06B400-DD0C-405C-BB4E-9E425A0426F8}" sibTransId="{A2280080-315A-4BF3-94AC-F672B77986C7}"/>
    <dgm:cxn modelId="{92BDDF53-147D-4F58-9145-6A0B28A5AE40}" srcId="{F9EF21F1-E674-4166-9E94-FDF0CCF591EE}" destId="{51C81C53-B6D1-4D9D-A905-EB29859BB04B}" srcOrd="2" destOrd="0" parTransId="{EB31B316-07A2-45D8-A120-EBC711EC9B89}" sibTransId="{B7FA1F5C-18F7-4831-AFC9-2AF9D5EB93B3}"/>
    <dgm:cxn modelId="{572941E6-744F-4874-8D8D-8269D8D4D12E}" type="presOf" srcId="{50912E85-3A8F-41E5-B192-064767660D9C}" destId="{0E755573-6BB2-40FA-8C41-C968D53E4C98}" srcOrd="0" destOrd="0" presId="urn:microsoft.com/office/officeart/2005/8/layout/orgChart1"/>
    <dgm:cxn modelId="{1CC957C6-4F39-4437-82D0-C320CBD36EFC}" type="presOf" srcId="{2A48FC21-F55A-422A-9F62-EE92E0C719A9}" destId="{40C094B7-DA08-4C46-9DFD-69C4706F28FA}" srcOrd="0" destOrd="0" presId="urn:microsoft.com/office/officeart/2005/8/layout/orgChart1"/>
    <dgm:cxn modelId="{E4C9E610-DF77-4B4A-92B3-7552DE02AC9C}" srcId="{BE0558D6-A7CD-44D1-BF59-16C2B3670ADA}" destId="{6F0CC230-8444-4CB9-B5BA-1926D79CCF50}" srcOrd="5" destOrd="0" parTransId="{936860E6-415F-495C-AEDA-F5EC856765FA}" sibTransId="{E930CBED-25F9-41B8-BFFF-882638C52E81}"/>
    <dgm:cxn modelId="{EEB9C63D-5B92-4C4B-94E1-45BE172280D4}" type="presOf" srcId="{02DF6BAA-0E6F-4F83-AB7D-D29639CACD4B}" destId="{C86FB370-5C3E-4767-BADD-75E4205476B7}" srcOrd="0" destOrd="0" presId="urn:microsoft.com/office/officeart/2005/8/layout/orgChart1"/>
    <dgm:cxn modelId="{7D07D3A7-3328-470F-B7DF-2A32F38D0932}" type="presOf" srcId="{D122DB55-8EFA-4143-A64D-D3DE8B231DB3}" destId="{E9EE7DD8-E968-46D3-A05D-D5002C3659E8}" srcOrd="0" destOrd="0" presId="urn:microsoft.com/office/officeart/2005/8/layout/orgChart1"/>
    <dgm:cxn modelId="{9ACEEFE8-EED9-4A3B-8114-B4317974CF0D}" type="presOf" srcId="{D6386723-2A72-4F1E-A74F-84DF79FA0D7A}" destId="{B096E58C-9EDE-4866-93F3-9D2E2C7B55B7}" srcOrd="0" destOrd="0" presId="urn:microsoft.com/office/officeart/2005/8/layout/orgChart1"/>
    <dgm:cxn modelId="{4D762C36-5C9B-4C88-AEAE-616199B49727}" type="presOf" srcId="{E60D731D-DC28-47BB-AFE5-967813129982}" destId="{D17AF9B6-9A06-489C-A9B2-A383AE6E6038}" srcOrd="1" destOrd="0" presId="urn:microsoft.com/office/officeart/2005/8/layout/orgChart1"/>
    <dgm:cxn modelId="{B2AEDF6E-9AF6-4E5D-B626-AD9AAF6310FF}" srcId="{47E647F2-E551-4F3C-854F-26746C6F01D0}" destId="{38C54CA0-CF1E-478B-A8D6-79C436EF534A}" srcOrd="2" destOrd="0" parTransId="{A019CD52-E372-46DA-AD09-C72917A41F9A}" sibTransId="{6DEA63A3-ED93-4378-9711-CF77056589C0}"/>
    <dgm:cxn modelId="{2E33E270-C424-42DA-B629-FFB69D090D53}" type="presOf" srcId="{20F250F8-7490-4005-9D1A-51377E57BF47}" destId="{AEC9AF97-0051-468E-AC73-36ACDB4541C4}" srcOrd="1" destOrd="0" presId="urn:microsoft.com/office/officeart/2005/8/layout/orgChart1"/>
    <dgm:cxn modelId="{640ADA31-AEF2-406B-A426-09350FBD7E94}" type="presOf" srcId="{BE0558D6-A7CD-44D1-BF59-16C2B3670ADA}" destId="{8EFB4EA1-5AE9-407A-B7BF-7ECB118D3DF2}" srcOrd="1" destOrd="0" presId="urn:microsoft.com/office/officeart/2005/8/layout/orgChart1"/>
    <dgm:cxn modelId="{D0C5AA73-C63B-431F-B199-0D4F3E7813C0}" type="presOf" srcId="{3143CC4F-BA58-4871-BDF8-C6D9C159907A}" destId="{94318337-5B82-4F70-9386-5B5A5695545C}" srcOrd="0" destOrd="0" presId="urn:microsoft.com/office/officeart/2005/8/layout/orgChart1"/>
    <dgm:cxn modelId="{39000115-B8B2-42BD-8B0F-27CE1D49E2C3}" type="presOf" srcId="{582A4432-3BA2-43A6-9E9A-43D52B19FA9C}" destId="{DD804C11-C128-4D8A-A111-7191306E80D8}" srcOrd="0" destOrd="0" presId="urn:microsoft.com/office/officeart/2005/8/layout/orgChart1"/>
    <dgm:cxn modelId="{8F66A23F-A8CA-4C28-8C61-55D5643BF90D}" type="presOf" srcId="{DE8098D3-BB83-4569-B6E0-401E95E57C48}" destId="{A1E0F585-569E-4416-9024-0EBCBA6B54D8}" srcOrd="0" destOrd="0" presId="urn:microsoft.com/office/officeart/2005/8/layout/orgChart1"/>
    <dgm:cxn modelId="{631F2EB9-0677-441A-894F-5EF06EA62570}" type="presOf" srcId="{47E647F2-E551-4F3C-854F-26746C6F01D0}" destId="{CF118F5D-9B92-49E9-969D-5FD5C31F9A34}" srcOrd="1" destOrd="0" presId="urn:microsoft.com/office/officeart/2005/8/layout/orgChart1"/>
    <dgm:cxn modelId="{89D2620C-10FE-453A-A90A-D4A02A299933}" type="presOf" srcId="{C176CAD4-27EE-491F-B1DB-8B9E6FC6356C}" destId="{5B77B8A2-0EB2-49DF-B7C0-836547CBBD22}" srcOrd="0" destOrd="0" presId="urn:microsoft.com/office/officeart/2005/8/layout/orgChart1"/>
    <dgm:cxn modelId="{65DEA567-1299-4FAD-8673-6341048E71DD}" srcId="{BE0558D6-A7CD-44D1-BF59-16C2B3670ADA}" destId="{D122DB55-8EFA-4143-A64D-D3DE8B231DB3}" srcOrd="1" destOrd="0" parTransId="{3143CC4F-BA58-4871-BDF8-C6D9C159907A}" sibTransId="{F972249C-6293-4C21-B73E-B247F8779C79}"/>
    <dgm:cxn modelId="{753A634A-7CDE-4592-9FCB-B1368D05E33B}" type="presOf" srcId="{D122DB55-8EFA-4143-A64D-D3DE8B231DB3}" destId="{7F318D1E-924A-481B-8023-476E35D9B24D}" srcOrd="1" destOrd="0" presId="urn:microsoft.com/office/officeart/2005/8/layout/orgChart1"/>
    <dgm:cxn modelId="{093F41E6-DEE5-4A52-95A1-2229434B8733}" srcId="{BE0558D6-A7CD-44D1-BF59-16C2B3670ADA}" destId="{E308C043-D864-41AD-947A-78CE0EF0D0BB}" srcOrd="4" destOrd="0" parTransId="{71656F46-0293-4C87-BB79-24F89F63F8FC}" sibTransId="{A46DA1F1-1713-40D2-B14C-8B206992D5BB}"/>
    <dgm:cxn modelId="{6BF86500-2F9C-4A1B-9E66-055D08F1A715}" srcId="{F9EF21F1-E674-4166-9E94-FDF0CCF591EE}" destId="{79FE08DC-E764-4BAD-BC94-357BDC3FFF72}" srcOrd="0" destOrd="0" parTransId="{8566CFBD-7C4B-4F78-864F-AD8C8C295948}" sibTransId="{E768E333-B765-4999-9709-3298E494BABD}"/>
    <dgm:cxn modelId="{090FDC40-1621-484E-AC6F-B50756461C46}" type="presOf" srcId="{79FE08DC-E764-4BAD-BC94-357BDC3FFF72}" destId="{DB96175B-32A9-4B9E-AC39-BAD793DE887C}" srcOrd="0" destOrd="0" presId="urn:microsoft.com/office/officeart/2005/8/layout/orgChart1"/>
    <dgm:cxn modelId="{54130ED5-DBD1-41CC-AA25-0F9E3C274107}" srcId="{F9EF21F1-E674-4166-9E94-FDF0CCF591EE}" destId="{98C7BE44-DEC4-45A1-8156-4EEA5097E873}" srcOrd="7" destOrd="0" parTransId="{582A4432-3BA2-43A6-9E9A-43D52B19FA9C}" sibTransId="{3F153572-176A-4CCA-AF14-F08ADCFE851A}"/>
    <dgm:cxn modelId="{DB57A93E-53DC-495B-8447-B277C4E43456}" type="presOf" srcId="{63738F25-1D75-4472-B4CF-2321C9988C3C}" destId="{505071BF-F17E-488D-965F-703290F8B4B0}" srcOrd="0" destOrd="0" presId="urn:microsoft.com/office/officeart/2005/8/layout/orgChart1"/>
    <dgm:cxn modelId="{30B66C32-405A-4CCB-91CC-C083A7369A9A}" type="presOf" srcId="{50912E85-3A8F-41E5-B192-064767660D9C}" destId="{CF1ACC1E-2FD2-41B3-9C2F-FEC904C0CBF7}" srcOrd="1" destOrd="0" presId="urn:microsoft.com/office/officeart/2005/8/layout/orgChart1"/>
    <dgm:cxn modelId="{6757E760-5BAD-4521-B2CD-0A18CEC7FDC9}" type="presOf" srcId="{EC2A16B4-3219-4EC0-9956-2472C2D935C2}" destId="{1CA29754-CAE1-4FC0-8A0A-3437FC272C64}" srcOrd="1" destOrd="0" presId="urn:microsoft.com/office/officeart/2005/8/layout/orgChart1"/>
    <dgm:cxn modelId="{C8FC822B-F41C-4C36-B280-5C9A2D1AB6DA}" srcId="{F9EF21F1-E674-4166-9E94-FDF0CCF591EE}" destId="{EC2A16B4-3219-4EC0-9956-2472C2D935C2}" srcOrd="1" destOrd="0" parTransId="{EFC22739-0C8D-4C98-AB65-51FDBBFEB409}" sibTransId="{C414ECB0-67C0-483A-84BC-54EB116394CB}"/>
    <dgm:cxn modelId="{C8DFE425-3125-440E-9B8E-BD2E011F0FE2}" type="presOf" srcId="{98C7BE44-DEC4-45A1-8156-4EEA5097E873}" destId="{B1785616-B37C-4025-AA6E-21C2469BAD03}" srcOrd="0" destOrd="0" presId="urn:microsoft.com/office/officeart/2005/8/layout/orgChart1"/>
    <dgm:cxn modelId="{A92FF77E-2AF9-43A6-823E-473DDED367DA}" type="presParOf" srcId="{001CB3CD-274E-450D-9CFF-93E1988E61A9}" destId="{5F72FFF8-A1BF-4235-B27D-CC68527800FD}" srcOrd="0" destOrd="0" presId="urn:microsoft.com/office/officeart/2005/8/layout/orgChart1"/>
    <dgm:cxn modelId="{3DC54D7F-5310-4D1C-A9A9-667E11E0B9AB}" type="presParOf" srcId="{5F72FFF8-A1BF-4235-B27D-CC68527800FD}" destId="{96C104CB-DCEB-488F-8B5E-0E0182C8051C}" srcOrd="0" destOrd="0" presId="urn:microsoft.com/office/officeart/2005/8/layout/orgChart1"/>
    <dgm:cxn modelId="{C90B6D02-3425-4A46-9A3A-3C690FECDB64}" type="presParOf" srcId="{96C104CB-DCEB-488F-8B5E-0E0182C8051C}" destId="{505071BF-F17E-488D-965F-703290F8B4B0}" srcOrd="0" destOrd="0" presId="urn:microsoft.com/office/officeart/2005/8/layout/orgChart1"/>
    <dgm:cxn modelId="{2490C682-9A64-42BF-A7E2-8F5E5FE450A5}" type="presParOf" srcId="{96C104CB-DCEB-488F-8B5E-0E0182C8051C}" destId="{6922A121-CE97-48B0-AD50-B04FA1BC9B56}" srcOrd="1" destOrd="0" presId="urn:microsoft.com/office/officeart/2005/8/layout/orgChart1"/>
    <dgm:cxn modelId="{D8313257-2C65-408D-A975-C2A10349D838}" type="presParOf" srcId="{5F72FFF8-A1BF-4235-B27D-CC68527800FD}" destId="{A06A0F63-7112-4004-99B0-3DEEBC6F490B}" srcOrd="1" destOrd="0" presId="urn:microsoft.com/office/officeart/2005/8/layout/orgChart1"/>
    <dgm:cxn modelId="{994213D1-55A3-48C3-9F44-656184B0AAF9}" type="presParOf" srcId="{A06A0F63-7112-4004-99B0-3DEEBC6F490B}" destId="{B096E58C-9EDE-4866-93F3-9D2E2C7B55B7}" srcOrd="0" destOrd="0" presId="urn:microsoft.com/office/officeart/2005/8/layout/orgChart1"/>
    <dgm:cxn modelId="{3DBBBC08-92B5-40BA-80A3-50EBFCE9DB0B}" type="presParOf" srcId="{A06A0F63-7112-4004-99B0-3DEEBC6F490B}" destId="{78D5D249-AC9B-4F10-8202-CDFB51912D47}" srcOrd="1" destOrd="0" presId="urn:microsoft.com/office/officeart/2005/8/layout/orgChart1"/>
    <dgm:cxn modelId="{43E8EBC4-1205-4211-AA73-95996E8427E6}" type="presParOf" srcId="{78D5D249-AC9B-4F10-8202-CDFB51912D47}" destId="{1C4EAE16-172E-402A-9356-C057E439E1E2}" srcOrd="0" destOrd="0" presId="urn:microsoft.com/office/officeart/2005/8/layout/orgChart1"/>
    <dgm:cxn modelId="{7815172F-4BD1-4417-A188-88D2983FFDC3}" type="presParOf" srcId="{1C4EAE16-172E-402A-9356-C057E439E1E2}" destId="{F7C88F77-6D8D-464F-B8B0-6F9A2FD52431}" srcOrd="0" destOrd="0" presId="urn:microsoft.com/office/officeart/2005/8/layout/orgChart1"/>
    <dgm:cxn modelId="{288E24FF-01CE-4A66-976C-1A0D8ADCC6B7}" type="presParOf" srcId="{1C4EAE16-172E-402A-9356-C057E439E1E2}" destId="{CF118F5D-9B92-49E9-969D-5FD5C31F9A34}" srcOrd="1" destOrd="0" presId="urn:microsoft.com/office/officeart/2005/8/layout/orgChart1"/>
    <dgm:cxn modelId="{A9557E47-15E2-4C6D-B291-C8A230923AA6}" type="presParOf" srcId="{78D5D249-AC9B-4F10-8202-CDFB51912D47}" destId="{C6D87D65-817F-492F-8046-E09FE24D3988}" srcOrd="1" destOrd="0" presId="urn:microsoft.com/office/officeart/2005/8/layout/orgChart1"/>
    <dgm:cxn modelId="{D508F494-CA98-4003-A5FA-23584DF7EDA6}" type="presParOf" srcId="{C6D87D65-817F-492F-8046-E09FE24D3988}" destId="{4EF3E026-8586-4015-B257-B2A31C308E9E}" srcOrd="0" destOrd="0" presId="urn:microsoft.com/office/officeart/2005/8/layout/orgChart1"/>
    <dgm:cxn modelId="{ACC534A5-056B-4AAD-A6FF-23030976A54E}" type="presParOf" srcId="{C6D87D65-817F-492F-8046-E09FE24D3988}" destId="{46B0D53F-846D-45F0-B4F5-E35CF7CAAF92}" srcOrd="1" destOrd="0" presId="urn:microsoft.com/office/officeart/2005/8/layout/orgChart1"/>
    <dgm:cxn modelId="{56A4ADAC-070A-4924-BEA0-D98A0C44BF74}" type="presParOf" srcId="{46B0D53F-846D-45F0-B4F5-E35CF7CAAF92}" destId="{017EBC7D-64E8-4DB4-A6F4-ADCD906F4FFD}" srcOrd="0" destOrd="0" presId="urn:microsoft.com/office/officeart/2005/8/layout/orgChart1"/>
    <dgm:cxn modelId="{0F942A7A-2722-4426-8FF3-DFB42784AB2A}" type="presParOf" srcId="{017EBC7D-64E8-4DB4-A6F4-ADCD906F4FFD}" destId="{926A977A-E314-4CA3-8F7D-77C3AA4EE595}" srcOrd="0" destOrd="0" presId="urn:microsoft.com/office/officeart/2005/8/layout/orgChart1"/>
    <dgm:cxn modelId="{FCDB3BDE-A443-4904-B407-7D0129DCD0AC}" type="presParOf" srcId="{017EBC7D-64E8-4DB4-A6F4-ADCD906F4FFD}" destId="{35136D21-9D48-4972-BAD3-D3102743928B}" srcOrd="1" destOrd="0" presId="urn:microsoft.com/office/officeart/2005/8/layout/orgChart1"/>
    <dgm:cxn modelId="{A7D2F209-7D0E-4D1E-B916-224D23814560}" type="presParOf" srcId="{46B0D53F-846D-45F0-B4F5-E35CF7CAAF92}" destId="{3DA6D7CF-DF1D-4C05-AB39-1345CEA13F57}" srcOrd="1" destOrd="0" presId="urn:microsoft.com/office/officeart/2005/8/layout/orgChart1"/>
    <dgm:cxn modelId="{57283C41-F71D-4B13-9255-9A1C80B71794}" type="presParOf" srcId="{3DA6D7CF-DF1D-4C05-AB39-1345CEA13F57}" destId="{757AA481-9D47-44FC-B7F4-D85DB5CD2088}" srcOrd="0" destOrd="0" presId="urn:microsoft.com/office/officeart/2005/8/layout/orgChart1"/>
    <dgm:cxn modelId="{427204E0-6CA6-4E8F-9799-E9C8E550FEAB}" type="presParOf" srcId="{3DA6D7CF-DF1D-4C05-AB39-1345CEA13F57}" destId="{5401E78E-B154-473D-B5D6-4B8B4770C54D}" srcOrd="1" destOrd="0" presId="urn:microsoft.com/office/officeart/2005/8/layout/orgChart1"/>
    <dgm:cxn modelId="{A302130F-2EB6-4DF3-A05E-6A128A04E453}" type="presParOf" srcId="{5401E78E-B154-473D-B5D6-4B8B4770C54D}" destId="{358CB087-527C-4E03-B6A7-5C49A12AC5F5}" srcOrd="0" destOrd="0" presId="urn:microsoft.com/office/officeart/2005/8/layout/orgChart1"/>
    <dgm:cxn modelId="{D40C3F25-8F2D-48BA-AE4E-EE7240D235B5}" type="presParOf" srcId="{358CB087-527C-4E03-B6A7-5C49A12AC5F5}" destId="{8AB413AB-8DAC-40BA-8109-EF6C5FC8587A}" srcOrd="0" destOrd="0" presId="urn:microsoft.com/office/officeart/2005/8/layout/orgChart1"/>
    <dgm:cxn modelId="{651C261A-A7BE-43E3-93BE-1334AEF6C168}" type="presParOf" srcId="{358CB087-527C-4E03-B6A7-5C49A12AC5F5}" destId="{8EFB4EA1-5AE9-407A-B7BF-7ECB118D3DF2}" srcOrd="1" destOrd="0" presId="urn:microsoft.com/office/officeart/2005/8/layout/orgChart1"/>
    <dgm:cxn modelId="{D2749472-4FCA-4DA4-99AE-7C239DB35BD1}" type="presParOf" srcId="{5401E78E-B154-473D-B5D6-4B8B4770C54D}" destId="{C4AE700C-A5BB-4971-938F-49CE96BD401B}" srcOrd="1" destOrd="0" presId="urn:microsoft.com/office/officeart/2005/8/layout/orgChart1"/>
    <dgm:cxn modelId="{00D540BA-E2A7-4876-9404-AD45294C16B7}" type="presParOf" srcId="{5401E78E-B154-473D-B5D6-4B8B4770C54D}" destId="{5B6889EF-9234-46CE-B280-48C365D57B02}" srcOrd="2" destOrd="0" presId="urn:microsoft.com/office/officeart/2005/8/layout/orgChart1"/>
    <dgm:cxn modelId="{8D68AEE4-FEAE-4394-9630-0413E2EB1454}" type="presParOf" srcId="{5B6889EF-9234-46CE-B280-48C365D57B02}" destId="{B37B4E50-D58A-458A-AF3C-27070E04EAB3}" srcOrd="0" destOrd="0" presId="urn:microsoft.com/office/officeart/2005/8/layout/orgChart1"/>
    <dgm:cxn modelId="{4BA64B91-ED5D-4749-9C04-725B76FB387B}" type="presParOf" srcId="{5B6889EF-9234-46CE-B280-48C365D57B02}" destId="{9B3AB184-C7D3-4EFB-9276-2F3FF0E899AB}" srcOrd="1" destOrd="0" presId="urn:microsoft.com/office/officeart/2005/8/layout/orgChart1"/>
    <dgm:cxn modelId="{762D2B6D-27F1-401C-B1F4-9D3A5B3FDA01}" type="presParOf" srcId="{9B3AB184-C7D3-4EFB-9276-2F3FF0E899AB}" destId="{D78D2816-C355-4249-A4E8-5EBC1B23FE2E}" srcOrd="0" destOrd="0" presId="urn:microsoft.com/office/officeart/2005/8/layout/orgChart1"/>
    <dgm:cxn modelId="{B87421B4-2661-4388-934A-001291B27FE4}" type="presParOf" srcId="{D78D2816-C355-4249-A4E8-5EBC1B23FE2E}" destId="{C86FB370-5C3E-4767-BADD-75E4205476B7}" srcOrd="0" destOrd="0" presId="urn:microsoft.com/office/officeart/2005/8/layout/orgChart1"/>
    <dgm:cxn modelId="{BC098ED7-3D3B-4FC9-8425-777CE488066D}" type="presParOf" srcId="{D78D2816-C355-4249-A4E8-5EBC1B23FE2E}" destId="{E33D7A6A-6489-4CD4-9B98-52D01C12633E}" srcOrd="1" destOrd="0" presId="urn:microsoft.com/office/officeart/2005/8/layout/orgChart1"/>
    <dgm:cxn modelId="{B0BA16E0-22F3-45EE-8838-DEF31B40BE7C}" type="presParOf" srcId="{9B3AB184-C7D3-4EFB-9276-2F3FF0E899AB}" destId="{7330C03C-645D-4830-970C-AF9F0002DDBD}" srcOrd="1" destOrd="0" presId="urn:microsoft.com/office/officeart/2005/8/layout/orgChart1"/>
    <dgm:cxn modelId="{B621EA05-9A44-44A0-9216-C9636FFE0B1B}" type="presParOf" srcId="{9B3AB184-C7D3-4EFB-9276-2F3FF0E899AB}" destId="{CFD80035-C4A5-4A50-813F-B9001819D7B8}" srcOrd="2" destOrd="0" presId="urn:microsoft.com/office/officeart/2005/8/layout/orgChart1"/>
    <dgm:cxn modelId="{2671E455-9FD5-49EC-86AF-44B05ED13B56}" type="presParOf" srcId="{5B6889EF-9234-46CE-B280-48C365D57B02}" destId="{94318337-5B82-4F70-9386-5B5A5695545C}" srcOrd="2" destOrd="0" presId="urn:microsoft.com/office/officeart/2005/8/layout/orgChart1"/>
    <dgm:cxn modelId="{1A0F3435-2999-4569-9E85-D43BCDA40909}" type="presParOf" srcId="{5B6889EF-9234-46CE-B280-48C365D57B02}" destId="{EA659CDF-C43A-484E-ACBC-26BF57AE1D12}" srcOrd="3" destOrd="0" presId="urn:microsoft.com/office/officeart/2005/8/layout/orgChart1"/>
    <dgm:cxn modelId="{80BDBD6B-3E63-42A0-BCFC-4F48A9FDDF01}" type="presParOf" srcId="{EA659CDF-C43A-484E-ACBC-26BF57AE1D12}" destId="{16E4491C-6A76-4C5C-A1B1-8F01E3FE8A02}" srcOrd="0" destOrd="0" presId="urn:microsoft.com/office/officeart/2005/8/layout/orgChart1"/>
    <dgm:cxn modelId="{EFF7849D-EFB8-487B-99DE-369E5D1B7A51}" type="presParOf" srcId="{16E4491C-6A76-4C5C-A1B1-8F01E3FE8A02}" destId="{E9EE7DD8-E968-46D3-A05D-D5002C3659E8}" srcOrd="0" destOrd="0" presId="urn:microsoft.com/office/officeart/2005/8/layout/orgChart1"/>
    <dgm:cxn modelId="{A5AE2866-A770-4C28-B0BE-19908844A169}" type="presParOf" srcId="{16E4491C-6A76-4C5C-A1B1-8F01E3FE8A02}" destId="{7F318D1E-924A-481B-8023-476E35D9B24D}" srcOrd="1" destOrd="0" presId="urn:microsoft.com/office/officeart/2005/8/layout/orgChart1"/>
    <dgm:cxn modelId="{3768388A-EE4C-4978-B153-8F58012C3ADD}" type="presParOf" srcId="{EA659CDF-C43A-484E-ACBC-26BF57AE1D12}" destId="{4FA51C5F-6C40-4492-9EC8-073F02B60A92}" srcOrd="1" destOrd="0" presId="urn:microsoft.com/office/officeart/2005/8/layout/orgChart1"/>
    <dgm:cxn modelId="{E07766BC-52F4-438E-9D69-FF7E54270AF7}" type="presParOf" srcId="{EA659CDF-C43A-484E-ACBC-26BF57AE1D12}" destId="{D7B82F0A-EF09-4164-A316-F4BA48CE1B6D}" srcOrd="2" destOrd="0" presId="urn:microsoft.com/office/officeart/2005/8/layout/orgChart1"/>
    <dgm:cxn modelId="{779ABAB0-E25A-4F7D-B8BC-A1B9A5EDC1FA}" type="presParOf" srcId="{5B6889EF-9234-46CE-B280-48C365D57B02}" destId="{11224305-7188-4E54-8545-D1C4FF6E2960}" srcOrd="4" destOrd="0" presId="urn:microsoft.com/office/officeart/2005/8/layout/orgChart1"/>
    <dgm:cxn modelId="{94FF013A-6AC6-4922-A952-EA5F331FB3A4}" type="presParOf" srcId="{5B6889EF-9234-46CE-B280-48C365D57B02}" destId="{0080F933-4DF4-49EA-B9C9-9D2D5D8BE15E}" srcOrd="5" destOrd="0" presId="urn:microsoft.com/office/officeart/2005/8/layout/orgChart1"/>
    <dgm:cxn modelId="{2BF3024A-E0C1-4F12-8195-2B2A0789A48B}" type="presParOf" srcId="{0080F933-4DF4-49EA-B9C9-9D2D5D8BE15E}" destId="{E3624774-D7FB-4915-B062-8D384750CF85}" srcOrd="0" destOrd="0" presId="urn:microsoft.com/office/officeart/2005/8/layout/orgChart1"/>
    <dgm:cxn modelId="{96F594B8-667B-4D73-BA7C-4D48CF6DF1FF}" type="presParOf" srcId="{E3624774-D7FB-4915-B062-8D384750CF85}" destId="{6088A5DF-FF51-47EC-B102-370CCA877D05}" srcOrd="0" destOrd="0" presId="urn:microsoft.com/office/officeart/2005/8/layout/orgChart1"/>
    <dgm:cxn modelId="{E13DF3D9-72A7-4BEA-AF14-C0A7D530E776}" type="presParOf" srcId="{E3624774-D7FB-4915-B062-8D384750CF85}" destId="{1B43E96D-7AA1-46C9-84AC-5FF3A605DECB}" srcOrd="1" destOrd="0" presId="urn:microsoft.com/office/officeart/2005/8/layout/orgChart1"/>
    <dgm:cxn modelId="{117CA49C-839A-46E2-AFA3-00E516B13B24}" type="presParOf" srcId="{0080F933-4DF4-49EA-B9C9-9D2D5D8BE15E}" destId="{82336F34-733F-4CF1-B83D-9B558B333CB2}" srcOrd="1" destOrd="0" presId="urn:microsoft.com/office/officeart/2005/8/layout/orgChart1"/>
    <dgm:cxn modelId="{BFD8BF52-6172-4023-88DF-A103A9D6361A}" type="presParOf" srcId="{0080F933-4DF4-49EA-B9C9-9D2D5D8BE15E}" destId="{B73B648C-7697-437D-BB29-F70FC35ABEB5}" srcOrd="2" destOrd="0" presId="urn:microsoft.com/office/officeart/2005/8/layout/orgChart1"/>
    <dgm:cxn modelId="{AAE776BA-D0BF-4A1F-96DB-DA2786F333C8}" type="presParOf" srcId="{5B6889EF-9234-46CE-B280-48C365D57B02}" destId="{25BA14D1-81E6-4869-8E0B-B758251633CA}" srcOrd="6" destOrd="0" presId="urn:microsoft.com/office/officeart/2005/8/layout/orgChart1"/>
    <dgm:cxn modelId="{4F7AC859-5D8E-494E-A91C-9F673DE3EA38}" type="presParOf" srcId="{5B6889EF-9234-46CE-B280-48C365D57B02}" destId="{CEB3C12F-A8B9-4E4D-9F92-8F39FCC094EA}" srcOrd="7" destOrd="0" presId="urn:microsoft.com/office/officeart/2005/8/layout/orgChart1"/>
    <dgm:cxn modelId="{57C28B7A-9BA8-4818-B58F-E05887719751}" type="presParOf" srcId="{CEB3C12F-A8B9-4E4D-9F92-8F39FCC094EA}" destId="{8FC5A5F2-2E15-46FF-BA88-F3A5036F5EF1}" srcOrd="0" destOrd="0" presId="urn:microsoft.com/office/officeart/2005/8/layout/orgChart1"/>
    <dgm:cxn modelId="{6FDD6A62-5CF3-48C8-9AD6-2350DA636429}" type="presParOf" srcId="{8FC5A5F2-2E15-46FF-BA88-F3A5036F5EF1}" destId="{40C094B7-DA08-4C46-9DFD-69C4706F28FA}" srcOrd="0" destOrd="0" presId="urn:microsoft.com/office/officeart/2005/8/layout/orgChart1"/>
    <dgm:cxn modelId="{97EC61E4-1DBD-4726-A870-DC9A3B02278A}" type="presParOf" srcId="{8FC5A5F2-2E15-46FF-BA88-F3A5036F5EF1}" destId="{EF564C64-CEAC-4B72-AB33-858DA94A1493}" srcOrd="1" destOrd="0" presId="urn:microsoft.com/office/officeart/2005/8/layout/orgChart1"/>
    <dgm:cxn modelId="{ED991121-F405-4B72-A01A-1F0DEDCD7C44}" type="presParOf" srcId="{CEB3C12F-A8B9-4E4D-9F92-8F39FCC094EA}" destId="{BC95AAE8-E729-42F4-A751-CB7C5EAB7FAE}" srcOrd="1" destOrd="0" presId="urn:microsoft.com/office/officeart/2005/8/layout/orgChart1"/>
    <dgm:cxn modelId="{88E08AF3-4DE5-4FBF-9291-24A16A7FA2A8}" type="presParOf" srcId="{CEB3C12F-A8B9-4E4D-9F92-8F39FCC094EA}" destId="{62D6E1E3-6DFD-4BD0-942B-C679CFC73A35}" srcOrd="2" destOrd="0" presId="urn:microsoft.com/office/officeart/2005/8/layout/orgChart1"/>
    <dgm:cxn modelId="{CE438125-032D-4247-ABD8-C013CF436D93}" type="presParOf" srcId="{5B6889EF-9234-46CE-B280-48C365D57B02}" destId="{33B43D56-30FC-4BBB-9C1C-E9F81507B941}" srcOrd="8" destOrd="0" presId="urn:microsoft.com/office/officeart/2005/8/layout/orgChart1"/>
    <dgm:cxn modelId="{A32ED69E-1D0A-4DD3-AE2C-E6C15B146117}" type="presParOf" srcId="{5B6889EF-9234-46CE-B280-48C365D57B02}" destId="{51B4454F-4AE9-47B8-926B-7D0A51F51201}" srcOrd="9" destOrd="0" presId="urn:microsoft.com/office/officeart/2005/8/layout/orgChart1"/>
    <dgm:cxn modelId="{825C020E-821D-4D54-8854-EAD2BACB0D90}" type="presParOf" srcId="{51B4454F-4AE9-47B8-926B-7D0A51F51201}" destId="{2C0CF429-5814-48FD-AACB-63EDA28BA4CF}" srcOrd="0" destOrd="0" presId="urn:microsoft.com/office/officeart/2005/8/layout/orgChart1"/>
    <dgm:cxn modelId="{4FB3FD53-248F-485C-AE5C-5030A85E4C33}" type="presParOf" srcId="{2C0CF429-5814-48FD-AACB-63EDA28BA4CF}" destId="{EFC93E29-4D1C-4BB3-82C6-02F323EECE22}" srcOrd="0" destOrd="0" presId="urn:microsoft.com/office/officeart/2005/8/layout/orgChart1"/>
    <dgm:cxn modelId="{AA90394D-1339-4CE1-983D-9E0A2DED5FF7}" type="presParOf" srcId="{2C0CF429-5814-48FD-AACB-63EDA28BA4CF}" destId="{2B26988C-9D6A-4B55-B848-05E9B6BFDB29}" srcOrd="1" destOrd="0" presId="urn:microsoft.com/office/officeart/2005/8/layout/orgChart1"/>
    <dgm:cxn modelId="{624A24A4-AFEE-4387-B373-67652E23C336}" type="presParOf" srcId="{51B4454F-4AE9-47B8-926B-7D0A51F51201}" destId="{54379F66-58C3-4D07-BCE4-14723E2A4F41}" srcOrd="1" destOrd="0" presId="urn:microsoft.com/office/officeart/2005/8/layout/orgChart1"/>
    <dgm:cxn modelId="{1D7B578C-B920-469C-9A86-956952DFDD57}" type="presParOf" srcId="{51B4454F-4AE9-47B8-926B-7D0A51F51201}" destId="{BC917B8D-B56D-4E8D-83E2-6189FBDAEC0B}" srcOrd="2" destOrd="0" presId="urn:microsoft.com/office/officeart/2005/8/layout/orgChart1"/>
    <dgm:cxn modelId="{B7D9F7AC-F7CF-4F81-988F-B6D297392256}" type="presParOf" srcId="{5B6889EF-9234-46CE-B280-48C365D57B02}" destId="{6754AE9E-09ED-4BFF-AF7A-313D04F9B7E5}" srcOrd="10" destOrd="0" presId="urn:microsoft.com/office/officeart/2005/8/layout/orgChart1"/>
    <dgm:cxn modelId="{6A18CBF9-4AB8-4966-A1E2-422AEC156D2C}" type="presParOf" srcId="{5B6889EF-9234-46CE-B280-48C365D57B02}" destId="{EC619B2B-2A24-45A5-AE69-5177FC0E3DF6}" srcOrd="11" destOrd="0" presId="urn:microsoft.com/office/officeart/2005/8/layout/orgChart1"/>
    <dgm:cxn modelId="{F3E49194-C4BC-4E57-BEB6-1F844DB0638D}" type="presParOf" srcId="{EC619B2B-2A24-45A5-AE69-5177FC0E3DF6}" destId="{11AA0C5B-A535-4DA9-BBA0-602276910479}" srcOrd="0" destOrd="0" presId="urn:microsoft.com/office/officeart/2005/8/layout/orgChart1"/>
    <dgm:cxn modelId="{B8D31FFF-8930-4D87-8824-0E31C0EE03EC}" type="presParOf" srcId="{11AA0C5B-A535-4DA9-BBA0-602276910479}" destId="{F92872C8-4D11-4513-87EE-66D9484F682D}" srcOrd="0" destOrd="0" presId="urn:microsoft.com/office/officeart/2005/8/layout/orgChart1"/>
    <dgm:cxn modelId="{CF411910-7641-4B1E-8E72-6822FBF1657E}" type="presParOf" srcId="{11AA0C5B-A535-4DA9-BBA0-602276910479}" destId="{7C58D50B-29C4-43B9-8356-A06EE63A0043}" srcOrd="1" destOrd="0" presId="urn:microsoft.com/office/officeart/2005/8/layout/orgChart1"/>
    <dgm:cxn modelId="{3E303FB4-C823-4A67-8407-62E23205140C}" type="presParOf" srcId="{EC619B2B-2A24-45A5-AE69-5177FC0E3DF6}" destId="{94407998-D42D-4F6B-9DFB-09724A932B1F}" srcOrd="1" destOrd="0" presId="urn:microsoft.com/office/officeart/2005/8/layout/orgChart1"/>
    <dgm:cxn modelId="{B4B3F6B6-D318-4219-8814-49B983F27018}" type="presParOf" srcId="{EC619B2B-2A24-45A5-AE69-5177FC0E3DF6}" destId="{A82BC38A-6E2E-4899-8771-0BE8584324E2}" srcOrd="2" destOrd="0" presId="urn:microsoft.com/office/officeart/2005/8/layout/orgChart1"/>
    <dgm:cxn modelId="{F854F8A3-F101-48CD-BDEC-8E4397AAE950}" type="presParOf" srcId="{3DA6D7CF-DF1D-4C05-AB39-1345CEA13F57}" destId="{DD804C11-C128-4D8A-A111-7191306E80D8}" srcOrd="2" destOrd="0" presId="urn:microsoft.com/office/officeart/2005/8/layout/orgChart1"/>
    <dgm:cxn modelId="{5E3A5D9B-E991-4F06-9716-B9BBC21BFF91}" type="presParOf" srcId="{3DA6D7CF-DF1D-4C05-AB39-1345CEA13F57}" destId="{0DD9029D-08E3-445D-ADC3-62D5B8AF407D}" srcOrd="3" destOrd="0" presId="urn:microsoft.com/office/officeart/2005/8/layout/orgChart1"/>
    <dgm:cxn modelId="{4AD445FA-45E9-43EE-A205-EB52A124C804}" type="presParOf" srcId="{0DD9029D-08E3-445D-ADC3-62D5B8AF407D}" destId="{C43E01B1-A7EA-4645-AEEA-3C6B7E44C419}" srcOrd="0" destOrd="0" presId="urn:microsoft.com/office/officeart/2005/8/layout/orgChart1"/>
    <dgm:cxn modelId="{0AEEAA26-2FD0-4489-8D65-74F92B251C39}" type="presParOf" srcId="{C43E01B1-A7EA-4645-AEEA-3C6B7E44C419}" destId="{B1785616-B37C-4025-AA6E-21C2469BAD03}" srcOrd="0" destOrd="0" presId="urn:microsoft.com/office/officeart/2005/8/layout/orgChart1"/>
    <dgm:cxn modelId="{82E945F2-EF17-4473-90F9-6CF9BFC1BA8F}" type="presParOf" srcId="{C43E01B1-A7EA-4645-AEEA-3C6B7E44C419}" destId="{CDAD7387-560D-40E1-9009-AF3B827B2EF6}" srcOrd="1" destOrd="0" presId="urn:microsoft.com/office/officeart/2005/8/layout/orgChart1"/>
    <dgm:cxn modelId="{25A0CBE4-30A8-43EB-AD0B-8ED36E19E625}" type="presParOf" srcId="{0DD9029D-08E3-445D-ADC3-62D5B8AF407D}" destId="{BFDEB433-0C9D-4FAF-9437-6E2581091918}" srcOrd="1" destOrd="0" presId="urn:microsoft.com/office/officeart/2005/8/layout/orgChart1"/>
    <dgm:cxn modelId="{D0197790-46BC-4723-BE4C-55EEE74576A0}" type="presParOf" srcId="{0DD9029D-08E3-445D-ADC3-62D5B8AF407D}" destId="{C6E6D4E6-740C-4CEC-90B7-3A8353E6BA6E}" srcOrd="2" destOrd="0" presId="urn:microsoft.com/office/officeart/2005/8/layout/orgChart1"/>
    <dgm:cxn modelId="{B151C164-AED7-4D13-820F-8125DA34511E}" type="presParOf" srcId="{46B0D53F-846D-45F0-B4F5-E35CF7CAAF92}" destId="{8E35D90B-3545-44CD-8762-EB9311D9A10D}" srcOrd="2" destOrd="0" presId="urn:microsoft.com/office/officeart/2005/8/layout/orgChart1"/>
    <dgm:cxn modelId="{4681B413-15AF-4030-8CFF-A64724B6DAFC}" type="presParOf" srcId="{8E35D90B-3545-44CD-8762-EB9311D9A10D}" destId="{C762C613-A41D-4F34-B530-9190F40FF846}" srcOrd="0" destOrd="0" presId="urn:microsoft.com/office/officeart/2005/8/layout/orgChart1"/>
    <dgm:cxn modelId="{D01580D2-BCFC-41C2-8729-8C155A769C85}" type="presParOf" srcId="{8E35D90B-3545-44CD-8762-EB9311D9A10D}" destId="{E2F6268D-C70F-43FC-B81A-94241CB899BB}" srcOrd="1" destOrd="0" presId="urn:microsoft.com/office/officeart/2005/8/layout/orgChart1"/>
    <dgm:cxn modelId="{FF27BC0E-35F1-44CA-8B17-C2D59744FA44}" type="presParOf" srcId="{E2F6268D-C70F-43FC-B81A-94241CB899BB}" destId="{02DD91E9-1344-46A3-914B-792DA9F17552}" srcOrd="0" destOrd="0" presId="urn:microsoft.com/office/officeart/2005/8/layout/orgChart1"/>
    <dgm:cxn modelId="{A013C628-E8DC-49F1-9398-0C147D5C8EC7}" type="presParOf" srcId="{02DD91E9-1344-46A3-914B-792DA9F17552}" destId="{DB96175B-32A9-4B9E-AC39-BAD793DE887C}" srcOrd="0" destOrd="0" presId="urn:microsoft.com/office/officeart/2005/8/layout/orgChart1"/>
    <dgm:cxn modelId="{855F42B9-5E32-4D1D-94A6-F9E6791DD1B0}" type="presParOf" srcId="{02DD91E9-1344-46A3-914B-792DA9F17552}" destId="{50B8EDF5-D4A8-44AC-AC70-8035F94303C7}" srcOrd="1" destOrd="0" presId="urn:microsoft.com/office/officeart/2005/8/layout/orgChart1"/>
    <dgm:cxn modelId="{6F0ED830-E8DD-4CDD-815F-ED676E2AB45F}" type="presParOf" srcId="{E2F6268D-C70F-43FC-B81A-94241CB899BB}" destId="{0E3C7DAC-6810-4751-9AAA-717008542F24}" srcOrd="1" destOrd="0" presId="urn:microsoft.com/office/officeart/2005/8/layout/orgChart1"/>
    <dgm:cxn modelId="{1F67E42E-8729-4CDC-9188-3B3BD3064465}" type="presParOf" srcId="{E2F6268D-C70F-43FC-B81A-94241CB899BB}" destId="{95677663-CFD1-4409-8569-39AA34CF3B9C}" srcOrd="2" destOrd="0" presId="urn:microsoft.com/office/officeart/2005/8/layout/orgChart1"/>
    <dgm:cxn modelId="{9BD628E9-606F-4025-9497-8646C0393720}" type="presParOf" srcId="{8E35D90B-3545-44CD-8762-EB9311D9A10D}" destId="{F8DDC7BC-DF0E-453E-B6CF-248AF84A19C0}" srcOrd="2" destOrd="0" presId="urn:microsoft.com/office/officeart/2005/8/layout/orgChart1"/>
    <dgm:cxn modelId="{7A2B7233-33E5-450A-A4D3-64F39F8E51D5}" type="presParOf" srcId="{8E35D90B-3545-44CD-8762-EB9311D9A10D}" destId="{212E0336-2363-40AB-AC37-112FDCA8D3A4}" srcOrd="3" destOrd="0" presId="urn:microsoft.com/office/officeart/2005/8/layout/orgChart1"/>
    <dgm:cxn modelId="{46C7649A-BA35-4F23-84F6-328A1D9B7B4D}" type="presParOf" srcId="{212E0336-2363-40AB-AC37-112FDCA8D3A4}" destId="{14E2F1B5-1910-447F-BD71-EC1E2DB28FC6}" srcOrd="0" destOrd="0" presId="urn:microsoft.com/office/officeart/2005/8/layout/orgChart1"/>
    <dgm:cxn modelId="{F2D05883-8665-4088-BF3B-4C6D90E1408A}" type="presParOf" srcId="{14E2F1B5-1910-447F-BD71-EC1E2DB28FC6}" destId="{BA6DED26-8009-43AC-BBE8-F9C4234C2D63}" srcOrd="0" destOrd="0" presId="urn:microsoft.com/office/officeart/2005/8/layout/orgChart1"/>
    <dgm:cxn modelId="{CAEE8F74-CD26-4186-8B51-D224208EF3CF}" type="presParOf" srcId="{14E2F1B5-1910-447F-BD71-EC1E2DB28FC6}" destId="{1CA29754-CAE1-4FC0-8A0A-3437FC272C64}" srcOrd="1" destOrd="0" presId="urn:microsoft.com/office/officeart/2005/8/layout/orgChart1"/>
    <dgm:cxn modelId="{FADAEB5B-49FB-424A-A06E-D2ACC4AC02AC}" type="presParOf" srcId="{212E0336-2363-40AB-AC37-112FDCA8D3A4}" destId="{1A24087E-618A-4B39-A03C-8F4B1C7201B8}" srcOrd="1" destOrd="0" presId="urn:microsoft.com/office/officeart/2005/8/layout/orgChart1"/>
    <dgm:cxn modelId="{A7220292-A0F4-4F4E-8BB5-F49ADADAC518}" type="presParOf" srcId="{212E0336-2363-40AB-AC37-112FDCA8D3A4}" destId="{41FEA64F-D48D-4526-BCD0-4C8350FBCBDD}" srcOrd="2" destOrd="0" presId="urn:microsoft.com/office/officeart/2005/8/layout/orgChart1"/>
    <dgm:cxn modelId="{42F24637-9739-4870-9CD8-89DD31156EBE}" type="presParOf" srcId="{8E35D90B-3545-44CD-8762-EB9311D9A10D}" destId="{E856A50C-B70C-4E43-9A7C-511A6E9994EE}" srcOrd="4" destOrd="0" presId="urn:microsoft.com/office/officeart/2005/8/layout/orgChart1"/>
    <dgm:cxn modelId="{CC27C1C1-41F3-4485-A7AD-E3BE173C1B83}" type="presParOf" srcId="{8E35D90B-3545-44CD-8762-EB9311D9A10D}" destId="{73238AD7-1A72-4B20-80A7-79DDCB19BA1C}" srcOrd="5" destOrd="0" presId="urn:microsoft.com/office/officeart/2005/8/layout/orgChart1"/>
    <dgm:cxn modelId="{05EB2887-E5D5-40A1-9A78-38632833F45C}" type="presParOf" srcId="{73238AD7-1A72-4B20-80A7-79DDCB19BA1C}" destId="{BDAA1619-3372-4DFB-B3B1-2E1794C446E2}" srcOrd="0" destOrd="0" presId="urn:microsoft.com/office/officeart/2005/8/layout/orgChart1"/>
    <dgm:cxn modelId="{85EA5070-9002-4DF0-82A3-073C529E89D5}" type="presParOf" srcId="{BDAA1619-3372-4DFB-B3B1-2E1794C446E2}" destId="{6EF6AA72-25D3-4556-99C7-6CBD9946A506}" srcOrd="0" destOrd="0" presId="urn:microsoft.com/office/officeart/2005/8/layout/orgChart1"/>
    <dgm:cxn modelId="{2EB2270B-119F-4F4B-8686-E63306AC245F}" type="presParOf" srcId="{BDAA1619-3372-4DFB-B3B1-2E1794C446E2}" destId="{DFA2782B-49BA-46C4-BE8C-9F475A2123BA}" srcOrd="1" destOrd="0" presId="urn:microsoft.com/office/officeart/2005/8/layout/orgChart1"/>
    <dgm:cxn modelId="{A989D542-31D4-4355-8749-211432FE0264}" type="presParOf" srcId="{73238AD7-1A72-4B20-80A7-79DDCB19BA1C}" destId="{C6DA59B1-864C-4A0F-8C9F-EAA31144DD82}" srcOrd="1" destOrd="0" presId="urn:microsoft.com/office/officeart/2005/8/layout/orgChart1"/>
    <dgm:cxn modelId="{248DA289-753F-472A-9F8C-77E23544E9EE}" type="presParOf" srcId="{73238AD7-1A72-4B20-80A7-79DDCB19BA1C}" destId="{F7357549-EDFE-474B-8EEA-F000A7D15E9A}" srcOrd="2" destOrd="0" presId="urn:microsoft.com/office/officeart/2005/8/layout/orgChart1"/>
    <dgm:cxn modelId="{06DC2504-6DD4-4002-9420-5079CEC7F0B1}" type="presParOf" srcId="{8E35D90B-3545-44CD-8762-EB9311D9A10D}" destId="{22C72FE1-A1A4-42BB-85AA-8842CCF648B7}" srcOrd="6" destOrd="0" presId="urn:microsoft.com/office/officeart/2005/8/layout/orgChart1"/>
    <dgm:cxn modelId="{C8620E8F-5B96-4C78-B8BF-42409B156602}" type="presParOf" srcId="{8E35D90B-3545-44CD-8762-EB9311D9A10D}" destId="{1A7ABB82-CA04-46B6-B043-69FCEB2D14AF}" srcOrd="7" destOrd="0" presId="urn:microsoft.com/office/officeart/2005/8/layout/orgChart1"/>
    <dgm:cxn modelId="{90878575-2D09-4EFE-A96F-F4E1E24ADB42}" type="presParOf" srcId="{1A7ABB82-CA04-46B6-B043-69FCEB2D14AF}" destId="{0302FED2-FC62-4D07-83D6-B32E98E76F42}" srcOrd="0" destOrd="0" presId="urn:microsoft.com/office/officeart/2005/8/layout/orgChart1"/>
    <dgm:cxn modelId="{3A001FD8-CDCE-4D29-9DC4-B45B4BFDA046}" type="presParOf" srcId="{0302FED2-FC62-4D07-83D6-B32E98E76F42}" destId="{79499023-ECA2-4877-8F55-AA7DA9AFD61D}" srcOrd="0" destOrd="0" presId="urn:microsoft.com/office/officeart/2005/8/layout/orgChart1"/>
    <dgm:cxn modelId="{3770F754-C66D-4E17-A67C-77FAF551EED2}" type="presParOf" srcId="{0302FED2-FC62-4D07-83D6-B32E98E76F42}" destId="{55602623-2F17-478D-988B-41B2F537515B}" srcOrd="1" destOrd="0" presId="urn:microsoft.com/office/officeart/2005/8/layout/orgChart1"/>
    <dgm:cxn modelId="{BA77A9CF-6E0F-4B48-899D-ABDA970DFBB7}" type="presParOf" srcId="{1A7ABB82-CA04-46B6-B043-69FCEB2D14AF}" destId="{D2F1D019-B579-4516-96F6-32CB8B854E89}" srcOrd="1" destOrd="0" presId="urn:microsoft.com/office/officeart/2005/8/layout/orgChart1"/>
    <dgm:cxn modelId="{DE51BE4B-F08B-47B0-967C-EABBBDD6B3CE}" type="presParOf" srcId="{1A7ABB82-CA04-46B6-B043-69FCEB2D14AF}" destId="{18589F57-4841-48D0-A62D-2ADAC6F6FCB0}" srcOrd="2" destOrd="0" presId="urn:microsoft.com/office/officeart/2005/8/layout/orgChart1"/>
    <dgm:cxn modelId="{AFB6CD75-BA3B-469A-BA14-0A9E9402141D}" type="presParOf" srcId="{8E35D90B-3545-44CD-8762-EB9311D9A10D}" destId="{072D97CB-6EDC-4964-A6F7-2F98EB041C8E}" srcOrd="8" destOrd="0" presId="urn:microsoft.com/office/officeart/2005/8/layout/orgChart1"/>
    <dgm:cxn modelId="{7CF70B0B-30D1-449A-B7B5-1D2DC4CE8D84}" type="presParOf" srcId="{8E35D90B-3545-44CD-8762-EB9311D9A10D}" destId="{295190A8-B152-4FA1-9189-40B3E714827F}" srcOrd="9" destOrd="0" presId="urn:microsoft.com/office/officeart/2005/8/layout/orgChart1"/>
    <dgm:cxn modelId="{D408EEBD-8374-4F1C-8321-DC6F7E874ADE}" type="presParOf" srcId="{295190A8-B152-4FA1-9189-40B3E714827F}" destId="{B42D7CD9-6850-47BC-974A-89BE929EE8CB}" srcOrd="0" destOrd="0" presId="urn:microsoft.com/office/officeart/2005/8/layout/orgChart1"/>
    <dgm:cxn modelId="{0D35F689-AB54-4B03-84DC-6B842E87D57E}" type="presParOf" srcId="{B42D7CD9-6850-47BC-974A-89BE929EE8CB}" destId="{74E9A058-13AA-4D3E-8F33-D02479CC7C11}" srcOrd="0" destOrd="0" presId="urn:microsoft.com/office/officeart/2005/8/layout/orgChart1"/>
    <dgm:cxn modelId="{1477324E-4ED9-4471-A349-A0A2C9220EE4}" type="presParOf" srcId="{B42D7CD9-6850-47BC-974A-89BE929EE8CB}" destId="{D17AF9B6-9A06-489C-A9B2-A383AE6E6038}" srcOrd="1" destOrd="0" presId="urn:microsoft.com/office/officeart/2005/8/layout/orgChart1"/>
    <dgm:cxn modelId="{41BD1D45-2463-4B82-8F8C-DC6BEF983FDC}" type="presParOf" srcId="{295190A8-B152-4FA1-9189-40B3E714827F}" destId="{BA805A7C-CEBB-47E2-A46A-7EC2EAE9167C}" srcOrd="1" destOrd="0" presId="urn:microsoft.com/office/officeart/2005/8/layout/orgChart1"/>
    <dgm:cxn modelId="{551D7051-87DD-4DBA-AE17-352CF438AD23}" type="presParOf" srcId="{295190A8-B152-4FA1-9189-40B3E714827F}" destId="{DA6EB975-9194-4059-95B5-488B0A38A9C5}" srcOrd="2" destOrd="0" presId="urn:microsoft.com/office/officeart/2005/8/layout/orgChart1"/>
    <dgm:cxn modelId="{5882157B-E293-4179-9BB8-EAFFB48829DC}" type="presParOf" srcId="{8E35D90B-3545-44CD-8762-EB9311D9A10D}" destId="{00F81BC7-D69C-457D-A738-19CEA6567283}" srcOrd="10" destOrd="0" presId="urn:microsoft.com/office/officeart/2005/8/layout/orgChart1"/>
    <dgm:cxn modelId="{8BDE1F1A-5B28-4B09-989D-02E4B1FF450D}" type="presParOf" srcId="{8E35D90B-3545-44CD-8762-EB9311D9A10D}" destId="{512ADAF9-A2E9-49A6-9676-C9C75B533F0D}" srcOrd="11" destOrd="0" presId="urn:microsoft.com/office/officeart/2005/8/layout/orgChart1"/>
    <dgm:cxn modelId="{7A3D43E6-EC23-440D-BC90-053FC61D1EB3}" type="presParOf" srcId="{512ADAF9-A2E9-49A6-9676-C9C75B533F0D}" destId="{8054C07C-18B0-444E-A899-02A9B64E3D0E}" srcOrd="0" destOrd="0" presId="urn:microsoft.com/office/officeart/2005/8/layout/orgChart1"/>
    <dgm:cxn modelId="{03E72912-6E56-489D-BBAF-93C5E70E4703}" type="presParOf" srcId="{8054C07C-18B0-444E-A899-02A9B64E3D0E}" destId="{A1E0F585-569E-4416-9024-0EBCBA6B54D8}" srcOrd="0" destOrd="0" presId="urn:microsoft.com/office/officeart/2005/8/layout/orgChart1"/>
    <dgm:cxn modelId="{87A961C2-2A0E-4208-9A24-B19DED511F94}" type="presParOf" srcId="{8054C07C-18B0-444E-A899-02A9B64E3D0E}" destId="{8F777C87-0097-40FE-9731-9B6177A78F0D}" srcOrd="1" destOrd="0" presId="urn:microsoft.com/office/officeart/2005/8/layout/orgChart1"/>
    <dgm:cxn modelId="{C7C6E0F8-755F-43FA-8ECA-08F553E1013D}" type="presParOf" srcId="{512ADAF9-A2E9-49A6-9676-C9C75B533F0D}" destId="{8C28B036-245F-4B5A-99B1-3A48EF47A6FA}" srcOrd="1" destOrd="0" presId="urn:microsoft.com/office/officeart/2005/8/layout/orgChart1"/>
    <dgm:cxn modelId="{32F6C32F-C834-4150-8630-EB9C3D5737E2}" type="presParOf" srcId="{512ADAF9-A2E9-49A6-9676-C9C75B533F0D}" destId="{6D157499-AFB6-4D82-BEB6-1AE2E4AD4CFB}" srcOrd="2" destOrd="0" presId="urn:microsoft.com/office/officeart/2005/8/layout/orgChart1"/>
    <dgm:cxn modelId="{0A4431ED-52DC-46E5-9FA2-A04DC1389679}" type="presParOf" srcId="{78D5D249-AC9B-4F10-8202-CDFB51912D47}" destId="{15B3D9E7-A8E8-4F97-B107-B05CA36CE0D7}" srcOrd="2" destOrd="0" presId="urn:microsoft.com/office/officeart/2005/8/layout/orgChart1"/>
    <dgm:cxn modelId="{6D4C6E1D-32C8-425E-8D1A-D14EE0BB3E2C}" type="presParOf" srcId="{15B3D9E7-A8E8-4F97-B107-B05CA36CE0D7}" destId="{3192144B-671E-4C57-8CD9-488B8BF4AE0C}" srcOrd="0" destOrd="0" presId="urn:microsoft.com/office/officeart/2005/8/layout/orgChart1"/>
    <dgm:cxn modelId="{0AC8EF34-4149-48C2-8810-C26787142156}" type="presParOf" srcId="{15B3D9E7-A8E8-4F97-B107-B05CA36CE0D7}" destId="{D21376A2-1B47-43E0-B3D3-ACB856384959}" srcOrd="1" destOrd="0" presId="urn:microsoft.com/office/officeart/2005/8/layout/orgChart1"/>
    <dgm:cxn modelId="{311511F6-2FA2-4BF8-AAC4-2490CD37B73A}" type="presParOf" srcId="{D21376A2-1B47-43E0-B3D3-ACB856384959}" destId="{CDCC1244-DBEC-41EF-A2A4-6D5DA8E730FF}" srcOrd="0" destOrd="0" presId="urn:microsoft.com/office/officeart/2005/8/layout/orgChart1"/>
    <dgm:cxn modelId="{0D814E16-637B-42A8-8DFD-DDD985B2C1CA}" type="presParOf" srcId="{CDCC1244-DBEC-41EF-A2A4-6D5DA8E730FF}" destId="{F212C325-C9D0-4BD7-B6B9-AD800295B9BD}" srcOrd="0" destOrd="0" presId="urn:microsoft.com/office/officeart/2005/8/layout/orgChart1"/>
    <dgm:cxn modelId="{F8E78224-972C-4007-98EC-C327EFB7E1F7}" type="presParOf" srcId="{CDCC1244-DBEC-41EF-A2A4-6D5DA8E730FF}" destId="{AEC9AF97-0051-468E-AC73-36ACDB4541C4}" srcOrd="1" destOrd="0" presId="urn:microsoft.com/office/officeart/2005/8/layout/orgChart1"/>
    <dgm:cxn modelId="{A8CA626B-4FFC-4E8C-97D9-C007471377AC}" type="presParOf" srcId="{D21376A2-1B47-43E0-B3D3-ACB856384959}" destId="{3EC0BFC9-1106-4F92-8192-96A447D3FB33}" srcOrd="1" destOrd="0" presId="urn:microsoft.com/office/officeart/2005/8/layout/orgChart1"/>
    <dgm:cxn modelId="{385615B9-2843-4AA5-9841-B939411B764C}" type="presParOf" srcId="{D21376A2-1B47-43E0-B3D3-ACB856384959}" destId="{76A18BEB-F61D-4175-80D6-F660564C2E54}" srcOrd="2" destOrd="0" presId="urn:microsoft.com/office/officeart/2005/8/layout/orgChart1"/>
    <dgm:cxn modelId="{03C0D692-E638-418E-BB32-5B9094981D8A}" type="presParOf" srcId="{15B3D9E7-A8E8-4F97-B107-B05CA36CE0D7}" destId="{5E995FCC-6620-45F8-B0AE-DF5A632EDE43}" srcOrd="2" destOrd="0" presId="urn:microsoft.com/office/officeart/2005/8/layout/orgChart1"/>
    <dgm:cxn modelId="{9CDF3A27-2CF4-493E-859A-733D1559CE19}" type="presParOf" srcId="{15B3D9E7-A8E8-4F97-B107-B05CA36CE0D7}" destId="{878A8C7D-743C-4227-B96A-BA9AF9B8364E}" srcOrd="3" destOrd="0" presId="urn:microsoft.com/office/officeart/2005/8/layout/orgChart1"/>
    <dgm:cxn modelId="{4289B5C2-752A-4900-8682-546CF4054734}" type="presParOf" srcId="{878A8C7D-743C-4227-B96A-BA9AF9B8364E}" destId="{71A1628C-DDA3-4896-90EF-5E284C1097E6}" srcOrd="0" destOrd="0" presId="urn:microsoft.com/office/officeart/2005/8/layout/orgChart1"/>
    <dgm:cxn modelId="{20038009-6BA7-4FB2-83ED-972AA4D3CC07}" type="presParOf" srcId="{71A1628C-DDA3-4896-90EF-5E284C1097E6}" destId="{30CE0BDA-FFA3-43D0-BB70-4AF749B9D53A}" srcOrd="0" destOrd="0" presId="urn:microsoft.com/office/officeart/2005/8/layout/orgChart1"/>
    <dgm:cxn modelId="{6E527E09-626B-4A3B-98F0-7A054108AC38}" type="presParOf" srcId="{71A1628C-DDA3-4896-90EF-5E284C1097E6}" destId="{AC01AE00-357D-4E9B-846D-E542EEEAB456}" srcOrd="1" destOrd="0" presId="urn:microsoft.com/office/officeart/2005/8/layout/orgChart1"/>
    <dgm:cxn modelId="{ABA6D2C9-AA13-4CC4-9649-0F92DDEA0658}" type="presParOf" srcId="{878A8C7D-743C-4227-B96A-BA9AF9B8364E}" destId="{7ED65564-4D12-4253-A48E-6B621487F67F}" srcOrd="1" destOrd="0" presId="urn:microsoft.com/office/officeart/2005/8/layout/orgChart1"/>
    <dgm:cxn modelId="{8032FDEA-BC21-4CE8-A4D4-CE432BD004AF}" type="presParOf" srcId="{878A8C7D-743C-4227-B96A-BA9AF9B8364E}" destId="{5FD6DAFB-D10B-4EA7-B322-D8FBF660AB50}" srcOrd="2" destOrd="0" presId="urn:microsoft.com/office/officeart/2005/8/layout/orgChart1"/>
    <dgm:cxn modelId="{FC7300E9-6E6E-4686-9096-630B90A74CE6}" type="presParOf" srcId="{5F72FFF8-A1BF-4235-B27D-CC68527800FD}" destId="{9BC29498-5E50-4F12-8BF6-88E3604AEF8E}" srcOrd="2" destOrd="0" presId="urn:microsoft.com/office/officeart/2005/8/layout/orgChart1"/>
    <dgm:cxn modelId="{07D6A10E-365A-4307-B2B1-EC5F9D476F2B}" type="presParOf" srcId="{9BC29498-5E50-4F12-8BF6-88E3604AEF8E}" destId="{7D53CCFB-3FAB-46B3-BC86-9440D902D581}" srcOrd="0" destOrd="0" presId="urn:microsoft.com/office/officeart/2005/8/layout/orgChart1"/>
    <dgm:cxn modelId="{DFD6E436-07C1-4872-AF2E-BD44C359DF77}" type="presParOf" srcId="{9BC29498-5E50-4F12-8BF6-88E3604AEF8E}" destId="{8BFA0AD5-739E-4621-8E81-FEA34E5E2995}" srcOrd="1" destOrd="0" presId="urn:microsoft.com/office/officeart/2005/8/layout/orgChart1"/>
    <dgm:cxn modelId="{60CB979B-5158-4AE0-BD73-F2963585F685}" type="presParOf" srcId="{8BFA0AD5-739E-4621-8E81-FEA34E5E2995}" destId="{8B76D70B-26AB-4817-BF7B-133FF33932CA}" srcOrd="0" destOrd="0" presId="urn:microsoft.com/office/officeart/2005/8/layout/orgChart1"/>
    <dgm:cxn modelId="{B83DF860-590E-4732-9A92-10D63C72D4F3}" type="presParOf" srcId="{8B76D70B-26AB-4817-BF7B-133FF33932CA}" destId="{0E755573-6BB2-40FA-8C41-C968D53E4C98}" srcOrd="0" destOrd="0" presId="urn:microsoft.com/office/officeart/2005/8/layout/orgChart1"/>
    <dgm:cxn modelId="{29C5D61B-AC9B-4974-9C0C-9ED6BF5F71F8}" type="presParOf" srcId="{8B76D70B-26AB-4817-BF7B-133FF33932CA}" destId="{CF1ACC1E-2FD2-41B3-9C2F-FEC904C0CBF7}" srcOrd="1" destOrd="0" presId="urn:microsoft.com/office/officeart/2005/8/layout/orgChart1"/>
    <dgm:cxn modelId="{AFCA0ECC-0E09-4603-8107-CEC827FEC93B}" type="presParOf" srcId="{8BFA0AD5-739E-4621-8E81-FEA34E5E2995}" destId="{F653A3E5-BD1C-437A-B3C7-EF869E58888A}" srcOrd="1" destOrd="0" presId="urn:microsoft.com/office/officeart/2005/8/layout/orgChart1"/>
    <dgm:cxn modelId="{CECDBBD0-1930-48AD-AC6F-9C3712235C30}" type="presParOf" srcId="{8BFA0AD5-739E-4621-8E81-FEA34E5E2995}" destId="{1189B0F3-584F-451E-99D9-D3E600564C93}" srcOrd="2" destOrd="0" presId="urn:microsoft.com/office/officeart/2005/8/layout/orgChart1"/>
    <dgm:cxn modelId="{1CF2F93C-459D-4095-BD2A-73CAD0945052}" type="presParOf" srcId="{9BC29498-5E50-4F12-8BF6-88E3604AEF8E}" destId="{B14DE4A5-5005-4B81-B064-06ABBE60081F}" srcOrd="2" destOrd="0" presId="urn:microsoft.com/office/officeart/2005/8/layout/orgChart1"/>
    <dgm:cxn modelId="{C4C3E101-F51F-4328-892B-DB04A068F9AB}" type="presParOf" srcId="{9BC29498-5E50-4F12-8BF6-88E3604AEF8E}" destId="{69BF4388-827E-420F-972C-4477D3C01673}" srcOrd="3" destOrd="0" presId="urn:microsoft.com/office/officeart/2005/8/layout/orgChart1"/>
    <dgm:cxn modelId="{28B61473-45B0-4340-92F3-0D0BE9946F5A}" type="presParOf" srcId="{69BF4388-827E-420F-972C-4477D3C01673}" destId="{63EB5406-ACD6-468A-B821-F8A790140C40}" srcOrd="0" destOrd="0" presId="urn:microsoft.com/office/officeart/2005/8/layout/orgChart1"/>
    <dgm:cxn modelId="{B8DB4317-E5C6-4DB2-952B-C6377CA2179E}" type="presParOf" srcId="{63EB5406-ACD6-468A-B821-F8A790140C40}" destId="{2B3907E0-DC34-4223-A878-68E8CBFF25DD}" srcOrd="0" destOrd="0" presId="urn:microsoft.com/office/officeart/2005/8/layout/orgChart1"/>
    <dgm:cxn modelId="{64862079-5ABE-45AB-8381-D6AC5736D4D6}" type="presParOf" srcId="{63EB5406-ACD6-468A-B821-F8A790140C40}" destId="{7E123D71-DBAF-419E-A5EC-0B3247DD154D}" srcOrd="1" destOrd="0" presId="urn:microsoft.com/office/officeart/2005/8/layout/orgChart1"/>
    <dgm:cxn modelId="{0C2CB9B1-C4DD-4A20-BE11-6847448C67BC}" type="presParOf" srcId="{69BF4388-827E-420F-972C-4477D3C01673}" destId="{728278F5-2DA5-4176-8642-A4654B18C537}" srcOrd="1" destOrd="0" presId="urn:microsoft.com/office/officeart/2005/8/layout/orgChart1"/>
    <dgm:cxn modelId="{64F488DB-5BF0-47D9-A45A-745A20613431}" type="presParOf" srcId="{69BF4388-827E-420F-972C-4477D3C01673}" destId="{2882F9D5-2047-449E-AEDF-D019F658F868}" srcOrd="2" destOrd="0" presId="urn:microsoft.com/office/officeart/2005/8/layout/orgChart1"/>
    <dgm:cxn modelId="{0F68BA98-6F36-4E91-B0EA-C145C6720FB6}" type="presParOf" srcId="{9BC29498-5E50-4F12-8BF6-88E3604AEF8E}" destId="{ECCA1885-064B-41B3-88C9-5A33A3C00FB9}" srcOrd="4" destOrd="0" presId="urn:microsoft.com/office/officeart/2005/8/layout/orgChart1"/>
    <dgm:cxn modelId="{8B2DFBE9-CB80-4C3A-8BFC-B55967E65DB6}" type="presParOf" srcId="{9BC29498-5E50-4F12-8BF6-88E3604AEF8E}" destId="{94B35132-21B4-450F-9AB4-F11106A111B5}" srcOrd="5" destOrd="0" presId="urn:microsoft.com/office/officeart/2005/8/layout/orgChart1"/>
    <dgm:cxn modelId="{BE4CFF44-D0B3-4B27-AEE2-0942B0FEF464}" type="presParOf" srcId="{94B35132-21B4-450F-9AB4-F11106A111B5}" destId="{950AAD6B-85D1-4D2A-8D97-E6D64561214D}" srcOrd="0" destOrd="0" presId="urn:microsoft.com/office/officeart/2005/8/layout/orgChart1"/>
    <dgm:cxn modelId="{C9721DB0-C638-4DBB-856B-05A380478F3E}" type="presParOf" srcId="{950AAD6B-85D1-4D2A-8D97-E6D64561214D}" destId="{5B77B8A2-0EB2-49DF-B7C0-836547CBBD22}" srcOrd="0" destOrd="0" presId="urn:microsoft.com/office/officeart/2005/8/layout/orgChart1"/>
    <dgm:cxn modelId="{D5BF65CF-AE41-45B9-B78C-EA54DE7546B9}" type="presParOf" srcId="{950AAD6B-85D1-4D2A-8D97-E6D64561214D}" destId="{AC9047A8-C8E0-4EBA-950D-7E5D948730E3}" srcOrd="1" destOrd="0" presId="urn:microsoft.com/office/officeart/2005/8/layout/orgChart1"/>
    <dgm:cxn modelId="{E83854C8-438D-419B-9C11-DE0A4630AC04}" type="presParOf" srcId="{94B35132-21B4-450F-9AB4-F11106A111B5}" destId="{063767B2-3203-484C-A02F-779C400B3F47}" srcOrd="1" destOrd="0" presId="urn:microsoft.com/office/officeart/2005/8/layout/orgChart1"/>
    <dgm:cxn modelId="{30AB8497-F346-4709-8464-9B3EB0AF841F}" type="presParOf" srcId="{94B35132-21B4-450F-9AB4-F11106A111B5}" destId="{C0589B08-A22E-4191-BB64-8819BEA04DED}" srcOrd="2" destOrd="0" presId="urn:microsoft.com/office/officeart/2005/8/layout/orgChart1"/>
    <dgm:cxn modelId="{F102A89D-444B-41D4-B7E4-7BC48636297C}" type="presParOf" srcId="{001CB3CD-274E-450D-9CFF-93E1988E61A9}" destId="{A573314E-DEB7-48EA-B9A9-1EDEFD94D9CA}" srcOrd="1" destOrd="0" presId="urn:microsoft.com/office/officeart/2005/8/layout/orgChart1"/>
    <dgm:cxn modelId="{FA707096-28C7-48A2-B847-ADF2EFF804F7}" type="presParOf" srcId="{A573314E-DEB7-48EA-B9A9-1EDEFD94D9CA}" destId="{B49B47FE-16FE-4641-89E8-D70725BC710E}" srcOrd="0" destOrd="0" presId="urn:microsoft.com/office/officeart/2005/8/layout/orgChart1"/>
    <dgm:cxn modelId="{FBAEBD58-5775-4795-99E6-14F392AA86A3}" type="presParOf" srcId="{B49B47FE-16FE-4641-89E8-D70725BC710E}" destId="{92FCF205-A3F3-4413-A152-E4C2465BA909}" srcOrd="0" destOrd="0" presId="urn:microsoft.com/office/officeart/2005/8/layout/orgChart1"/>
    <dgm:cxn modelId="{E642B9A1-8EF6-4D2A-8AFF-0456668F1715}" type="presParOf" srcId="{B49B47FE-16FE-4641-89E8-D70725BC710E}" destId="{FAC972D3-358E-4904-A8FD-DFF4FBE8F998}" srcOrd="1" destOrd="0" presId="urn:microsoft.com/office/officeart/2005/8/layout/orgChart1"/>
    <dgm:cxn modelId="{79C984AC-E105-4D41-90B2-F0054DBD1288}" type="presParOf" srcId="{A573314E-DEB7-48EA-B9A9-1EDEFD94D9CA}" destId="{A8860378-6134-4068-B0BB-03428FA5AD79}" srcOrd="1" destOrd="0" presId="urn:microsoft.com/office/officeart/2005/8/layout/orgChart1"/>
    <dgm:cxn modelId="{D8CA933A-1499-4F90-8E82-2F9018C31C97}" type="presParOf" srcId="{A573314E-DEB7-48EA-B9A9-1EDEFD94D9CA}" destId="{18565562-768E-4F53-8441-4B9AC1A48F9C}" srcOrd="2" destOrd="0" presId="urn:microsoft.com/office/officeart/2005/8/layout/orgChart1"/>
  </dgm:cxnLst>
  <dgm:bg>
    <a:effectLst>
      <a:outerShdw blurRad="76200" dist="50800" dir="5400000" sx="5000" sy="5000" algn="ctr" rotWithShape="0">
        <a:srgbClr val="000000">
          <a:alpha val="43137"/>
        </a:srgbClr>
      </a:outerShdw>
      <a:softEdge rad="25400"/>
    </a:effect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CA1885-064B-41B3-88C9-5A33A3C00FB9}">
      <dsp:nvSpPr>
        <dsp:cNvPr id="0" name=""/>
        <dsp:cNvSpPr/>
      </dsp:nvSpPr>
      <dsp:spPr>
        <a:xfrm>
          <a:off x="5625375" y="381940"/>
          <a:ext cx="91440" cy="886658"/>
        </a:xfrm>
        <a:custGeom>
          <a:avLst/>
          <a:gdLst/>
          <a:ahLst/>
          <a:cxnLst/>
          <a:rect l="0" t="0" r="0" b="0"/>
          <a:pathLst>
            <a:path>
              <a:moveTo>
                <a:pt x="125319" y="0"/>
              </a:moveTo>
              <a:lnTo>
                <a:pt x="125319" y="886658"/>
              </a:lnTo>
              <a:lnTo>
                <a:pt x="45720" y="886658"/>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B14DE4A5-5005-4B81-B064-06ABBE60081F}">
      <dsp:nvSpPr>
        <dsp:cNvPr id="0" name=""/>
        <dsp:cNvSpPr/>
      </dsp:nvSpPr>
      <dsp:spPr>
        <a:xfrm>
          <a:off x="5704975" y="381940"/>
          <a:ext cx="91440" cy="348412"/>
        </a:xfrm>
        <a:custGeom>
          <a:avLst/>
          <a:gdLst/>
          <a:ahLst/>
          <a:cxnLst/>
          <a:rect l="0" t="0" r="0" b="0"/>
          <a:pathLst>
            <a:path>
              <a:moveTo>
                <a:pt x="45720" y="0"/>
              </a:moveTo>
              <a:lnTo>
                <a:pt x="45720" y="348412"/>
              </a:lnTo>
              <a:lnTo>
                <a:pt x="125319" y="348412"/>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7D53CCFB-3FAB-46B3-BC86-9440D902D581}">
      <dsp:nvSpPr>
        <dsp:cNvPr id="0" name=""/>
        <dsp:cNvSpPr/>
      </dsp:nvSpPr>
      <dsp:spPr>
        <a:xfrm>
          <a:off x="5625375" y="381940"/>
          <a:ext cx="91440" cy="348412"/>
        </a:xfrm>
        <a:custGeom>
          <a:avLst/>
          <a:gdLst/>
          <a:ahLst/>
          <a:cxnLst/>
          <a:rect l="0" t="0" r="0" b="0"/>
          <a:pathLst>
            <a:path>
              <a:moveTo>
                <a:pt x="125319" y="0"/>
              </a:moveTo>
              <a:lnTo>
                <a:pt x="125319" y="348412"/>
              </a:lnTo>
              <a:lnTo>
                <a:pt x="45720" y="348412"/>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5E995FCC-6620-45F8-B0AE-DF5A632EDE43}">
      <dsp:nvSpPr>
        <dsp:cNvPr id="0" name=""/>
        <dsp:cNvSpPr/>
      </dsp:nvSpPr>
      <dsp:spPr>
        <a:xfrm>
          <a:off x="5704975" y="1996057"/>
          <a:ext cx="91440" cy="348412"/>
        </a:xfrm>
        <a:custGeom>
          <a:avLst/>
          <a:gdLst/>
          <a:ahLst/>
          <a:cxnLst/>
          <a:rect l="0" t="0" r="0" b="0"/>
          <a:pathLst>
            <a:path>
              <a:moveTo>
                <a:pt x="45720" y="0"/>
              </a:moveTo>
              <a:lnTo>
                <a:pt x="45720" y="348412"/>
              </a:lnTo>
              <a:lnTo>
                <a:pt x="125319" y="34841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92144B-671E-4C57-8CD9-488B8BF4AE0C}">
      <dsp:nvSpPr>
        <dsp:cNvPr id="0" name=""/>
        <dsp:cNvSpPr/>
      </dsp:nvSpPr>
      <dsp:spPr>
        <a:xfrm>
          <a:off x="5625375" y="1996057"/>
          <a:ext cx="91440" cy="348412"/>
        </a:xfrm>
        <a:custGeom>
          <a:avLst/>
          <a:gdLst/>
          <a:ahLst/>
          <a:cxnLst/>
          <a:rect l="0" t="0" r="0" b="0"/>
          <a:pathLst>
            <a:path>
              <a:moveTo>
                <a:pt x="125319" y="0"/>
              </a:moveTo>
              <a:lnTo>
                <a:pt x="125319" y="348412"/>
              </a:lnTo>
              <a:lnTo>
                <a:pt x="45720" y="348412"/>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F81BC7-D69C-457D-A738-19CEA6567283}">
      <dsp:nvSpPr>
        <dsp:cNvPr id="0" name=""/>
        <dsp:cNvSpPr/>
      </dsp:nvSpPr>
      <dsp:spPr>
        <a:xfrm>
          <a:off x="5704975" y="3071928"/>
          <a:ext cx="91440" cy="1423668"/>
        </a:xfrm>
        <a:custGeom>
          <a:avLst/>
          <a:gdLst/>
          <a:ahLst/>
          <a:cxnLst/>
          <a:rect l="0" t="0" r="0" b="0"/>
          <a:pathLst>
            <a:path>
              <a:moveTo>
                <a:pt x="45720" y="0"/>
              </a:moveTo>
              <a:lnTo>
                <a:pt x="45720" y="1423668"/>
              </a:lnTo>
              <a:lnTo>
                <a:pt x="125242" y="1423668"/>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2D97CB-6EDC-4964-A6F7-2F98EB041C8E}">
      <dsp:nvSpPr>
        <dsp:cNvPr id="0" name=""/>
        <dsp:cNvSpPr/>
      </dsp:nvSpPr>
      <dsp:spPr>
        <a:xfrm>
          <a:off x="5625453" y="3071928"/>
          <a:ext cx="91440" cy="1423668"/>
        </a:xfrm>
        <a:custGeom>
          <a:avLst/>
          <a:gdLst/>
          <a:ahLst/>
          <a:cxnLst/>
          <a:rect l="0" t="0" r="0" b="0"/>
          <a:pathLst>
            <a:path>
              <a:moveTo>
                <a:pt x="125242" y="0"/>
              </a:moveTo>
              <a:lnTo>
                <a:pt x="125242" y="1423668"/>
              </a:lnTo>
              <a:lnTo>
                <a:pt x="45720" y="1423668"/>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2C72FE1-A1A4-42BB-85AA-8842CCF648B7}">
      <dsp:nvSpPr>
        <dsp:cNvPr id="0" name=""/>
        <dsp:cNvSpPr/>
      </dsp:nvSpPr>
      <dsp:spPr>
        <a:xfrm>
          <a:off x="5704975" y="3071928"/>
          <a:ext cx="91440" cy="885947"/>
        </a:xfrm>
        <a:custGeom>
          <a:avLst/>
          <a:gdLst/>
          <a:ahLst/>
          <a:cxnLst/>
          <a:rect l="0" t="0" r="0" b="0"/>
          <a:pathLst>
            <a:path>
              <a:moveTo>
                <a:pt x="45720" y="0"/>
              </a:moveTo>
              <a:lnTo>
                <a:pt x="45720" y="885947"/>
              </a:lnTo>
              <a:lnTo>
                <a:pt x="125242" y="885947"/>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56A50C-B70C-4E43-9A7C-511A6E9994EE}">
      <dsp:nvSpPr>
        <dsp:cNvPr id="0" name=""/>
        <dsp:cNvSpPr/>
      </dsp:nvSpPr>
      <dsp:spPr>
        <a:xfrm>
          <a:off x="5642712" y="3071928"/>
          <a:ext cx="107983" cy="885947"/>
        </a:xfrm>
        <a:custGeom>
          <a:avLst/>
          <a:gdLst/>
          <a:ahLst/>
          <a:cxnLst/>
          <a:rect l="0" t="0" r="0" b="0"/>
          <a:pathLst>
            <a:path>
              <a:moveTo>
                <a:pt x="107983" y="0"/>
              </a:moveTo>
              <a:lnTo>
                <a:pt x="107983" y="885947"/>
              </a:lnTo>
              <a:lnTo>
                <a:pt x="0" y="885947"/>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F8DDC7BC-DF0E-453E-B6CF-248AF84A19C0}">
      <dsp:nvSpPr>
        <dsp:cNvPr id="0" name=""/>
        <dsp:cNvSpPr/>
      </dsp:nvSpPr>
      <dsp:spPr>
        <a:xfrm>
          <a:off x="5704975" y="3071928"/>
          <a:ext cx="91440" cy="348227"/>
        </a:xfrm>
        <a:custGeom>
          <a:avLst/>
          <a:gdLst/>
          <a:ahLst/>
          <a:cxnLst/>
          <a:rect l="0" t="0" r="0" b="0"/>
          <a:pathLst>
            <a:path>
              <a:moveTo>
                <a:pt x="45720" y="0"/>
              </a:moveTo>
              <a:lnTo>
                <a:pt x="45720" y="348227"/>
              </a:lnTo>
              <a:lnTo>
                <a:pt x="125242" y="348227"/>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C762C613-A41D-4F34-B530-9190F40FF846}">
      <dsp:nvSpPr>
        <dsp:cNvPr id="0" name=""/>
        <dsp:cNvSpPr/>
      </dsp:nvSpPr>
      <dsp:spPr>
        <a:xfrm>
          <a:off x="5642712" y="3071928"/>
          <a:ext cx="107983" cy="348227"/>
        </a:xfrm>
        <a:custGeom>
          <a:avLst/>
          <a:gdLst/>
          <a:ahLst/>
          <a:cxnLst/>
          <a:rect l="0" t="0" r="0" b="0"/>
          <a:pathLst>
            <a:path>
              <a:moveTo>
                <a:pt x="107983" y="0"/>
              </a:moveTo>
              <a:lnTo>
                <a:pt x="107983" y="348227"/>
              </a:lnTo>
              <a:lnTo>
                <a:pt x="0" y="348227"/>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DD804C11-C128-4D8A-A111-7191306E80D8}">
      <dsp:nvSpPr>
        <dsp:cNvPr id="0" name=""/>
        <dsp:cNvSpPr/>
      </dsp:nvSpPr>
      <dsp:spPr>
        <a:xfrm>
          <a:off x="5750695" y="3071928"/>
          <a:ext cx="1315401" cy="1771895"/>
        </a:xfrm>
        <a:custGeom>
          <a:avLst/>
          <a:gdLst/>
          <a:ahLst/>
          <a:cxnLst/>
          <a:rect l="0" t="0" r="0" b="0"/>
          <a:pathLst>
            <a:path>
              <a:moveTo>
                <a:pt x="0" y="0"/>
              </a:moveTo>
              <a:lnTo>
                <a:pt x="0" y="1692295"/>
              </a:lnTo>
              <a:lnTo>
                <a:pt x="1315401" y="1692295"/>
              </a:lnTo>
              <a:lnTo>
                <a:pt x="1315401" y="1771895"/>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6754AE9E-09ED-4BFF-AF7A-313D04F9B7E5}">
      <dsp:nvSpPr>
        <dsp:cNvPr id="0" name=""/>
        <dsp:cNvSpPr/>
      </dsp:nvSpPr>
      <dsp:spPr>
        <a:xfrm>
          <a:off x="4348807" y="5222870"/>
          <a:ext cx="91440" cy="1423668"/>
        </a:xfrm>
        <a:custGeom>
          <a:avLst/>
          <a:gdLst/>
          <a:ahLst/>
          <a:cxnLst/>
          <a:rect l="0" t="0" r="0" b="0"/>
          <a:pathLst>
            <a:path>
              <a:moveTo>
                <a:pt x="45720" y="0"/>
              </a:moveTo>
              <a:lnTo>
                <a:pt x="45720" y="1423668"/>
              </a:lnTo>
              <a:lnTo>
                <a:pt x="125242" y="1423668"/>
              </a:lnTo>
            </a:path>
          </a:pathLst>
        </a:custGeom>
        <a:no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B43D56-30FC-4BBB-9C1C-E9F81507B941}">
      <dsp:nvSpPr>
        <dsp:cNvPr id="0" name=""/>
        <dsp:cNvSpPr/>
      </dsp:nvSpPr>
      <dsp:spPr>
        <a:xfrm>
          <a:off x="4269285" y="5222870"/>
          <a:ext cx="91440" cy="1423668"/>
        </a:xfrm>
        <a:custGeom>
          <a:avLst/>
          <a:gdLst/>
          <a:ahLst/>
          <a:cxnLst/>
          <a:rect l="0" t="0" r="0" b="0"/>
          <a:pathLst>
            <a:path>
              <a:moveTo>
                <a:pt x="125242" y="0"/>
              </a:moveTo>
              <a:lnTo>
                <a:pt x="125242" y="1423668"/>
              </a:lnTo>
              <a:lnTo>
                <a:pt x="45720" y="1423668"/>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25BA14D1-81E6-4869-8E0B-B758251633CA}">
      <dsp:nvSpPr>
        <dsp:cNvPr id="0" name=""/>
        <dsp:cNvSpPr/>
      </dsp:nvSpPr>
      <dsp:spPr>
        <a:xfrm>
          <a:off x="4348807" y="5222870"/>
          <a:ext cx="91440" cy="885947"/>
        </a:xfrm>
        <a:custGeom>
          <a:avLst/>
          <a:gdLst/>
          <a:ahLst/>
          <a:cxnLst/>
          <a:rect l="0" t="0" r="0" b="0"/>
          <a:pathLst>
            <a:path>
              <a:moveTo>
                <a:pt x="45720" y="0"/>
              </a:moveTo>
              <a:lnTo>
                <a:pt x="45720" y="885947"/>
              </a:lnTo>
              <a:lnTo>
                <a:pt x="125242" y="885947"/>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11224305-7188-4E54-8545-D1C4FF6E2960}">
      <dsp:nvSpPr>
        <dsp:cNvPr id="0" name=""/>
        <dsp:cNvSpPr/>
      </dsp:nvSpPr>
      <dsp:spPr>
        <a:xfrm>
          <a:off x="4269285" y="5222870"/>
          <a:ext cx="91440" cy="885947"/>
        </a:xfrm>
        <a:custGeom>
          <a:avLst/>
          <a:gdLst/>
          <a:ahLst/>
          <a:cxnLst/>
          <a:rect l="0" t="0" r="0" b="0"/>
          <a:pathLst>
            <a:path>
              <a:moveTo>
                <a:pt x="125242" y="0"/>
              </a:moveTo>
              <a:lnTo>
                <a:pt x="125242" y="885947"/>
              </a:lnTo>
              <a:lnTo>
                <a:pt x="45720" y="885947"/>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94318337-5B82-4F70-9386-5B5A5695545C}">
      <dsp:nvSpPr>
        <dsp:cNvPr id="0" name=""/>
        <dsp:cNvSpPr/>
      </dsp:nvSpPr>
      <dsp:spPr>
        <a:xfrm>
          <a:off x="4348807" y="5222870"/>
          <a:ext cx="91440" cy="348227"/>
        </a:xfrm>
        <a:custGeom>
          <a:avLst/>
          <a:gdLst/>
          <a:ahLst/>
          <a:cxnLst/>
          <a:rect l="0" t="0" r="0" b="0"/>
          <a:pathLst>
            <a:path>
              <a:moveTo>
                <a:pt x="45720" y="0"/>
              </a:moveTo>
              <a:lnTo>
                <a:pt x="45720" y="348227"/>
              </a:lnTo>
              <a:lnTo>
                <a:pt x="125242" y="348227"/>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B37B4E50-D58A-458A-AF3C-27070E04EAB3}">
      <dsp:nvSpPr>
        <dsp:cNvPr id="0" name=""/>
        <dsp:cNvSpPr/>
      </dsp:nvSpPr>
      <dsp:spPr>
        <a:xfrm>
          <a:off x="4269285" y="5222870"/>
          <a:ext cx="91440" cy="348227"/>
        </a:xfrm>
        <a:custGeom>
          <a:avLst/>
          <a:gdLst/>
          <a:ahLst/>
          <a:cxnLst/>
          <a:rect l="0" t="0" r="0" b="0"/>
          <a:pathLst>
            <a:path>
              <a:moveTo>
                <a:pt x="125242" y="0"/>
              </a:moveTo>
              <a:lnTo>
                <a:pt x="125242" y="348227"/>
              </a:lnTo>
              <a:lnTo>
                <a:pt x="45720" y="348227"/>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757AA481-9D47-44FC-B7F4-D85DB5CD2088}">
      <dsp:nvSpPr>
        <dsp:cNvPr id="0" name=""/>
        <dsp:cNvSpPr/>
      </dsp:nvSpPr>
      <dsp:spPr>
        <a:xfrm>
          <a:off x="4394527" y="3071928"/>
          <a:ext cx="1356168" cy="1771895"/>
        </a:xfrm>
        <a:custGeom>
          <a:avLst/>
          <a:gdLst/>
          <a:ahLst/>
          <a:cxnLst/>
          <a:rect l="0" t="0" r="0" b="0"/>
          <a:pathLst>
            <a:path>
              <a:moveTo>
                <a:pt x="1356168" y="0"/>
              </a:moveTo>
              <a:lnTo>
                <a:pt x="1356168" y="1692295"/>
              </a:lnTo>
              <a:lnTo>
                <a:pt x="0" y="1692295"/>
              </a:lnTo>
              <a:lnTo>
                <a:pt x="0" y="1771895"/>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4EF3E026-8586-4015-B257-B2A31C308E9E}">
      <dsp:nvSpPr>
        <dsp:cNvPr id="0" name=""/>
        <dsp:cNvSpPr/>
      </dsp:nvSpPr>
      <dsp:spPr>
        <a:xfrm>
          <a:off x="5704975" y="1996057"/>
          <a:ext cx="91440" cy="696824"/>
        </a:xfrm>
        <a:custGeom>
          <a:avLst/>
          <a:gdLst/>
          <a:ahLst/>
          <a:cxnLst/>
          <a:rect l="0" t="0" r="0" b="0"/>
          <a:pathLst>
            <a:path>
              <a:moveTo>
                <a:pt x="45720" y="0"/>
              </a:moveTo>
              <a:lnTo>
                <a:pt x="45720" y="696824"/>
              </a:lnTo>
            </a:path>
          </a:pathLst>
        </a:custGeom>
        <a:noFill/>
        <a:ln w="6350"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B096E58C-9EDE-4866-93F3-9D2E2C7B55B7}">
      <dsp:nvSpPr>
        <dsp:cNvPr id="0" name=""/>
        <dsp:cNvSpPr/>
      </dsp:nvSpPr>
      <dsp:spPr>
        <a:xfrm>
          <a:off x="5704975" y="381940"/>
          <a:ext cx="91440" cy="1235070"/>
        </a:xfrm>
        <a:custGeom>
          <a:avLst/>
          <a:gdLst/>
          <a:ahLst/>
          <a:cxnLst/>
          <a:rect l="0" t="0" r="0" b="0"/>
          <a:pathLst>
            <a:path>
              <a:moveTo>
                <a:pt x="45720" y="0"/>
              </a:moveTo>
              <a:lnTo>
                <a:pt x="45720" y="1235070"/>
              </a:lnTo>
            </a:path>
          </a:pathLst>
        </a:custGeom>
        <a:noFill/>
        <a:ln w="3175" cap="flat" cmpd="sng" algn="ctr">
          <a:solidFill>
            <a:schemeClr val="dk1"/>
          </a:solidFill>
          <a:prstDash val="solid"/>
          <a:miter lim="800000"/>
        </a:ln>
        <a:effectLst/>
      </dsp:spPr>
      <dsp:style>
        <a:lnRef idx="1">
          <a:schemeClr val="dk1"/>
        </a:lnRef>
        <a:fillRef idx="0">
          <a:schemeClr val="dk1"/>
        </a:fillRef>
        <a:effectRef idx="0">
          <a:schemeClr val="dk1"/>
        </a:effectRef>
        <a:fontRef idx="minor">
          <a:schemeClr val="tx1"/>
        </a:fontRef>
      </dsp:style>
    </dsp:sp>
    <dsp:sp modelId="{505071BF-F17E-488D-965F-703290F8B4B0}">
      <dsp:nvSpPr>
        <dsp:cNvPr id="0" name=""/>
        <dsp:cNvSpPr/>
      </dsp:nvSpPr>
      <dsp:spPr>
        <a:xfrm>
          <a:off x="4474127" y="2894"/>
          <a:ext cx="2553136" cy="37904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solidFill>
                <a:schemeClr val="bg1"/>
              </a:solidFill>
              <a:latin typeface="Arial Narrow" panose="020B0606020202030204" pitchFamily="34" charset="0"/>
              <a:hlinkClick xmlns:r="http://schemas.openxmlformats.org/officeDocument/2006/relationships" r:id="" action="ppaction://hlinksldjump"/>
            </a:rPr>
            <a:t>Consejo Directivo</a:t>
          </a:r>
          <a:endParaRPr lang="es-SV" sz="1400" kern="1200" dirty="0">
            <a:solidFill>
              <a:schemeClr val="bg1"/>
            </a:solidFill>
            <a:latin typeface="Arial Narrow" panose="020B0606020202030204" pitchFamily="34" charset="0"/>
          </a:endParaRPr>
        </a:p>
      </dsp:txBody>
      <dsp:txXfrm>
        <a:off x="4492631" y="21398"/>
        <a:ext cx="2516128" cy="342038"/>
      </dsp:txXfrm>
    </dsp:sp>
    <dsp:sp modelId="{F7C88F77-6D8D-464F-B8B0-6F9A2FD52431}">
      <dsp:nvSpPr>
        <dsp:cNvPr id="0" name=""/>
        <dsp:cNvSpPr/>
      </dsp:nvSpPr>
      <dsp:spPr>
        <a:xfrm>
          <a:off x="4474127" y="1617011"/>
          <a:ext cx="2553136" cy="37904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Presidencia</a:t>
          </a:r>
          <a:endParaRPr lang="es-SV" sz="1400" kern="1200" dirty="0">
            <a:latin typeface="Arial Narrow" panose="020B0606020202030204" pitchFamily="34" charset="0"/>
          </a:endParaRPr>
        </a:p>
      </dsp:txBody>
      <dsp:txXfrm>
        <a:off x="4492631" y="1635515"/>
        <a:ext cx="2516128" cy="342038"/>
      </dsp:txXfrm>
    </dsp:sp>
    <dsp:sp modelId="{926A977A-E314-4CA3-8F7D-77C3AA4EE595}">
      <dsp:nvSpPr>
        <dsp:cNvPr id="0" name=""/>
        <dsp:cNvSpPr/>
      </dsp:nvSpPr>
      <dsp:spPr>
        <a:xfrm>
          <a:off x="4474127" y="2692882"/>
          <a:ext cx="2553136" cy="37904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Dirección Ejecutiva</a:t>
          </a:r>
          <a:endParaRPr lang="es-SV" sz="1400" kern="1200" dirty="0">
            <a:latin typeface="Arial Narrow" panose="020B0606020202030204" pitchFamily="34" charset="0"/>
          </a:endParaRPr>
        </a:p>
      </dsp:txBody>
      <dsp:txXfrm>
        <a:off x="4492631" y="2711386"/>
        <a:ext cx="2516128" cy="342038"/>
      </dsp:txXfrm>
    </dsp:sp>
    <dsp:sp modelId="{8AB413AB-8DAC-40BA-8109-EF6C5FC8587A}">
      <dsp:nvSpPr>
        <dsp:cNvPr id="0" name=""/>
        <dsp:cNvSpPr/>
      </dsp:nvSpPr>
      <dsp:spPr>
        <a:xfrm>
          <a:off x="3158725" y="4843823"/>
          <a:ext cx="2471603" cy="37904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Gerencia de Administración y Finanzas</a:t>
          </a:r>
          <a:endParaRPr lang="es-SV" sz="1400" kern="1200" dirty="0" smtClean="0">
            <a:latin typeface="Arial Narrow" panose="020B0606020202030204" pitchFamily="34" charset="0"/>
          </a:endParaRPr>
        </a:p>
      </dsp:txBody>
      <dsp:txXfrm>
        <a:off x="3177229" y="4862327"/>
        <a:ext cx="2434595" cy="342038"/>
      </dsp:txXfrm>
    </dsp:sp>
    <dsp:sp modelId="{C86FB370-5C3E-4767-BADD-75E4205476B7}">
      <dsp:nvSpPr>
        <dsp:cNvPr id="0" name=""/>
        <dsp:cNvSpPr/>
      </dsp:nvSpPr>
      <dsp:spPr>
        <a:xfrm>
          <a:off x="1764361" y="5381759"/>
          <a:ext cx="2550643" cy="37867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Presupuesto</a:t>
          </a:r>
          <a:endParaRPr lang="es-SV" sz="1400" kern="1200" dirty="0">
            <a:latin typeface="Arial Narrow" panose="020B0606020202030204" pitchFamily="34" charset="0"/>
          </a:endParaRPr>
        </a:p>
      </dsp:txBody>
      <dsp:txXfrm>
        <a:off x="1782846" y="5400244"/>
        <a:ext cx="2513673" cy="341706"/>
      </dsp:txXfrm>
    </dsp:sp>
    <dsp:sp modelId="{E9EE7DD8-E968-46D3-A05D-D5002C3659E8}">
      <dsp:nvSpPr>
        <dsp:cNvPr id="0" name=""/>
        <dsp:cNvSpPr/>
      </dsp:nvSpPr>
      <dsp:spPr>
        <a:xfrm>
          <a:off x="4474049" y="5381759"/>
          <a:ext cx="2550643" cy="37867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Planificación y Recursos Humanos</a:t>
          </a:r>
          <a:endParaRPr lang="es-SV" sz="1400" kern="1200" dirty="0">
            <a:latin typeface="Arial Narrow" panose="020B0606020202030204" pitchFamily="34" charset="0"/>
          </a:endParaRPr>
        </a:p>
      </dsp:txBody>
      <dsp:txXfrm>
        <a:off x="4492534" y="5400244"/>
        <a:ext cx="2513673" cy="341706"/>
      </dsp:txXfrm>
    </dsp:sp>
    <dsp:sp modelId="{6088A5DF-FF51-47EC-B102-370CCA877D05}">
      <dsp:nvSpPr>
        <dsp:cNvPr id="0" name=""/>
        <dsp:cNvSpPr/>
      </dsp:nvSpPr>
      <dsp:spPr>
        <a:xfrm>
          <a:off x="1764361" y="5919479"/>
          <a:ext cx="2550643" cy="37867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Contabilidad</a:t>
          </a:r>
          <a:endParaRPr lang="es-SV" sz="1400" kern="1200" dirty="0">
            <a:latin typeface="Arial Narrow" panose="020B0606020202030204" pitchFamily="34" charset="0"/>
          </a:endParaRPr>
        </a:p>
      </dsp:txBody>
      <dsp:txXfrm>
        <a:off x="1782846" y="5937964"/>
        <a:ext cx="2513673" cy="341706"/>
      </dsp:txXfrm>
    </dsp:sp>
    <dsp:sp modelId="{40C094B7-DA08-4C46-9DFD-69C4706F28FA}">
      <dsp:nvSpPr>
        <dsp:cNvPr id="0" name=""/>
        <dsp:cNvSpPr/>
      </dsp:nvSpPr>
      <dsp:spPr>
        <a:xfrm>
          <a:off x="4474049" y="5919479"/>
          <a:ext cx="2550643" cy="37867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Servicios Generales y de Atención al Beneficiario</a:t>
          </a:r>
          <a:endParaRPr lang="es-SV" sz="1400" kern="1200" dirty="0" smtClean="0">
            <a:latin typeface="Arial Narrow" panose="020B0606020202030204" pitchFamily="34" charset="0"/>
          </a:endParaRPr>
        </a:p>
      </dsp:txBody>
      <dsp:txXfrm>
        <a:off x="4492534" y="5937964"/>
        <a:ext cx="2513673" cy="341706"/>
      </dsp:txXfrm>
    </dsp:sp>
    <dsp:sp modelId="{EFC93E29-4D1C-4BB3-82C6-02F323EECE22}">
      <dsp:nvSpPr>
        <dsp:cNvPr id="0" name=""/>
        <dsp:cNvSpPr/>
      </dsp:nvSpPr>
      <dsp:spPr>
        <a:xfrm>
          <a:off x="1764361" y="6457200"/>
          <a:ext cx="2550643" cy="37867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Tesorería</a:t>
          </a:r>
          <a:endParaRPr lang="es-SV" sz="1400" kern="1200" dirty="0" smtClean="0">
            <a:latin typeface="Arial Narrow" panose="020B0606020202030204" pitchFamily="34" charset="0"/>
          </a:endParaRPr>
        </a:p>
      </dsp:txBody>
      <dsp:txXfrm>
        <a:off x="1782846" y="6475685"/>
        <a:ext cx="2513673" cy="341706"/>
      </dsp:txXfrm>
    </dsp:sp>
    <dsp:sp modelId="{F92872C8-4D11-4513-87EE-66D9484F682D}">
      <dsp:nvSpPr>
        <dsp:cNvPr id="0" name=""/>
        <dsp:cNvSpPr/>
      </dsp:nvSpPr>
      <dsp:spPr>
        <a:xfrm>
          <a:off x="4474049" y="6457200"/>
          <a:ext cx="2455148" cy="378676"/>
        </a:xfrm>
        <a:prstGeom prst="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Activo Fijo, Transporte y Suministro</a:t>
          </a:r>
          <a:endParaRPr lang="es-SV" sz="1400" kern="1200" dirty="0" smtClean="0">
            <a:latin typeface="Arial Narrow" panose="020B0606020202030204" pitchFamily="34" charset="0"/>
          </a:endParaRPr>
        </a:p>
      </dsp:txBody>
      <dsp:txXfrm>
        <a:off x="4474049" y="6457200"/>
        <a:ext cx="2455148" cy="378676"/>
      </dsp:txXfrm>
    </dsp:sp>
    <dsp:sp modelId="{B1785616-B37C-4025-AA6E-21C2469BAD03}">
      <dsp:nvSpPr>
        <dsp:cNvPr id="0" name=""/>
        <dsp:cNvSpPr/>
      </dsp:nvSpPr>
      <dsp:spPr>
        <a:xfrm>
          <a:off x="5789528" y="4843823"/>
          <a:ext cx="2553136" cy="37904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Gerencia de Tecnología</a:t>
          </a:r>
          <a:endParaRPr lang="es-SV" sz="1400" kern="1200" dirty="0" smtClean="0">
            <a:latin typeface="Arial Narrow" panose="020B0606020202030204" pitchFamily="34" charset="0"/>
          </a:endParaRPr>
        </a:p>
      </dsp:txBody>
      <dsp:txXfrm>
        <a:off x="5808032" y="4862327"/>
        <a:ext cx="2516128" cy="342038"/>
      </dsp:txXfrm>
    </dsp:sp>
    <dsp:sp modelId="{DB96175B-32A9-4B9E-AC39-BAD793DE887C}">
      <dsp:nvSpPr>
        <dsp:cNvPr id="0" name=""/>
        <dsp:cNvSpPr/>
      </dsp:nvSpPr>
      <dsp:spPr>
        <a:xfrm>
          <a:off x="3092068" y="3230817"/>
          <a:ext cx="2550643" cy="37867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Comisión Técnica de Evaluación Médica</a:t>
          </a:r>
          <a:endParaRPr lang="es-SV" sz="1400" kern="1200" dirty="0">
            <a:latin typeface="Arial Narrow" panose="020B0606020202030204" pitchFamily="34" charset="0"/>
          </a:endParaRPr>
        </a:p>
      </dsp:txBody>
      <dsp:txXfrm>
        <a:off x="3110553" y="3249302"/>
        <a:ext cx="2513673" cy="341706"/>
      </dsp:txXfrm>
    </dsp:sp>
    <dsp:sp modelId="{BA6DED26-8009-43AC-BBE8-F9C4234C2D63}">
      <dsp:nvSpPr>
        <dsp:cNvPr id="0" name=""/>
        <dsp:cNvSpPr/>
      </dsp:nvSpPr>
      <dsp:spPr>
        <a:xfrm>
          <a:off x="5830217" y="3230817"/>
          <a:ext cx="2550643" cy="37867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Unidad Jurídica</a:t>
          </a:r>
          <a:endParaRPr lang="es-SV" sz="1400" kern="1200" dirty="0">
            <a:latin typeface="Arial Narrow" panose="020B0606020202030204" pitchFamily="34" charset="0"/>
          </a:endParaRPr>
        </a:p>
      </dsp:txBody>
      <dsp:txXfrm>
        <a:off x="5848702" y="3249302"/>
        <a:ext cx="2513673" cy="341706"/>
      </dsp:txXfrm>
    </dsp:sp>
    <dsp:sp modelId="{6EF6AA72-25D3-4556-99C7-6CBD9946A506}">
      <dsp:nvSpPr>
        <dsp:cNvPr id="0" name=""/>
        <dsp:cNvSpPr/>
      </dsp:nvSpPr>
      <dsp:spPr>
        <a:xfrm>
          <a:off x="3092068" y="3768538"/>
          <a:ext cx="2550643" cy="37867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Unidad de Comunicaciones</a:t>
          </a:r>
          <a:endParaRPr lang="es-SV" sz="1400" kern="1200" dirty="0">
            <a:latin typeface="Arial Narrow" panose="020B0606020202030204" pitchFamily="34" charset="0"/>
          </a:endParaRPr>
        </a:p>
      </dsp:txBody>
      <dsp:txXfrm>
        <a:off x="3110553" y="3787023"/>
        <a:ext cx="2513673" cy="341706"/>
      </dsp:txXfrm>
    </dsp:sp>
    <dsp:sp modelId="{79499023-ECA2-4877-8F55-AA7DA9AFD61D}">
      <dsp:nvSpPr>
        <dsp:cNvPr id="0" name=""/>
        <dsp:cNvSpPr/>
      </dsp:nvSpPr>
      <dsp:spPr>
        <a:xfrm>
          <a:off x="5830217" y="3768538"/>
          <a:ext cx="2579104" cy="37867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Unidad Ambiental</a:t>
          </a:r>
          <a:endParaRPr lang="es-SV" sz="1400" kern="1200" dirty="0">
            <a:latin typeface="Arial Narrow" panose="020B0606020202030204" pitchFamily="34" charset="0"/>
          </a:endParaRPr>
        </a:p>
      </dsp:txBody>
      <dsp:txXfrm>
        <a:off x="5848702" y="3787023"/>
        <a:ext cx="2542134" cy="341706"/>
      </dsp:txXfrm>
    </dsp:sp>
    <dsp:sp modelId="{74E9A058-13AA-4D3E-8F33-D02479CC7C11}">
      <dsp:nvSpPr>
        <dsp:cNvPr id="0" name=""/>
        <dsp:cNvSpPr/>
      </dsp:nvSpPr>
      <dsp:spPr>
        <a:xfrm>
          <a:off x="3092068" y="4306258"/>
          <a:ext cx="2579104" cy="37867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Unidad de Gestión Documental y Archivo</a:t>
          </a:r>
          <a:endParaRPr lang="es-SV" sz="1400" kern="1200" dirty="0">
            <a:latin typeface="Arial Narrow" panose="020B0606020202030204" pitchFamily="34" charset="0"/>
          </a:endParaRPr>
        </a:p>
      </dsp:txBody>
      <dsp:txXfrm>
        <a:off x="3110553" y="4324743"/>
        <a:ext cx="2542134" cy="341706"/>
      </dsp:txXfrm>
    </dsp:sp>
    <dsp:sp modelId="{A1E0F585-569E-4416-9024-0EBCBA6B54D8}">
      <dsp:nvSpPr>
        <dsp:cNvPr id="0" name=""/>
        <dsp:cNvSpPr/>
      </dsp:nvSpPr>
      <dsp:spPr>
        <a:xfrm>
          <a:off x="5830217" y="4306258"/>
          <a:ext cx="2579104" cy="37867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Unidad de Genero Institucional</a:t>
          </a:r>
          <a:endParaRPr lang="es-SV" sz="1400" kern="1200" dirty="0">
            <a:latin typeface="Arial Narrow" panose="020B0606020202030204" pitchFamily="34" charset="0"/>
          </a:endParaRPr>
        </a:p>
      </dsp:txBody>
      <dsp:txXfrm>
        <a:off x="5848702" y="4324743"/>
        <a:ext cx="2542134" cy="341706"/>
      </dsp:txXfrm>
    </dsp:sp>
    <dsp:sp modelId="{F212C325-C9D0-4BD7-B6B9-AD800295B9BD}">
      <dsp:nvSpPr>
        <dsp:cNvPr id="0" name=""/>
        <dsp:cNvSpPr/>
      </dsp:nvSpPr>
      <dsp:spPr>
        <a:xfrm>
          <a:off x="2878970" y="2154946"/>
          <a:ext cx="2792125" cy="37904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Consejo Nacional de Seguridad Vial (CONASEVI)</a:t>
          </a:r>
          <a:endParaRPr lang="es-SV" sz="1400" kern="1200" dirty="0">
            <a:latin typeface="Arial Narrow" panose="020B0606020202030204" pitchFamily="34" charset="0"/>
          </a:endParaRPr>
        </a:p>
      </dsp:txBody>
      <dsp:txXfrm>
        <a:off x="2897474" y="2173450"/>
        <a:ext cx="2755117" cy="342038"/>
      </dsp:txXfrm>
    </dsp:sp>
    <dsp:sp modelId="{30CE0BDA-FFA3-43D0-BB70-4AF749B9D53A}">
      <dsp:nvSpPr>
        <dsp:cNvPr id="0" name=""/>
        <dsp:cNvSpPr/>
      </dsp:nvSpPr>
      <dsp:spPr>
        <a:xfrm>
          <a:off x="5830295" y="2154946"/>
          <a:ext cx="2792125" cy="37904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Unidad de Acceso a la Información Pública</a:t>
          </a:r>
          <a:endParaRPr lang="es-SV" sz="1400" kern="1200" dirty="0">
            <a:latin typeface="Arial Narrow" panose="020B0606020202030204" pitchFamily="34" charset="0"/>
          </a:endParaRPr>
        </a:p>
      </dsp:txBody>
      <dsp:txXfrm>
        <a:off x="5848799" y="2173450"/>
        <a:ext cx="2755117" cy="342038"/>
      </dsp:txXfrm>
    </dsp:sp>
    <dsp:sp modelId="{0E755573-6BB2-40FA-8C41-C968D53E4C98}">
      <dsp:nvSpPr>
        <dsp:cNvPr id="0" name=""/>
        <dsp:cNvSpPr/>
      </dsp:nvSpPr>
      <dsp:spPr>
        <a:xfrm>
          <a:off x="3117958" y="540829"/>
          <a:ext cx="2553136" cy="37904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Secretaria del Consejo Directivo</a:t>
          </a:r>
          <a:endParaRPr lang="es-SV" sz="1400" kern="1200" dirty="0">
            <a:latin typeface="Arial Narrow" panose="020B0606020202030204" pitchFamily="34" charset="0"/>
          </a:endParaRPr>
        </a:p>
      </dsp:txBody>
      <dsp:txXfrm>
        <a:off x="3136462" y="559333"/>
        <a:ext cx="2516128" cy="342038"/>
      </dsp:txXfrm>
    </dsp:sp>
    <dsp:sp modelId="{2B3907E0-DC34-4223-A878-68E8CBFF25DD}">
      <dsp:nvSpPr>
        <dsp:cNvPr id="0" name=""/>
        <dsp:cNvSpPr/>
      </dsp:nvSpPr>
      <dsp:spPr>
        <a:xfrm>
          <a:off x="5830295" y="540829"/>
          <a:ext cx="2553136" cy="37904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Unidad de Auditoría Interna</a:t>
          </a:r>
          <a:endParaRPr lang="es-SV" sz="1400" kern="1200" dirty="0">
            <a:latin typeface="Arial Narrow" panose="020B0606020202030204" pitchFamily="34" charset="0"/>
          </a:endParaRPr>
        </a:p>
      </dsp:txBody>
      <dsp:txXfrm>
        <a:off x="5848799" y="559333"/>
        <a:ext cx="2516128" cy="342038"/>
      </dsp:txXfrm>
    </dsp:sp>
    <dsp:sp modelId="{5B77B8A2-0EB2-49DF-B7C0-836547CBBD22}">
      <dsp:nvSpPr>
        <dsp:cNvPr id="0" name=""/>
        <dsp:cNvSpPr/>
      </dsp:nvSpPr>
      <dsp:spPr>
        <a:xfrm>
          <a:off x="3117958" y="1079075"/>
          <a:ext cx="2553136" cy="379046"/>
        </a:xfrm>
        <a:prstGeom prst="roundRect">
          <a:avLst/>
        </a:prstGeom>
        <a:solidFill>
          <a:schemeClr val="accent1">
            <a:lumMod val="40000"/>
            <a:lumOff val="60000"/>
          </a:schemeClr>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SV" sz="1400" kern="1200" dirty="0" smtClean="0">
              <a:latin typeface="Arial Narrow" panose="020B0606020202030204" pitchFamily="34" charset="0"/>
              <a:hlinkClick xmlns:r="http://schemas.openxmlformats.org/officeDocument/2006/relationships" r:id="" action="ppaction://hlinksldjump"/>
            </a:rPr>
            <a:t>Gerencia de Adquisiciones y Contrataciones</a:t>
          </a:r>
          <a:endParaRPr lang="es-SV" sz="1400" kern="1200" dirty="0">
            <a:latin typeface="Arial Narrow" panose="020B0606020202030204" pitchFamily="34" charset="0"/>
          </a:endParaRPr>
        </a:p>
      </dsp:txBody>
      <dsp:txXfrm>
        <a:off x="3136462" y="1097579"/>
        <a:ext cx="2516128" cy="342038"/>
      </dsp:txXfrm>
    </dsp:sp>
    <dsp:sp modelId="{92FCF205-A3F3-4413-A152-E4C2465BA909}">
      <dsp:nvSpPr>
        <dsp:cNvPr id="0" name=""/>
        <dsp:cNvSpPr/>
      </dsp:nvSpPr>
      <dsp:spPr>
        <a:xfrm>
          <a:off x="492697" y="284214"/>
          <a:ext cx="1885006" cy="736070"/>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ES" sz="1700" b="1" u="sng" kern="1200" dirty="0" smtClean="0">
              <a:ln w="0"/>
              <a:effectLst>
                <a:outerShdw blurRad="38100" dist="19050" dir="2700000" algn="tl" rotWithShape="0">
                  <a:schemeClr val="dk1">
                    <a:alpha val="40000"/>
                  </a:schemeClr>
                </a:outerShdw>
              </a:effectLst>
            </a:rPr>
            <a:t>ORGANIGRAMA FONAT VIGENTE 2020</a:t>
          </a:r>
          <a:endParaRPr lang="es-ES" sz="1700" b="1" u="sng" kern="1200" cap="none" spc="0" dirty="0">
            <a:ln w="0"/>
            <a:solidFill>
              <a:schemeClr val="tx1"/>
            </a:solidFill>
            <a:effectLst>
              <a:outerShdw blurRad="38100" dist="19050" dir="2700000" algn="tl" rotWithShape="0">
                <a:schemeClr val="dk1">
                  <a:alpha val="40000"/>
                </a:schemeClr>
              </a:outerShdw>
            </a:effectLst>
          </a:endParaRPr>
        </a:p>
      </dsp:txBody>
      <dsp:txXfrm>
        <a:off x="492697" y="284214"/>
        <a:ext cx="1885006" cy="73607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356954A-48FE-4DD1-BC07-F376C5D0E9E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 xmlns:a16="http://schemas.microsoft.com/office/drawing/2014/main" id="{D3FE8B85-152E-46E8-9DE0-D49105897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 xmlns:a16="http://schemas.microsoft.com/office/drawing/2014/main" id="{61024DC9-F887-437A-9379-11FFF97A1554}"/>
              </a:ext>
            </a:extLst>
          </p:cNvPr>
          <p:cNvSpPr>
            <a:spLocks noGrp="1"/>
          </p:cNvSpPr>
          <p:nvPr>
            <p:ph type="dt" sz="half" idx="10"/>
          </p:nvPr>
        </p:nvSpPr>
        <p:spPr/>
        <p:txBody>
          <a:bodyPr/>
          <a:lstStyle/>
          <a:p>
            <a:fld id="{0C26EEF5-F76D-4DF2-9BA0-486FB80AAE45}" type="datetimeFigureOut">
              <a:rPr lang="es-SV" smtClean="0"/>
              <a:t>16/10/2020</a:t>
            </a:fld>
            <a:endParaRPr lang="es-SV"/>
          </a:p>
        </p:txBody>
      </p:sp>
      <p:sp>
        <p:nvSpPr>
          <p:cNvPr id="5" name="Marcador de pie de página 4">
            <a:extLst>
              <a:ext uri="{FF2B5EF4-FFF2-40B4-BE49-F238E27FC236}">
                <a16:creationId xmlns="" xmlns:a16="http://schemas.microsoft.com/office/drawing/2014/main" id="{FA15CBD5-4626-4844-8FB3-ECF71C00B60D}"/>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 xmlns:a16="http://schemas.microsoft.com/office/drawing/2014/main" id="{BEFDFE27-A612-48D7-BCCB-AB707F05F04B}"/>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2747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8A3DD2D-4847-4E35-9B8A-4933F2BE942D}"/>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 xmlns:a16="http://schemas.microsoft.com/office/drawing/2014/main" id="{17B7DF33-4046-47D6-88CD-278FB60B3CC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 xmlns:a16="http://schemas.microsoft.com/office/drawing/2014/main" id="{53EC5112-B77A-4B69-849F-235E02E61FE8}"/>
              </a:ext>
            </a:extLst>
          </p:cNvPr>
          <p:cNvSpPr>
            <a:spLocks noGrp="1"/>
          </p:cNvSpPr>
          <p:nvPr>
            <p:ph type="dt" sz="half" idx="10"/>
          </p:nvPr>
        </p:nvSpPr>
        <p:spPr/>
        <p:txBody>
          <a:bodyPr/>
          <a:lstStyle/>
          <a:p>
            <a:fld id="{0C26EEF5-F76D-4DF2-9BA0-486FB80AAE45}" type="datetimeFigureOut">
              <a:rPr lang="es-SV" smtClean="0"/>
              <a:t>16/10/2020</a:t>
            </a:fld>
            <a:endParaRPr lang="es-SV"/>
          </a:p>
        </p:txBody>
      </p:sp>
      <p:sp>
        <p:nvSpPr>
          <p:cNvPr id="5" name="Marcador de pie de página 4">
            <a:extLst>
              <a:ext uri="{FF2B5EF4-FFF2-40B4-BE49-F238E27FC236}">
                <a16:creationId xmlns="" xmlns:a16="http://schemas.microsoft.com/office/drawing/2014/main" id="{68663207-2803-4C75-9E4A-DDFF6A0DD1F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 xmlns:a16="http://schemas.microsoft.com/office/drawing/2014/main" id="{6B9C24D3-C73D-4590-B673-53E7F5A38377}"/>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60665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 xmlns:a16="http://schemas.microsoft.com/office/drawing/2014/main" id="{B51DB7BB-ADAC-49F9-8099-1C3DEF0A8C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 xmlns:a16="http://schemas.microsoft.com/office/drawing/2014/main" id="{F4436AA8-26F0-4D3F-A0C2-08174A7EA2E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 xmlns:a16="http://schemas.microsoft.com/office/drawing/2014/main" id="{37CF45AB-FCA1-460C-8873-31A6CA1DDEAD}"/>
              </a:ext>
            </a:extLst>
          </p:cNvPr>
          <p:cNvSpPr>
            <a:spLocks noGrp="1"/>
          </p:cNvSpPr>
          <p:nvPr>
            <p:ph type="dt" sz="half" idx="10"/>
          </p:nvPr>
        </p:nvSpPr>
        <p:spPr/>
        <p:txBody>
          <a:bodyPr/>
          <a:lstStyle/>
          <a:p>
            <a:fld id="{0C26EEF5-F76D-4DF2-9BA0-486FB80AAE45}" type="datetimeFigureOut">
              <a:rPr lang="es-SV" smtClean="0"/>
              <a:t>16/10/2020</a:t>
            </a:fld>
            <a:endParaRPr lang="es-SV"/>
          </a:p>
        </p:txBody>
      </p:sp>
      <p:sp>
        <p:nvSpPr>
          <p:cNvPr id="5" name="Marcador de pie de página 4">
            <a:extLst>
              <a:ext uri="{FF2B5EF4-FFF2-40B4-BE49-F238E27FC236}">
                <a16:creationId xmlns="" xmlns:a16="http://schemas.microsoft.com/office/drawing/2014/main" id="{478D8F0D-8DA2-4634-8266-07685930E8A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 xmlns:a16="http://schemas.microsoft.com/office/drawing/2014/main" id="{D0D096A5-0AF3-4892-8E0F-57E0215013C2}"/>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60951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BA4B562-1ACF-4D84-9D3C-1CB447994188}"/>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 xmlns:a16="http://schemas.microsoft.com/office/drawing/2014/main" id="{9CA6C221-F1C6-4343-9C9C-CF1DCD81D3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 xmlns:a16="http://schemas.microsoft.com/office/drawing/2014/main" id="{750FA0D2-E8B5-4CBD-BA0E-9418488E07D6}"/>
              </a:ext>
            </a:extLst>
          </p:cNvPr>
          <p:cNvSpPr>
            <a:spLocks noGrp="1"/>
          </p:cNvSpPr>
          <p:nvPr>
            <p:ph type="dt" sz="half" idx="10"/>
          </p:nvPr>
        </p:nvSpPr>
        <p:spPr/>
        <p:txBody>
          <a:bodyPr/>
          <a:lstStyle/>
          <a:p>
            <a:fld id="{0C26EEF5-F76D-4DF2-9BA0-486FB80AAE45}" type="datetimeFigureOut">
              <a:rPr lang="es-SV" smtClean="0"/>
              <a:t>16/10/2020</a:t>
            </a:fld>
            <a:endParaRPr lang="es-SV"/>
          </a:p>
        </p:txBody>
      </p:sp>
      <p:sp>
        <p:nvSpPr>
          <p:cNvPr id="5" name="Marcador de pie de página 4">
            <a:extLst>
              <a:ext uri="{FF2B5EF4-FFF2-40B4-BE49-F238E27FC236}">
                <a16:creationId xmlns="" xmlns:a16="http://schemas.microsoft.com/office/drawing/2014/main" id="{8D40F23F-D813-47F9-BA15-E4F78C2B972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 xmlns:a16="http://schemas.microsoft.com/office/drawing/2014/main" id="{86C219F4-25E7-400B-A5C1-0B3831EFE8C9}"/>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16954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4B05BFB0-12F5-4F99-BE91-FAA00B782E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 xmlns:a16="http://schemas.microsoft.com/office/drawing/2014/main" id="{5A0677F4-821E-4746-8527-4589A1AE2D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 xmlns:a16="http://schemas.microsoft.com/office/drawing/2014/main" id="{6F5911E1-F912-49A8-AA0F-CCDFC7736C8E}"/>
              </a:ext>
            </a:extLst>
          </p:cNvPr>
          <p:cNvSpPr>
            <a:spLocks noGrp="1"/>
          </p:cNvSpPr>
          <p:nvPr>
            <p:ph type="dt" sz="half" idx="10"/>
          </p:nvPr>
        </p:nvSpPr>
        <p:spPr/>
        <p:txBody>
          <a:bodyPr/>
          <a:lstStyle/>
          <a:p>
            <a:fld id="{0C26EEF5-F76D-4DF2-9BA0-486FB80AAE45}" type="datetimeFigureOut">
              <a:rPr lang="es-SV" smtClean="0"/>
              <a:t>16/10/2020</a:t>
            </a:fld>
            <a:endParaRPr lang="es-SV"/>
          </a:p>
        </p:txBody>
      </p:sp>
      <p:sp>
        <p:nvSpPr>
          <p:cNvPr id="5" name="Marcador de pie de página 4">
            <a:extLst>
              <a:ext uri="{FF2B5EF4-FFF2-40B4-BE49-F238E27FC236}">
                <a16:creationId xmlns="" xmlns:a16="http://schemas.microsoft.com/office/drawing/2014/main" id="{0150A31E-0470-44E0-867A-7EC3EB8B2CD0}"/>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 xmlns:a16="http://schemas.microsoft.com/office/drawing/2014/main" id="{29E54AAC-F2DA-4C23-B6D3-16892807618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37592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623ABB77-3531-4FB4-9224-4E481CA70256}"/>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 xmlns:a16="http://schemas.microsoft.com/office/drawing/2014/main" id="{1E1984C5-D690-43AD-BE0B-E7E527FC457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 xmlns:a16="http://schemas.microsoft.com/office/drawing/2014/main" id="{C953F69E-7505-4CEF-BB12-C0AFB24DD74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 xmlns:a16="http://schemas.microsoft.com/office/drawing/2014/main" id="{C6EA5BBA-DD90-48B1-AA14-5E103D38432A}"/>
              </a:ext>
            </a:extLst>
          </p:cNvPr>
          <p:cNvSpPr>
            <a:spLocks noGrp="1"/>
          </p:cNvSpPr>
          <p:nvPr>
            <p:ph type="dt" sz="half" idx="10"/>
          </p:nvPr>
        </p:nvSpPr>
        <p:spPr/>
        <p:txBody>
          <a:bodyPr/>
          <a:lstStyle/>
          <a:p>
            <a:fld id="{0C26EEF5-F76D-4DF2-9BA0-486FB80AAE45}" type="datetimeFigureOut">
              <a:rPr lang="es-SV" smtClean="0"/>
              <a:t>16/10/2020</a:t>
            </a:fld>
            <a:endParaRPr lang="es-SV"/>
          </a:p>
        </p:txBody>
      </p:sp>
      <p:sp>
        <p:nvSpPr>
          <p:cNvPr id="6" name="Marcador de pie de página 5">
            <a:extLst>
              <a:ext uri="{FF2B5EF4-FFF2-40B4-BE49-F238E27FC236}">
                <a16:creationId xmlns="" xmlns:a16="http://schemas.microsoft.com/office/drawing/2014/main" id="{A93904A0-D133-4C60-9652-94BA69932FEC}"/>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 xmlns:a16="http://schemas.microsoft.com/office/drawing/2014/main" id="{A939CCD7-2330-4523-9041-752FE159DCE1}"/>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8223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6110F104-4075-4134-8211-CAE83D91E9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 xmlns:a16="http://schemas.microsoft.com/office/drawing/2014/main" id="{E570D4B9-2BA3-461B-9AFD-250E7F4511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 xmlns:a16="http://schemas.microsoft.com/office/drawing/2014/main" id="{F3457A6C-EE3A-4CFF-8844-AC335879D92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 xmlns:a16="http://schemas.microsoft.com/office/drawing/2014/main" id="{CF267B3B-8F5E-467E-85BA-0A87DE72F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 xmlns:a16="http://schemas.microsoft.com/office/drawing/2014/main" id="{A2039EDE-24BA-4043-BAE9-44CAD44573A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 xmlns:a16="http://schemas.microsoft.com/office/drawing/2014/main" id="{9C2BE191-97F6-4700-8F1C-1741AA680AF3}"/>
              </a:ext>
            </a:extLst>
          </p:cNvPr>
          <p:cNvSpPr>
            <a:spLocks noGrp="1"/>
          </p:cNvSpPr>
          <p:nvPr>
            <p:ph type="dt" sz="half" idx="10"/>
          </p:nvPr>
        </p:nvSpPr>
        <p:spPr/>
        <p:txBody>
          <a:bodyPr/>
          <a:lstStyle/>
          <a:p>
            <a:fld id="{0C26EEF5-F76D-4DF2-9BA0-486FB80AAE45}" type="datetimeFigureOut">
              <a:rPr lang="es-SV" smtClean="0"/>
              <a:t>16/10/2020</a:t>
            </a:fld>
            <a:endParaRPr lang="es-SV"/>
          </a:p>
        </p:txBody>
      </p:sp>
      <p:sp>
        <p:nvSpPr>
          <p:cNvPr id="8" name="Marcador de pie de página 7">
            <a:extLst>
              <a:ext uri="{FF2B5EF4-FFF2-40B4-BE49-F238E27FC236}">
                <a16:creationId xmlns="" xmlns:a16="http://schemas.microsoft.com/office/drawing/2014/main" id="{6F70C031-6F14-4F49-9A16-E9C7B587BFD8}"/>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 xmlns:a16="http://schemas.microsoft.com/office/drawing/2014/main" id="{6352247B-8C1A-49FB-BE16-F3FF7E81D104}"/>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55488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E0EA3CBE-683E-4561-824B-35F459048FF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 xmlns:a16="http://schemas.microsoft.com/office/drawing/2014/main" id="{F3480B94-BDB3-4488-A5F4-B8E57462555C}"/>
              </a:ext>
            </a:extLst>
          </p:cNvPr>
          <p:cNvSpPr>
            <a:spLocks noGrp="1"/>
          </p:cNvSpPr>
          <p:nvPr>
            <p:ph type="dt" sz="half" idx="10"/>
          </p:nvPr>
        </p:nvSpPr>
        <p:spPr/>
        <p:txBody>
          <a:bodyPr/>
          <a:lstStyle/>
          <a:p>
            <a:fld id="{0C26EEF5-F76D-4DF2-9BA0-486FB80AAE45}" type="datetimeFigureOut">
              <a:rPr lang="es-SV" smtClean="0"/>
              <a:t>16/10/2020</a:t>
            </a:fld>
            <a:endParaRPr lang="es-SV"/>
          </a:p>
        </p:txBody>
      </p:sp>
      <p:sp>
        <p:nvSpPr>
          <p:cNvPr id="4" name="Marcador de pie de página 3">
            <a:extLst>
              <a:ext uri="{FF2B5EF4-FFF2-40B4-BE49-F238E27FC236}">
                <a16:creationId xmlns="" xmlns:a16="http://schemas.microsoft.com/office/drawing/2014/main" id="{73511592-0961-44F9-BB03-31C5BE25005A}"/>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 xmlns:a16="http://schemas.microsoft.com/office/drawing/2014/main" id="{7F607142-9187-4185-BE1D-F9DCFE68F89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60679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 xmlns:a16="http://schemas.microsoft.com/office/drawing/2014/main" id="{20A7F345-ED50-4A63-823C-F117A7403AB5}"/>
              </a:ext>
            </a:extLst>
          </p:cNvPr>
          <p:cNvSpPr>
            <a:spLocks noGrp="1"/>
          </p:cNvSpPr>
          <p:nvPr>
            <p:ph type="dt" sz="half" idx="10"/>
          </p:nvPr>
        </p:nvSpPr>
        <p:spPr/>
        <p:txBody>
          <a:bodyPr/>
          <a:lstStyle/>
          <a:p>
            <a:fld id="{0C26EEF5-F76D-4DF2-9BA0-486FB80AAE45}" type="datetimeFigureOut">
              <a:rPr lang="es-SV" smtClean="0"/>
              <a:t>16/10/2020</a:t>
            </a:fld>
            <a:endParaRPr lang="es-SV"/>
          </a:p>
        </p:txBody>
      </p:sp>
      <p:sp>
        <p:nvSpPr>
          <p:cNvPr id="3" name="Marcador de pie de página 2">
            <a:extLst>
              <a:ext uri="{FF2B5EF4-FFF2-40B4-BE49-F238E27FC236}">
                <a16:creationId xmlns="" xmlns:a16="http://schemas.microsoft.com/office/drawing/2014/main" id="{A0A74785-DF73-4FE9-9060-CBB24BD6F7BE}"/>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 xmlns:a16="http://schemas.microsoft.com/office/drawing/2014/main" id="{3E333CAA-F19E-42DD-A8C6-FCA1022212EF}"/>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7552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18DC612-CB7C-4A16-8F2E-3478DA8F7A9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 xmlns:a16="http://schemas.microsoft.com/office/drawing/2014/main" id="{98611857-8EC3-4F93-8790-C956869AB9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 xmlns:a16="http://schemas.microsoft.com/office/drawing/2014/main" id="{808E317C-0A31-4C7B-A0FE-CD990E9CD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CFDA3A30-FDC4-4637-B2F0-6C2DBE594DD3}"/>
              </a:ext>
            </a:extLst>
          </p:cNvPr>
          <p:cNvSpPr>
            <a:spLocks noGrp="1"/>
          </p:cNvSpPr>
          <p:nvPr>
            <p:ph type="dt" sz="half" idx="10"/>
          </p:nvPr>
        </p:nvSpPr>
        <p:spPr/>
        <p:txBody>
          <a:bodyPr/>
          <a:lstStyle/>
          <a:p>
            <a:fld id="{0C26EEF5-F76D-4DF2-9BA0-486FB80AAE45}" type="datetimeFigureOut">
              <a:rPr lang="es-SV" smtClean="0"/>
              <a:t>16/10/2020</a:t>
            </a:fld>
            <a:endParaRPr lang="es-SV"/>
          </a:p>
        </p:txBody>
      </p:sp>
      <p:sp>
        <p:nvSpPr>
          <p:cNvPr id="6" name="Marcador de pie de página 5">
            <a:extLst>
              <a:ext uri="{FF2B5EF4-FFF2-40B4-BE49-F238E27FC236}">
                <a16:creationId xmlns="" xmlns:a16="http://schemas.microsoft.com/office/drawing/2014/main" id="{8D713A21-6632-458B-9F28-C1F64F047A2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 xmlns:a16="http://schemas.microsoft.com/office/drawing/2014/main" id="{814CA6CE-B459-438D-B6F7-27BE86444C6D}"/>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2615838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4F950903-1BA7-4BCE-A488-3C10E9EE7D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 xmlns:a16="http://schemas.microsoft.com/office/drawing/2014/main" id="{77397692-D9DE-4595-B66B-7ED3A1651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 xmlns:a16="http://schemas.microsoft.com/office/drawing/2014/main" id="{E11B68A1-1853-4CD3-8772-170A1DF15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EB465C06-8178-4032-AB41-9C904FAB53B7}"/>
              </a:ext>
            </a:extLst>
          </p:cNvPr>
          <p:cNvSpPr>
            <a:spLocks noGrp="1"/>
          </p:cNvSpPr>
          <p:nvPr>
            <p:ph type="dt" sz="half" idx="10"/>
          </p:nvPr>
        </p:nvSpPr>
        <p:spPr/>
        <p:txBody>
          <a:bodyPr/>
          <a:lstStyle/>
          <a:p>
            <a:fld id="{0C26EEF5-F76D-4DF2-9BA0-486FB80AAE45}" type="datetimeFigureOut">
              <a:rPr lang="es-SV" smtClean="0"/>
              <a:t>16/10/2020</a:t>
            </a:fld>
            <a:endParaRPr lang="es-SV"/>
          </a:p>
        </p:txBody>
      </p:sp>
      <p:sp>
        <p:nvSpPr>
          <p:cNvPr id="6" name="Marcador de pie de página 5">
            <a:extLst>
              <a:ext uri="{FF2B5EF4-FFF2-40B4-BE49-F238E27FC236}">
                <a16:creationId xmlns="" xmlns:a16="http://schemas.microsoft.com/office/drawing/2014/main" id="{6C5BC1AB-2FEA-471B-A0BD-7DA8AED1CBA8}"/>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 xmlns:a16="http://schemas.microsoft.com/office/drawing/2014/main" id="{90D5B8E3-958C-4139-BF78-B3383C6F6AD8}"/>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41721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 xmlns:a16="http://schemas.microsoft.com/office/drawing/2014/main" id="{577E5A9E-AFF5-4E35-B38E-F5159D66BE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 xmlns:a16="http://schemas.microsoft.com/office/drawing/2014/main" id="{A746C407-A265-44A6-B2BD-352916504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 xmlns:a16="http://schemas.microsoft.com/office/drawing/2014/main" id="{181527F1-E411-4A24-BD00-2B46407DEF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6EEF5-F76D-4DF2-9BA0-486FB80AAE45}" type="datetimeFigureOut">
              <a:rPr lang="es-SV" smtClean="0"/>
              <a:t>16/10/2020</a:t>
            </a:fld>
            <a:endParaRPr lang="es-SV"/>
          </a:p>
        </p:txBody>
      </p:sp>
      <p:sp>
        <p:nvSpPr>
          <p:cNvPr id="5" name="Marcador de pie de página 4">
            <a:extLst>
              <a:ext uri="{FF2B5EF4-FFF2-40B4-BE49-F238E27FC236}">
                <a16:creationId xmlns="" xmlns:a16="http://schemas.microsoft.com/office/drawing/2014/main" id="{F5641B9E-334B-4870-B3A4-5D2D146D7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 xmlns:a16="http://schemas.microsoft.com/office/drawing/2014/main" id="{93656253-11E6-47D9-9CCE-89D1F1B32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405EC-7BC2-48C5-9760-70AFEBE588A1}" type="slidenum">
              <a:rPr lang="es-SV" smtClean="0"/>
              <a:t>‹Nº›</a:t>
            </a:fld>
            <a:endParaRPr lang="es-SV"/>
          </a:p>
        </p:txBody>
      </p:sp>
    </p:spTree>
    <p:extLst>
      <p:ext uri="{BB962C8B-B14F-4D97-AF65-F5344CB8AC3E}">
        <p14:creationId xmlns:p14="http://schemas.microsoft.com/office/powerpoint/2010/main" val="395924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963D8405-D91D-4FFD-B353-62A4807E5E8D}"/>
              </a:ext>
            </a:extLst>
          </p:cNvPr>
          <p:cNvSpPr>
            <a:spLocks noGrp="1"/>
          </p:cNvSpPr>
          <p:nvPr>
            <p:ph type="ctrTitle"/>
          </p:nvPr>
        </p:nvSpPr>
        <p:spPr/>
        <p:txBody>
          <a:bodyPr/>
          <a:lstStyle/>
          <a:p>
            <a:endParaRPr lang="es-SV"/>
          </a:p>
        </p:txBody>
      </p:sp>
      <p:sp>
        <p:nvSpPr>
          <p:cNvPr id="3" name="Subtítulo 2">
            <a:extLst>
              <a:ext uri="{FF2B5EF4-FFF2-40B4-BE49-F238E27FC236}">
                <a16:creationId xmlns="" xmlns:a16="http://schemas.microsoft.com/office/drawing/2014/main" id="{B9F5552A-CDC0-4A1C-A6AB-B018A41C24F8}"/>
              </a:ext>
            </a:extLst>
          </p:cNvPr>
          <p:cNvSpPr>
            <a:spLocks noGrp="1"/>
          </p:cNvSpPr>
          <p:nvPr>
            <p:ph type="subTitle" idx="1"/>
          </p:nvPr>
        </p:nvSpPr>
        <p:spPr/>
        <p:txBody>
          <a:bodyPr/>
          <a:lstStyle/>
          <a:p>
            <a:endParaRPr lang="es-SV"/>
          </a:p>
        </p:txBody>
      </p:sp>
      <p:pic>
        <p:nvPicPr>
          <p:cNvPr id="5" name="Imagen 4" descr="Imagen que contiene Interfaz de usuario gráfica, Logotipo&#10;&#10;Descripción generada automáticamente">
            <a:extLst>
              <a:ext uri="{FF2B5EF4-FFF2-40B4-BE49-F238E27FC236}">
                <a16:creationId xmlns="" xmlns:a16="http://schemas.microsoft.com/office/drawing/2014/main" id="{DB89B4C9-B8B2-4F18-9A06-F94197F206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11" y="-101600"/>
            <a:ext cx="12372622" cy="6959600"/>
          </a:xfrm>
          <a:prstGeom prst="rect">
            <a:avLst/>
          </a:prstGeom>
        </p:spPr>
      </p:pic>
    </p:spTree>
    <p:extLst>
      <p:ext uri="{BB962C8B-B14F-4D97-AF65-F5344CB8AC3E}">
        <p14:creationId xmlns:p14="http://schemas.microsoft.com/office/powerpoint/2010/main" val="206458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4701862" y="6350"/>
            <a:ext cx="749013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300" b="1" dirty="0">
                <a:ln w="0"/>
                <a:solidFill>
                  <a:schemeClr val="bg1"/>
                </a:solidFill>
                <a:effectLst>
                  <a:outerShdw blurRad="38100" dist="19050" dir="2700000" algn="tl" rotWithShape="0">
                    <a:schemeClr val="dk1">
                      <a:alpha val="40000"/>
                    </a:schemeClr>
                  </a:outerShdw>
                </a:effectLst>
              </a:rPr>
              <a:t>UNIDAD DE ACCESO A LA INFORMACIÓN</a:t>
            </a:r>
            <a:endParaRPr lang="es-SV" sz="3300" dirty="0"/>
          </a:p>
        </p:txBody>
      </p:sp>
      <p:sp>
        <p:nvSpPr>
          <p:cNvPr id="8" name="CuadroTexto 7"/>
          <p:cNvSpPr txBox="1"/>
          <p:nvPr/>
        </p:nvSpPr>
        <p:spPr>
          <a:xfrm>
            <a:off x="2522580" y="1111141"/>
            <a:ext cx="7148603" cy="4339650"/>
          </a:xfrm>
          <a:prstGeom prst="rect">
            <a:avLst/>
          </a:prstGeom>
          <a:noFill/>
        </p:spPr>
        <p:txBody>
          <a:bodyPr wrap="square" rtlCol="0">
            <a:spAutoFit/>
          </a:bodyPr>
          <a:lstStyle/>
          <a:p>
            <a:pPr algn="just"/>
            <a:r>
              <a:rPr lang="es-MX" sz="2400" dirty="0" smtClean="0">
                <a:latin typeface="Bembo Std" panose="02020605060306020A03" pitchFamily="18" charset="0"/>
              </a:rPr>
              <a:t>Es la unidad responsable </a:t>
            </a:r>
            <a:r>
              <a:rPr lang="es-SV" sz="2400" dirty="0" smtClean="0">
                <a:latin typeface="Bembo Std" panose="02020605060306020A03" pitchFamily="18" charset="0"/>
              </a:rPr>
              <a:t>dar </a:t>
            </a:r>
            <a:r>
              <a:rPr lang="es-SV" sz="2400" dirty="0">
                <a:latin typeface="Bembo Std" panose="02020605060306020A03" pitchFamily="18" charset="0"/>
              </a:rPr>
              <a:t>cumplimiento a las funciones y atribuciones establecidas en la Ley de Acceso a la Información Pública, a fin de contribuir con la transparencia de las actuaciones de la Institución. </a:t>
            </a:r>
            <a:endParaRPr lang="es-MX" sz="2400" dirty="0" smtClean="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Nombre del responsable: Licda. Jaqueline Carolina Portillo Muñoz</a:t>
            </a:r>
            <a:r>
              <a:rPr lang="es-SV" sz="1100" dirty="0" smtClean="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1</a:t>
            </a:r>
          </a:p>
          <a:p>
            <a:pPr algn="just"/>
            <a:r>
              <a:rPr lang="es-SV" sz="2000" dirty="0" smtClean="0">
                <a:latin typeface="Bembo Std" panose="02020605060306020A03" pitchFamily="18" charset="0"/>
              </a:rPr>
              <a:t>Hombres: 0</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1</a:t>
            </a:r>
            <a:endParaRPr lang="es-SV" sz="2000" dirty="0">
              <a:latin typeface="Bembo Std" panose="02020605060306020A03" pitchFamily="18" charset="0"/>
            </a:endParaRPr>
          </a:p>
        </p:txBody>
      </p:sp>
    </p:spTree>
    <p:extLst>
      <p:ext uri="{BB962C8B-B14F-4D97-AF65-F5344CB8AC3E}">
        <p14:creationId xmlns:p14="http://schemas.microsoft.com/office/powerpoint/2010/main" val="423784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735650" y="6350"/>
            <a:ext cx="545634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DIRECCION EJECUTIVA</a:t>
            </a:r>
            <a:endParaRPr lang="es-SV" dirty="0"/>
          </a:p>
        </p:txBody>
      </p:sp>
      <p:sp>
        <p:nvSpPr>
          <p:cNvPr id="4" name="CuadroTexto 3"/>
          <p:cNvSpPr txBox="1"/>
          <p:nvPr/>
        </p:nvSpPr>
        <p:spPr>
          <a:xfrm>
            <a:off x="2453883" y="1240780"/>
            <a:ext cx="7285997" cy="4832092"/>
          </a:xfrm>
          <a:prstGeom prst="rect">
            <a:avLst/>
          </a:prstGeom>
          <a:noFill/>
        </p:spPr>
        <p:txBody>
          <a:bodyPr wrap="square" rtlCol="0">
            <a:spAutoFit/>
          </a:bodyPr>
          <a:lstStyle/>
          <a:p>
            <a:pPr algn="just"/>
            <a:r>
              <a:rPr lang="es-MX" sz="2400" dirty="0" smtClean="0">
                <a:latin typeface="Bembo Std" panose="02020605060306020A03" pitchFamily="18" charset="0"/>
              </a:rPr>
              <a:t>Es la unidad responsable  </a:t>
            </a:r>
            <a:r>
              <a:rPr lang="es-SV" sz="2400" dirty="0">
                <a:latin typeface="Bembo Std" panose="02020605060306020A03" pitchFamily="18" charset="0"/>
              </a:rPr>
              <a:t>de la administración del FONAT y de la elaboración y ejecución de los planes, proyectos y programas aprobados por el Consejo Directivo, de las directrices que conforme a sus atribuciones le indique el Presidente del Fondo y Consejo Directivo. </a:t>
            </a:r>
          </a:p>
          <a:p>
            <a:pPr algn="just"/>
            <a:endParaRPr lang="es-SV" sz="2400" dirty="0">
              <a:latin typeface="Bembo Std" panose="02020605060306020A03" pitchFamily="18" charset="0"/>
            </a:endParaRPr>
          </a:p>
          <a:p>
            <a:pPr algn="just"/>
            <a:endParaRPr lang="es-SV" sz="2400" dirty="0">
              <a:latin typeface="Bembo Std" panose="02020605060306020A03" pitchFamily="18" charset="0"/>
            </a:endParaRPr>
          </a:p>
          <a:p>
            <a:pPr algn="just"/>
            <a:r>
              <a:rPr lang="es-SV" sz="2000" dirty="0" smtClean="0">
                <a:latin typeface="Bembo Std" panose="02020605060306020A03" pitchFamily="18" charset="0"/>
              </a:rPr>
              <a:t>Nombre del responsable: Licda y Msc. María Paola Bardi de Acosta</a:t>
            </a:r>
            <a:r>
              <a:rPr lang="es-SV" sz="1100" dirty="0" smtClean="0">
                <a:latin typeface="Bembo Std" panose="02020605060306020A03" pitchFamily="18" charset="0"/>
              </a:rPr>
              <a:t>. (Nombrada el  08/08/2019).</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1</a:t>
            </a:r>
          </a:p>
          <a:p>
            <a:pPr algn="just"/>
            <a:r>
              <a:rPr lang="es-SV" sz="2000" dirty="0" smtClean="0">
                <a:latin typeface="Bembo Std" panose="02020605060306020A03" pitchFamily="18" charset="0"/>
              </a:rPr>
              <a:t>Hombres: 0</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1</a:t>
            </a:r>
            <a:endParaRPr lang="es-SV" sz="2000" dirty="0">
              <a:latin typeface="Bembo Std" panose="02020605060306020A03" pitchFamily="18" charset="0"/>
            </a:endParaRPr>
          </a:p>
        </p:txBody>
      </p:sp>
    </p:spTree>
    <p:extLst>
      <p:ext uri="{BB962C8B-B14F-4D97-AF65-F5344CB8AC3E}">
        <p14:creationId xmlns:p14="http://schemas.microsoft.com/office/powerpoint/2010/main" val="44572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b="1" dirty="0">
                <a:ln w="0"/>
                <a:solidFill>
                  <a:schemeClr val="bg1"/>
                </a:solidFill>
                <a:effectLst>
                  <a:outerShdw blurRad="38100" dist="19050" dir="2700000" algn="tl" rotWithShape="0">
                    <a:schemeClr val="dk1">
                      <a:alpha val="40000"/>
                    </a:schemeClr>
                  </a:outerShdw>
                </a:effectLst>
              </a:rPr>
              <a:t>COMISIÓN TÉCNICA DE EVALUACIÓN MEDICA</a:t>
            </a:r>
            <a:endParaRPr lang="es-SV" sz="3200" dirty="0"/>
          </a:p>
        </p:txBody>
      </p:sp>
      <p:sp>
        <p:nvSpPr>
          <p:cNvPr id="4" name="CuadroTexto 3"/>
          <p:cNvSpPr txBox="1"/>
          <p:nvPr/>
        </p:nvSpPr>
        <p:spPr>
          <a:xfrm>
            <a:off x="1764405" y="1117773"/>
            <a:ext cx="7090023" cy="5555090"/>
          </a:xfrm>
          <a:prstGeom prst="rect">
            <a:avLst/>
          </a:prstGeom>
          <a:noFill/>
        </p:spPr>
        <p:txBody>
          <a:bodyPr wrap="square" rtlCol="0">
            <a:spAutoFit/>
          </a:bodyPr>
          <a:lstStyle/>
          <a:p>
            <a:pPr algn="just"/>
            <a:r>
              <a:rPr lang="es-MX" sz="2400" dirty="0" smtClean="0">
                <a:latin typeface="Bembo Std" panose="02020605060306020A03" pitchFamily="18" charset="0"/>
              </a:rPr>
              <a:t>Es la unidad responsable de </a:t>
            </a:r>
            <a:r>
              <a:rPr lang="es-SV" sz="2400" dirty="0" smtClean="0">
                <a:latin typeface="Bembo Std" panose="02020605060306020A03" pitchFamily="18" charset="0"/>
              </a:rPr>
              <a:t>coordinar y verificar la correcta aplicación de los lineamientos operativos y del instrumento de evaluación de discapacidad; a través del cual se determinará el grado de discapacidad temporal o permanente en las víctimas de accidente de tránsito, que les da derecho a una prestación económica. Realiza evaluaciones técnico clínico a los beneficiarios que lo soliciten. </a:t>
            </a:r>
          </a:p>
          <a:p>
            <a:pPr algn="just"/>
            <a:endParaRPr lang="es-SV" sz="2400" dirty="0" smtClean="0">
              <a:latin typeface="Bembo Std" panose="02020605060306020A03" pitchFamily="18" charset="0"/>
            </a:endParaRPr>
          </a:p>
          <a:p>
            <a:pPr algn="just"/>
            <a:r>
              <a:rPr lang="es-SV" sz="2000" dirty="0" smtClean="0">
                <a:latin typeface="Bembo Std" panose="02020605060306020A03" pitchFamily="18" charset="0"/>
              </a:rPr>
              <a:t>Nombre del responsable: Dra. Luz Marina Araujo Serpas. </a:t>
            </a:r>
            <a:r>
              <a:rPr lang="es-SV" sz="1000" dirty="0" smtClean="0">
                <a:latin typeface="Bembo Std" panose="02020605060306020A03" pitchFamily="18" charset="0"/>
              </a:rPr>
              <a:t>(Nombrada 10/02/2020)</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2</a:t>
            </a:r>
          </a:p>
          <a:p>
            <a:pPr algn="just"/>
            <a:r>
              <a:rPr lang="es-SV" sz="2000" dirty="0" smtClean="0">
                <a:latin typeface="Bembo Std" panose="02020605060306020A03" pitchFamily="18" charset="0"/>
              </a:rPr>
              <a:t>Hombres: 0</a:t>
            </a:r>
          </a:p>
          <a:p>
            <a:pPr algn="just"/>
            <a:endParaRPr lang="es-SV" sz="2000" dirty="0" smtClean="0"/>
          </a:p>
          <a:p>
            <a:pPr algn="just"/>
            <a:r>
              <a:rPr lang="es-SV" sz="2000" dirty="0" smtClean="0"/>
              <a:t>Total de empleados: 2</a:t>
            </a:r>
            <a:endParaRPr lang="es-SV" sz="2000" dirty="0"/>
          </a:p>
        </p:txBody>
      </p:sp>
    </p:spTree>
    <p:extLst>
      <p:ext uri="{BB962C8B-B14F-4D97-AF65-F5344CB8AC3E}">
        <p14:creationId xmlns:p14="http://schemas.microsoft.com/office/powerpoint/2010/main" val="2805049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572776" y="6350"/>
            <a:ext cx="461922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JURÍDICA</a:t>
            </a:r>
            <a:endParaRPr lang="es-SV" dirty="0"/>
          </a:p>
        </p:txBody>
      </p:sp>
      <p:sp>
        <p:nvSpPr>
          <p:cNvPr id="4" name="CuadroTexto 3"/>
          <p:cNvSpPr txBox="1"/>
          <p:nvPr/>
        </p:nvSpPr>
        <p:spPr>
          <a:xfrm>
            <a:off x="1651615" y="925275"/>
            <a:ext cx="7555832" cy="5940088"/>
          </a:xfrm>
          <a:prstGeom prst="rect">
            <a:avLst/>
          </a:prstGeom>
          <a:noFill/>
        </p:spPr>
        <p:txBody>
          <a:bodyPr wrap="square" rtlCol="0">
            <a:spAutoFit/>
          </a:bodyPr>
          <a:lstStyle/>
          <a:p>
            <a:pPr algn="just"/>
            <a:r>
              <a:rPr lang="es-MX" sz="2400" dirty="0">
                <a:latin typeface="Bembo Std" panose="02020605060306020A03" pitchFamily="18" charset="0"/>
              </a:rPr>
              <a:t>Es la </a:t>
            </a:r>
            <a:r>
              <a:rPr lang="es-MX" sz="2400" dirty="0" smtClean="0">
                <a:latin typeface="Bembo Std" panose="02020605060306020A03" pitchFamily="18" charset="0"/>
              </a:rPr>
              <a:t>unidad responsable </a:t>
            </a:r>
            <a:r>
              <a:rPr lang="es-MX" sz="2400" dirty="0">
                <a:latin typeface="Bembo Std" panose="02020605060306020A03" pitchFamily="18" charset="0"/>
              </a:rPr>
              <a:t>de </a:t>
            </a:r>
            <a:r>
              <a:rPr lang="es-SV" sz="2400" dirty="0">
                <a:latin typeface="Bembo Std" panose="02020605060306020A03" pitchFamily="18" charset="0"/>
              </a:rPr>
              <a:t>brindar asistencia técnica jurídica al personal de la institución en aquellos asuntos que lo requieran, así como diligencias jurídicamente los procesos de solicitudes de beneficiarios y elaborar los proyectos de resoluciones aprobando o denegando la prestación económica de las solicitudes por reclamos a causa de un </a:t>
            </a:r>
            <a:r>
              <a:rPr lang="es-SV" sz="2400" dirty="0" smtClean="0">
                <a:latin typeface="Bembo Std" panose="02020605060306020A03" pitchFamily="18" charset="0"/>
              </a:rPr>
              <a:t>siniestro </a:t>
            </a:r>
            <a:r>
              <a:rPr lang="es-SV" sz="2400" dirty="0">
                <a:latin typeface="Bembo Std" panose="02020605060306020A03" pitchFamily="18" charset="0"/>
              </a:rPr>
              <a:t>de tránsito, interpuestos por las víctimas o beneficiarios, con base en el respeto del principio de legalidad. </a:t>
            </a:r>
          </a:p>
          <a:p>
            <a:pPr algn="just"/>
            <a:endParaRPr lang="es-SV" sz="2400" dirty="0" smtClean="0">
              <a:latin typeface="Bembo Std" panose="02020605060306020A03" pitchFamily="18" charset="0"/>
            </a:endParaRPr>
          </a:p>
          <a:p>
            <a:pPr algn="just"/>
            <a:r>
              <a:rPr lang="es-SV" sz="2000" dirty="0" smtClean="0">
                <a:latin typeface="Bembo Std" panose="02020605060306020A03" pitchFamily="18" charset="0"/>
              </a:rPr>
              <a:t>Nombre del responsable: Licda. Diana Elizabeth Ruiz Pineda </a:t>
            </a:r>
            <a:r>
              <a:rPr lang="es-SV" sz="1100" dirty="0" smtClean="0">
                <a:latin typeface="Bembo Std" panose="02020605060306020A03" pitchFamily="18" charset="0"/>
              </a:rPr>
              <a:t>(Nombrada 25/11/2019)</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2</a:t>
            </a:r>
          </a:p>
          <a:p>
            <a:pPr algn="just"/>
            <a:r>
              <a:rPr lang="es-SV" sz="2000" dirty="0" smtClean="0">
                <a:latin typeface="Bembo Std" panose="02020605060306020A03" pitchFamily="18" charset="0"/>
              </a:rPr>
              <a:t>Hombres: 3</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5</a:t>
            </a:r>
            <a:endParaRPr lang="es-SV" sz="2000" dirty="0">
              <a:latin typeface="Bembo Std" panose="02020605060306020A03" pitchFamily="18" charset="0"/>
            </a:endParaRPr>
          </a:p>
        </p:txBody>
      </p:sp>
    </p:spTree>
    <p:extLst>
      <p:ext uri="{BB962C8B-B14F-4D97-AF65-F5344CB8AC3E}">
        <p14:creationId xmlns:p14="http://schemas.microsoft.com/office/powerpoint/2010/main" val="2237300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370490" y="6350"/>
            <a:ext cx="6821510"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COMUNICACIONES</a:t>
            </a:r>
            <a:endParaRPr lang="es-SV" dirty="0"/>
          </a:p>
        </p:txBody>
      </p:sp>
      <p:sp>
        <p:nvSpPr>
          <p:cNvPr id="4" name="CuadroTexto 3"/>
          <p:cNvSpPr txBox="1"/>
          <p:nvPr/>
        </p:nvSpPr>
        <p:spPr>
          <a:xfrm>
            <a:off x="1543946" y="1210613"/>
            <a:ext cx="7653087" cy="4524315"/>
          </a:xfrm>
          <a:prstGeom prst="rect">
            <a:avLst/>
          </a:prstGeom>
          <a:noFill/>
        </p:spPr>
        <p:txBody>
          <a:bodyPr wrap="square" rtlCol="0">
            <a:spAutoFit/>
          </a:bodyPr>
          <a:lstStyle/>
          <a:p>
            <a:pPr algn="just"/>
            <a:r>
              <a:rPr lang="es-MX" sz="2400" dirty="0">
                <a:latin typeface="Bembo Std" panose="02020605060306020A03" pitchFamily="18" charset="0"/>
              </a:rPr>
              <a:t>Es la </a:t>
            </a:r>
            <a:r>
              <a:rPr lang="es-MX" sz="2400" dirty="0" smtClean="0">
                <a:latin typeface="Bembo Std" panose="02020605060306020A03" pitchFamily="18" charset="0"/>
              </a:rPr>
              <a:t>unidad responsable de </a:t>
            </a:r>
            <a:r>
              <a:rPr lang="es-SV" sz="2400" dirty="0">
                <a:latin typeface="Bembo Std" panose="02020605060306020A03" pitchFamily="18" charset="0"/>
              </a:rPr>
              <a:t>p</a:t>
            </a:r>
            <a:r>
              <a:rPr lang="es-SV" sz="2400" dirty="0" smtClean="0">
                <a:latin typeface="Bembo Std" panose="02020605060306020A03" pitchFamily="18" charset="0"/>
              </a:rPr>
              <a:t>lanear</a:t>
            </a:r>
            <a:r>
              <a:rPr lang="es-SV" sz="2400" dirty="0">
                <a:latin typeface="Bembo Std" panose="02020605060306020A03" pitchFamily="18" charset="0"/>
              </a:rPr>
              <a:t>, organizar, direccionar y controlar </a:t>
            </a:r>
            <a:r>
              <a:rPr lang="es-SV" sz="2400" dirty="0" smtClean="0">
                <a:latin typeface="Bembo Std" panose="02020605060306020A03" pitchFamily="18" charset="0"/>
              </a:rPr>
              <a:t>toda </a:t>
            </a:r>
            <a:r>
              <a:rPr lang="es-SV" sz="2400" dirty="0">
                <a:latin typeface="Bembo Std" panose="02020605060306020A03" pitchFamily="18" charset="0"/>
              </a:rPr>
              <a:t>la actividad relacionada a la promoción del trabajo institucional a través de los medios de comunicación y redes sociales; con el propósito de posicionar positivamente a la institución en la opinión pública nacional e internacional </a:t>
            </a:r>
            <a:r>
              <a:rPr lang="es-SV" sz="2400" dirty="0" smtClean="0">
                <a:latin typeface="Bembo Std" panose="02020605060306020A03" pitchFamily="18" charset="0"/>
              </a:rPr>
              <a:t>. </a:t>
            </a:r>
            <a:endParaRPr lang="es-SV" sz="2400" dirty="0">
              <a:latin typeface="Bembo Std" panose="02020605060306020A03" pitchFamily="18" charset="0"/>
            </a:endParaRPr>
          </a:p>
          <a:p>
            <a:pPr algn="just"/>
            <a:r>
              <a:rPr lang="es-SV" sz="2400" dirty="0" smtClean="0">
                <a:latin typeface="Bembo Std" panose="02020605060306020A03" pitchFamily="18" charset="0"/>
              </a:rPr>
              <a:t/>
            </a:r>
            <a:br>
              <a:rPr lang="es-SV" sz="2400" dirty="0" smtClean="0">
                <a:latin typeface="Bembo Std" panose="02020605060306020A03" pitchFamily="18" charset="0"/>
              </a:rPr>
            </a:br>
            <a:endParaRPr lang="es-SV" sz="2400" dirty="0" smtClean="0">
              <a:latin typeface="Bembo Std" panose="02020605060306020A03" pitchFamily="18" charset="0"/>
            </a:endParaRPr>
          </a:p>
          <a:p>
            <a:pPr algn="just"/>
            <a:r>
              <a:rPr lang="es-SV" sz="2000" dirty="0" smtClean="0">
                <a:latin typeface="Bembo Std" panose="02020605060306020A03" pitchFamily="18" charset="0"/>
              </a:rPr>
              <a:t>Nombre del responsable: Licda. y Mba. Lezzy Méndez </a:t>
            </a:r>
            <a:r>
              <a:rPr lang="es-SV" sz="1000" dirty="0" smtClean="0">
                <a:latin typeface="Bembo Std" panose="02020605060306020A03" pitchFamily="18" charset="0"/>
              </a:rPr>
              <a:t>(Nombrada 28/09/2020)</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1</a:t>
            </a:r>
          </a:p>
          <a:p>
            <a:pPr algn="just"/>
            <a:r>
              <a:rPr lang="es-SV" sz="2000" dirty="0" smtClean="0">
                <a:latin typeface="Bembo Std" panose="02020605060306020A03" pitchFamily="18" charset="0"/>
              </a:rPr>
              <a:t>Hombres: </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1</a:t>
            </a:r>
            <a:endParaRPr lang="es-SV" sz="2000" dirty="0">
              <a:latin typeface="Bembo Std" panose="02020605060306020A03" pitchFamily="18" charset="0"/>
            </a:endParaRPr>
          </a:p>
        </p:txBody>
      </p:sp>
    </p:spTree>
    <p:extLst>
      <p:ext uri="{BB962C8B-B14F-4D97-AF65-F5344CB8AC3E}">
        <p14:creationId xmlns:p14="http://schemas.microsoft.com/office/powerpoint/2010/main" val="3356987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864438" y="6350"/>
            <a:ext cx="53275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AMBIENTAL</a:t>
            </a:r>
            <a:endParaRPr lang="es-SV" dirty="0"/>
          </a:p>
        </p:txBody>
      </p:sp>
      <p:sp>
        <p:nvSpPr>
          <p:cNvPr id="4" name="CuadroTexto 3"/>
          <p:cNvSpPr txBox="1"/>
          <p:nvPr/>
        </p:nvSpPr>
        <p:spPr>
          <a:xfrm>
            <a:off x="1424131" y="988030"/>
            <a:ext cx="8763058" cy="4524315"/>
          </a:xfrm>
          <a:prstGeom prst="rect">
            <a:avLst/>
          </a:prstGeom>
          <a:noFill/>
        </p:spPr>
        <p:txBody>
          <a:bodyPr wrap="square" rtlCol="0">
            <a:spAutoFit/>
          </a:bodyPr>
          <a:lstStyle/>
          <a:p>
            <a:pPr algn="just"/>
            <a:r>
              <a:rPr lang="es-MX" sz="2400" dirty="0">
                <a:latin typeface="Bembo Std" panose="02020605060306020A03" pitchFamily="18" charset="0"/>
              </a:rPr>
              <a:t>Es la </a:t>
            </a:r>
            <a:r>
              <a:rPr lang="es-MX" sz="2400" dirty="0" smtClean="0">
                <a:latin typeface="Bembo Std" panose="02020605060306020A03" pitchFamily="18" charset="0"/>
              </a:rPr>
              <a:t>unidad responsable </a:t>
            </a:r>
            <a:r>
              <a:rPr lang="es-SV" sz="2400" dirty="0" smtClean="0">
                <a:latin typeface="Bembo Std" panose="02020605060306020A03" pitchFamily="18" charset="0"/>
              </a:rPr>
              <a:t>de supervisar, coordinar y dar seguimiento a las políticas, planes, programas, proyectos y acciones ambientales dentro de la institución y para velar por el cumplimiento de las normas ambientales por parte de la misma y asegurar la necesaria coordinación interinstitucional en la gestión ambiental, de acuerdo a las directrices emitidas por el Ministerio de Medio Ambiente y Recursos Naturales.</a:t>
            </a:r>
          </a:p>
          <a:p>
            <a:pPr algn="just"/>
            <a:endParaRPr lang="es-SV" sz="2400" dirty="0" smtClean="0">
              <a:latin typeface="Bembo Std" panose="02020605060306020A03" pitchFamily="18" charset="0"/>
            </a:endParaRPr>
          </a:p>
          <a:p>
            <a:pPr algn="just"/>
            <a:r>
              <a:rPr lang="es-SV" sz="2000" dirty="0" smtClean="0">
                <a:latin typeface="Bembo Std" panose="02020605060306020A03" pitchFamily="18" charset="0"/>
              </a:rPr>
              <a:t>Nombre del responsable: Lic. José Rolando Carranza Olivo</a:t>
            </a:r>
          </a:p>
          <a:p>
            <a:pPr algn="just"/>
            <a:endParaRPr lang="es-SV" sz="2000" dirty="0">
              <a:latin typeface="Bembo Std" panose="02020605060306020A03" pitchFamily="18" charset="0"/>
            </a:endParaRPr>
          </a:p>
          <a:p>
            <a:r>
              <a:rPr lang="es-SV" sz="2000" dirty="0" smtClean="0">
                <a:latin typeface="Bembo Std" panose="02020605060306020A03" pitchFamily="18" charset="0"/>
              </a:rPr>
              <a:t>Integran el comité ad-honorem</a:t>
            </a:r>
          </a:p>
          <a:p>
            <a:r>
              <a:rPr lang="es-SV" sz="2000" dirty="0" smtClean="0">
                <a:latin typeface="Bembo Std" panose="02020605060306020A03" pitchFamily="18" charset="0"/>
              </a:rPr>
              <a:t>Mujeres: </a:t>
            </a:r>
            <a:r>
              <a:rPr lang="es-SV" sz="2000" dirty="0">
                <a:latin typeface="Bembo Std" panose="02020605060306020A03" pitchFamily="18" charset="0"/>
              </a:rPr>
              <a:t>2</a:t>
            </a:r>
            <a:r>
              <a:rPr lang="es-SV" sz="2000" dirty="0" smtClean="0">
                <a:latin typeface="Bembo Std" panose="02020605060306020A03" pitchFamily="18" charset="0"/>
              </a:rPr>
              <a:t>       Hombres:  4</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6</a:t>
            </a:r>
            <a:endParaRPr lang="es-SV" sz="2000" dirty="0">
              <a:latin typeface="Bembo Std" panose="02020605060306020A03" pitchFamily="18" charset="0"/>
            </a:endParaRPr>
          </a:p>
        </p:txBody>
      </p:sp>
    </p:spTree>
    <p:extLst>
      <p:ext uri="{BB962C8B-B14F-4D97-AF65-F5344CB8AC3E}">
        <p14:creationId xmlns:p14="http://schemas.microsoft.com/office/powerpoint/2010/main" val="3845134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705340" y="6350"/>
            <a:ext cx="648665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rPr>
              <a:t>UNIDAD DE GENERO INSTITUCIONAL</a:t>
            </a:r>
            <a:endParaRPr lang="es-SV" sz="3200" dirty="0"/>
          </a:p>
        </p:txBody>
      </p:sp>
      <p:sp>
        <p:nvSpPr>
          <p:cNvPr id="4" name="CuadroTexto 3"/>
          <p:cNvSpPr txBox="1"/>
          <p:nvPr/>
        </p:nvSpPr>
        <p:spPr>
          <a:xfrm>
            <a:off x="1417218" y="1105838"/>
            <a:ext cx="8038018" cy="4154984"/>
          </a:xfrm>
          <a:prstGeom prst="rect">
            <a:avLst/>
          </a:prstGeom>
          <a:noFill/>
        </p:spPr>
        <p:txBody>
          <a:bodyPr wrap="square" rtlCol="0">
            <a:spAutoFit/>
          </a:bodyPr>
          <a:lstStyle/>
          <a:p>
            <a:pPr algn="just"/>
            <a:r>
              <a:rPr lang="es-MX" sz="3200" dirty="0">
                <a:latin typeface="Bembo Std" panose="02020605060306020A03" pitchFamily="18" charset="0"/>
              </a:rPr>
              <a:t>Es la </a:t>
            </a:r>
            <a:r>
              <a:rPr lang="es-MX" sz="3200" dirty="0" smtClean="0">
                <a:latin typeface="Bembo Std" panose="02020605060306020A03" pitchFamily="18" charset="0"/>
              </a:rPr>
              <a:t>unidad responsable de </a:t>
            </a:r>
            <a:r>
              <a:rPr lang="es-SV" sz="3200" dirty="0" smtClean="0">
                <a:latin typeface="Bembo Std" panose="02020605060306020A03" pitchFamily="18" charset="0"/>
              </a:rPr>
              <a:t>la implementación de la Política Institucional de Equidad e Igualdad de Género en el FONAT.</a:t>
            </a:r>
            <a:endParaRPr lang="es-MX" sz="3200" dirty="0" smtClean="0">
              <a:latin typeface="Bembo Std" panose="02020605060306020A03" pitchFamily="18" charset="0"/>
            </a:endParaRPr>
          </a:p>
          <a:p>
            <a:pPr algn="just"/>
            <a:r>
              <a:rPr lang="es-SV" sz="2400" dirty="0" smtClean="0">
                <a:latin typeface="Bembo Std" panose="02020605060306020A03" pitchFamily="18" charset="0"/>
              </a:rPr>
              <a:t/>
            </a:r>
            <a:br>
              <a:rPr lang="es-SV" sz="2400" dirty="0" smtClean="0">
                <a:latin typeface="Bembo Std" panose="02020605060306020A03" pitchFamily="18" charset="0"/>
              </a:rPr>
            </a:br>
            <a:endParaRPr lang="es-SV" sz="2400" dirty="0" smtClean="0">
              <a:latin typeface="Bembo Std" panose="02020605060306020A03" pitchFamily="18" charset="0"/>
            </a:endParaRPr>
          </a:p>
          <a:p>
            <a:pPr algn="just"/>
            <a:r>
              <a:rPr lang="es-SV" sz="2000" dirty="0" smtClean="0">
                <a:latin typeface="Bembo Std" panose="02020605060306020A03" pitchFamily="18" charset="0"/>
              </a:rPr>
              <a:t>Nombre del responsable: Cenia Magaly Macal de Monterrosa </a:t>
            </a:r>
            <a:r>
              <a:rPr lang="es-SV" sz="1400" dirty="0" smtClean="0">
                <a:latin typeface="Bembo Std" panose="02020605060306020A03" pitchFamily="18" charset="0"/>
              </a:rPr>
              <a:t>(Ad Honorem)</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5</a:t>
            </a:r>
          </a:p>
          <a:p>
            <a:pPr algn="just"/>
            <a:r>
              <a:rPr lang="es-SV" sz="2000" dirty="0" smtClean="0">
                <a:latin typeface="Bembo Std" panose="02020605060306020A03" pitchFamily="18" charset="0"/>
              </a:rPr>
              <a:t>Hombres: 1</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6</a:t>
            </a:r>
            <a:endParaRPr lang="es-SV" sz="2000" dirty="0">
              <a:latin typeface="Bembo Std" panose="02020605060306020A03" pitchFamily="18" charset="0"/>
            </a:endParaRPr>
          </a:p>
        </p:txBody>
      </p:sp>
    </p:spTree>
    <p:extLst>
      <p:ext uri="{BB962C8B-B14F-4D97-AF65-F5344CB8AC3E}">
        <p14:creationId xmlns:p14="http://schemas.microsoft.com/office/powerpoint/2010/main" val="3168957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89430" y="6350"/>
            <a:ext cx="660256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SV" sz="3200" b="1" dirty="0">
                <a:solidFill>
                  <a:schemeClr val="bg1"/>
                </a:solidFill>
              </a:rPr>
              <a:t>UNIDAD DE GESTIÓN DOCUMENTAL Y ARCHIVO</a:t>
            </a:r>
            <a:endParaRPr lang="es-SV" sz="3200" dirty="0"/>
          </a:p>
        </p:txBody>
      </p:sp>
      <p:sp>
        <p:nvSpPr>
          <p:cNvPr id="4" name="CuadroTexto 3"/>
          <p:cNvSpPr txBox="1"/>
          <p:nvPr/>
        </p:nvSpPr>
        <p:spPr>
          <a:xfrm>
            <a:off x="1306734" y="927279"/>
            <a:ext cx="7256844" cy="5755422"/>
          </a:xfrm>
          <a:prstGeom prst="rect">
            <a:avLst/>
          </a:prstGeom>
          <a:noFill/>
        </p:spPr>
        <p:txBody>
          <a:bodyPr wrap="square" rtlCol="0">
            <a:spAutoFit/>
          </a:bodyPr>
          <a:lstStyle/>
          <a:p>
            <a:pPr algn="just"/>
            <a:r>
              <a:rPr lang="es-MX" sz="2000" dirty="0">
                <a:latin typeface="Bembo Std" panose="02020605060306020A03" pitchFamily="18" charset="0"/>
              </a:rPr>
              <a:t>Es la </a:t>
            </a:r>
            <a:r>
              <a:rPr lang="es-MX" sz="2000" dirty="0" smtClean="0">
                <a:latin typeface="Bembo Std" panose="02020605060306020A03" pitchFamily="18" charset="0"/>
              </a:rPr>
              <a:t>unidad responsable del </a:t>
            </a:r>
            <a:r>
              <a:rPr lang="es-SV" sz="2000" dirty="0" smtClean="0">
                <a:latin typeface="Bembo Std" panose="02020605060306020A03" pitchFamily="18" charset="0"/>
              </a:rPr>
              <a:t>diseño, implementación </a:t>
            </a:r>
            <a:r>
              <a:rPr lang="es-SV" sz="2000" dirty="0">
                <a:latin typeface="Bembo Std" panose="02020605060306020A03" pitchFamily="18" charset="0"/>
              </a:rPr>
              <a:t>y seguimiento a </a:t>
            </a:r>
            <a:r>
              <a:rPr lang="es-SV" sz="2000" dirty="0" smtClean="0">
                <a:latin typeface="Bembo Std" panose="02020605060306020A03" pitchFamily="18" charset="0"/>
              </a:rPr>
              <a:t>la gestión documental </a:t>
            </a:r>
            <a:r>
              <a:rPr lang="es-SV" sz="2000" dirty="0">
                <a:latin typeface="Bembo Std" panose="02020605060306020A03" pitchFamily="18" charset="0"/>
              </a:rPr>
              <a:t>aplicando los lineamientos  </a:t>
            </a:r>
            <a:r>
              <a:rPr lang="es-SV" sz="2000" dirty="0" smtClean="0">
                <a:latin typeface="Bembo Std" panose="02020605060306020A03" pitchFamily="18" charset="0"/>
              </a:rPr>
              <a:t>técnicos </a:t>
            </a:r>
            <a:r>
              <a:rPr lang="es-SV" sz="2000" dirty="0">
                <a:latin typeface="Bembo Std" panose="02020605060306020A03" pitchFamily="18" charset="0"/>
              </a:rPr>
              <a:t>en materia de </a:t>
            </a:r>
            <a:r>
              <a:rPr lang="es-SV" sz="2000" dirty="0" smtClean="0">
                <a:latin typeface="Bembo Std" panose="02020605060306020A03" pitchFamily="18" charset="0"/>
              </a:rPr>
              <a:t>archivo </a:t>
            </a:r>
            <a:r>
              <a:rPr lang="es-SV" sz="2000" dirty="0">
                <a:latin typeface="Bembo Std" panose="02020605060306020A03" pitchFamily="18" charset="0"/>
              </a:rPr>
              <a:t>previstos en </a:t>
            </a:r>
            <a:r>
              <a:rPr lang="es-SV" sz="2000" dirty="0" smtClean="0">
                <a:latin typeface="Bembo Std" panose="02020605060306020A03" pitchFamily="18" charset="0"/>
              </a:rPr>
              <a:t>la </a:t>
            </a:r>
            <a:r>
              <a:rPr lang="es-SV" sz="2000" dirty="0">
                <a:latin typeface="Bembo Std" panose="02020605060306020A03" pitchFamily="18" charset="0"/>
              </a:rPr>
              <a:t>Ley de Acceso a </a:t>
            </a:r>
            <a:r>
              <a:rPr lang="es-SV" sz="2000" dirty="0" smtClean="0">
                <a:latin typeface="Bembo Std" panose="02020605060306020A03" pitchFamily="18" charset="0"/>
              </a:rPr>
              <a:t>la Información </a:t>
            </a:r>
            <a:r>
              <a:rPr lang="es-SV" sz="2000" dirty="0">
                <a:latin typeface="Bembo Std" panose="02020605060306020A03" pitchFamily="18" charset="0"/>
              </a:rPr>
              <a:t>Publica (LAIP)  </a:t>
            </a:r>
            <a:r>
              <a:rPr lang="es-SV" sz="2000" dirty="0" smtClean="0">
                <a:latin typeface="Bembo Std" panose="02020605060306020A03" pitchFamily="18" charset="0"/>
              </a:rPr>
              <a:t>y </a:t>
            </a:r>
            <a:r>
              <a:rPr lang="es-SV" sz="2000" dirty="0">
                <a:latin typeface="Bembo Std" panose="02020605060306020A03" pitchFamily="18" charset="0"/>
              </a:rPr>
              <a:t>emitidos par el instituto de Acceso a </a:t>
            </a:r>
            <a:r>
              <a:rPr lang="es-SV" sz="2000" dirty="0" smtClean="0">
                <a:latin typeface="Bembo Std" panose="02020605060306020A03" pitchFamily="18" charset="0"/>
              </a:rPr>
              <a:t>la Información </a:t>
            </a:r>
            <a:r>
              <a:rPr lang="es-SV" sz="2000" dirty="0">
                <a:latin typeface="Bembo Std" panose="02020605060306020A03" pitchFamily="18" charset="0"/>
              </a:rPr>
              <a:t>Publica </a:t>
            </a:r>
            <a:r>
              <a:rPr lang="es-SV" sz="2000" dirty="0" smtClean="0">
                <a:latin typeface="Bembo Std" panose="02020605060306020A03" pitchFamily="18" charset="0"/>
              </a:rPr>
              <a:t>(</a:t>
            </a:r>
            <a:r>
              <a:rPr lang="es-SV" sz="2000" dirty="0" err="1">
                <a:latin typeface="Bembo Std" panose="02020605060306020A03" pitchFamily="18" charset="0"/>
              </a:rPr>
              <a:t>L</a:t>
            </a:r>
            <a:r>
              <a:rPr lang="es-SV" sz="2000" dirty="0" err="1" smtClean="0">
                <a:latin typeface="Bembo Std" panose="02020605060306020A03" pitchFamily="18" charset="0"/>
              </a:rPr>
              <a:t>AlP</a:t>
            </a:r>
            <a:r>
              <a:rPr lang="es-SV" sz="2000" dirty="0">
                <a:latin typeface="Bembo Std" panose="02020605060306020A03" pitchFamily="18" charset="0"/>
              </a:rPr>
              <a:t>) a </a:t>
            </a:r>
            <a:r>
              <a:rPr lang="es-SV" sz="2000" dirty="0" smtClean="0">
                <a:latin typeface="Bembo Std" panose="02020605060306020A03" pitchFamily="18" charset="0"/>
              </a:rPr>
              <a:t>través </a:t>
            </a:r>
            <a:r>
              <a:rPr lang="es-SV" sz="2000" dirty="0">
                <a:latin typeface="Bembo Std" panose="02020605060306020A03" pitchFamily="18" charset="0"/>
              </a:rPr>
              <a:t>del Sistema  </a:t>
            </a:r>
            <a:r>
              <a:rPr lang="es-SV" sz="2000" dirty="0" smtClean="0">
                <a:latin typeface="Bembo Std" panose="02020605060306020A03" pitchFamily="18" charset="0"/>
              </a:rPr>
              <a:t>institucional </a:t>
            </a:r>
            <a:r>
              <a:rPr lang="es-SV" sz="2000" dirty="0">
                <a:latin typeface="Bembo Std" panose="02020605060306020A03" pitchFamily="18" charset="0"/>
              </a:rPr>
              <a:t>de Archivos (SIA) que </a:t>
            </a:r>
            <a:r>
              <a:rPr lang="es-SV" sz="2000" dirty="0" smtClean="0">
                <a:latin typeface="Bembo Std" panose="02020605060306020A03" pitchFamily="18" charset="0"/>
              </a:rPr>
              <a:t>comprende la integración </a:t>
            </a:r>
            <a:r>
              <a:rPr lang="es-SV" sz="2000" dirty="0">
                <a:latin typeface="Bembo Std" panose="02020605060306020A03" pitchFamily="18" charset="0"/>
              </a:rPr>
              <a:t>de los Archivos de </a:t>
            </a:r>
            <a:r>
              <a:rPr lang="es-SV" sz="2000" dirty="0" smtClean="0">
                <a:latin typeface="Bembo Std" panose="02020605060306020A03" pitchFamily="18" charset="0"/>
              </a:rPr>
              <a:t>Gestión</a:t>
            </a:r>
            <a:r>
              <a:rPr lang="es-SV" sz="2000" dirty="0">
                <a:latin typeface="Bembo Std" panose="02020605060306020A03" pitchFamily="18" charset="0"/>
              </a:rPr>
              <a:t>, </a:t>
            </a:r>
            <a:r>
              <a:rPr lang="es-SV" sz="2000" dirty="0" smtClean="0">
                <a:latin typeface="Bembo Std" panose="02020605060306020A03" pitchFamily="18" charset="0"/>
              </a:rPr>
              <a:t>Archivo </a:t>
            </a:r>
            <a:r>
              <a:rPr lang="es-SV" sz="2000" dirty="0">
                <a:latin typeface="Bembo Std" panose="02020605060306020A03" pitchFamily="18" charset="0"/>
              </a:rPr>
              <a:t>Central y Archivos </a:t>
            </a:r>
            <a:r>
              <a:rPr lang="es-SV" sz="2000" dirty="0" smtClean="0">
                <a:latin typeface="Bembo Std" panose="02020605060306020A03" pitchFamily="18" charset="0"/>
              </a:rPr>
              <a:t>Periféricos, </a:t>
            </a:r>
            <a:r>
              <a:rPr lang="es-SV" sz="2000" dirty="0">
                <a:latin typeface="Bembo Std" panose="02020605060306020A03" pitchFamily="18" charset="0"/>
              </a:rPr>
              <a:t>coordinando, asesorando, apoyando y </a:t>
            </a:r>
            <a:r>
              <a:rPr lang="es-SV" sz="2000" dirty="0" smtClean="0">
                <a:latin typeface="Bembo Std" panose="02020605060306020A03" pitchFamily="18" charset="0"/>
              </a:rPr>
              <a:t>supervisando la organización, conservación, administración, protección </a:t>
            </a:r>
            <a:r>
              <a:rPr lang="es-SV" sz="2000" dirty="0">
                <a:latin typeface="Bembo Std" panose="02020605060306020A03" pitchFamily="18" charset="0"/>
              </a:rPr>
              <a:t>y control del patrimonio documental  </a:t>
            </a:r>
            <a:r>
              <a:rPr lang="es-SV" sz="2000" dirty="0" smtClean="0">
                <a:latin typeface="Bembo Std" panose="02020605060306020A03" pitchFamily="18" charset="0"/>
              </a:rPr>
              <a:t>institucional </a:t>
            </a:r>
            <a:r>
              <a:rPr lang="es-SV" sz="2000" dirty="0">
                <a:latin typeface="Bembo Std" panose="02020605060306020A03" pitchFamily="18" charset="0"/>
              </a:rPr>
              <a:t>con el </a:t>
            </a:r>
            <a:r>
              <a:rPr lang="es-SV" sz="2000" dirty="0" smtClean="0">
                <a:latin typeface="Bembo Std" panose="02020605060306020A03" pitchFamily="18" charset="0"/>
              </a:rPr>
              <a:t>propósito </a:t>
            </a:r>
            <a:r>
              <a:rPr lang="es-SV" sz="2000" dirty="0">
                <a:latin typeface="Bembo Std" panose="02020605060306020A03" pitchFamily="18" charset="0"/>
              </a:rPr>
              <a:t>de fomentar </a:t>
            </a:r>
            <a:r>
              <a:rPr lang="es-SV" sz="2000" dirty="0" smtClean="0">
                <a:latin typeface="Bembo Std" panose="02020605060306020A03" pitchFamily="18" charset="0"/>
              </a:rPr>
              <a:t>la </a:t>
            </a:r>
            <a:r>
              <a:rPr lang="es-SV" sz="2000" dirty="0">
                <a:latin typeface="Bembo Std" panose="02020605060306020A03" pitchFamily="18" charset="0"/>
              </a:rPr>
              <a:t>transparencia y el acceso a </a:t>
            </a:r>
            <a:r>
              <a:rPr lang="es-SV" sz="2000" dirty="0" smtClean="0">
                <a:latin typeface="Bembo Std" panose="02020605060306020A03" pitchFamily="18" charset="0"/>
              </a:rPr>
              <a:t>la información </a:t>
            </a:r>
            <a:r>
              <a:rPr lang="es-SV" sz="2000" dirty="0">
                <a:latin typeface="Bembo Std" panose="02020605060306020A03" pitchFamily="18" charset="0"/>
              </a:rPr>
              <a:t>publica</a:t>
            </a:r>
            <a:r>
              <a:rPr lang="es-SV" sz="2000" dirty="0" smtClean="0">
                <a:latin typeface="Bembo Std" panose="02020605060306020A03" pitchFamily="18" charset="0"/>
              </a:rPr>
              <a:t>.</a:t>
            </a:r>
          </a:p>
          <a:p>
            <a:pPr algn="just"/>
            <a:r>
              <a:rPr lang="es-SV" sz="2400" dirty="0" smtClean="0">
                <a:latin typeface="Bembo Std" panose="02020605060306020A03" pitchFamily="18" charset="0"/>
              </a:rPr>
              <a:t/>
            </a:r>
            <a:br>
              <a:rPr lang="es-SV" sz="2400" dirty="0" smtClean="0">
                <a:latin typeface="Bembo Std" panose="02020605060306020A03" pitchFamily="18" charset="0"/>
              </a:rPr>
            </a:br>
            <a:r>
              <a:rPr lang="es-SV" sz="2000" dirty="0" smtClean="0">
                <a:latin typeface="Bembo Std" panose="02020605060306020A03" pitchFamily="18" charset="0"/>
              </a:rPr>
              <a:t>Nombre del responsable: Licda. María Esperanza Pineda </a:t>
            </a:r>
            <a:r>
              <a:rPr lang="es-SV" sz="1100" dirty="0" smtClean="0">
                <a:latin typeface="Bembo Std" panose="02020605060306020A03" pitchFamily="18" charset="0"/>
              </a:rPr>
              <a:t>(Nombrada 13/09/2018)</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Mujeres: 1</a:t>
            </a:r>
          </a:p>
          <a:p>
            <a:pPr algn="just"/>
            <a:r>
              <a:rPr lang="es-SV" sz="2000" dirty="0" smtClean="0">
                <a:latin typeface="Bembo Std" panose="02020605060306020A03" pitchFamily="18" charset="0"/>
              </a:rPr>
              <a:t>Hombres: 1</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2</a:t>
            </a:r>
          </a:p>
          <a:p>
            <a:pPr algn="just"/>
            <a:endParaRPr lang="es-SV" sz="2400" dirty="0" smtClean="0"/>
          </a:p>
        </p:txBody>
      </p:sp>
    </p:spTree>
    <p:extLst>
      <p:ext uri="{BB962C8B-B14F-4D97-AF65-F5344CB8AC3E}">
        <p14:creationId xmlns:p14="http://schemas.microsoft.com/office/powerpoint/2010/main" val="4159134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143223" y="6350"/>
            <a:ext cx="6048776"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TECNOLOGIA</a:t>
            </a:r>
            <a:endParaRPr lang="es-SV" dirty="0"/>
          </a:p>
        </p:txBody>
      </p:sp>
      <p:sp>
        <p:nvSpPr>
          <p:cNvPr id="4" name="CuadroTexto 3"/>
          <p:cNvSpPr txBox="1"/>
          <p:nvPr/>
        </p:nvSpPr>
        <p:spPr>
          <a:xfrm>
            <a:off x="1382377" y="933055"/>
            <a:ext cx="7960094" cy="5970865"/>
          </a:xfrm>
          <a:prstGeom prst="rect">
            <a:avLst/>
          </a:prstGeom>
          <a:noFill/>
        </p:spPr>
        <p:txBody>
          <a:bodyPr wrap="square" rtlCol="0">
            <a:spAutoFit/>
          </a:bodyPr>
          <a:lstStyle/>
          <a:p>
            <a:pPr algn="just"/>
            <a:r>
              <a:rPr lang="es-MX" sz="2200" dirty="0">
                <a:latin typeface="Bembo Std" panose="02020605060306020A03" pitchFamily="18" charset="0"/>
              </a:rPr>
              <a:t>Es la </a:t>
            </a:r>
            <a:r>
              <a:rPr lang="es-MX" sz="2200" dirty="0" smtClean="0">
                <a:latin typeface="Bembo Std" panose="02020605060306020A03" pitchFamily="18" charset="0"/>
              </a:rPr>
              <a:t>unidad responsable</a:t>
            </a:r>
            <a:r>
              <a:rPr lang="es-SV" sz="2200" dirty="0" smtClean="0">
                <a:latin typeface="Bembo Std" panose="02020605060306020A03" pitchFamily="18" charset="0"/>
              </a:rPr>
              <a:t> </a:t>
            </a:r>
            <a:r>
              <a:rPr lang="es-SV" sz="2200" dirty="0">
                <a:latin typeface="Bembo Std" panose="02020605060306020A03" pitchFamily="18" charset="0"/>
              </a:rPr>
              <a:t>de establecer estándares y metodologías en lo relacionado a la tecnología de la información, comunicaciones e infraestructura; tales como redes, sistemas operativos, equipos, bases de datos, desarrollo de sistemas y comunicaciones informáticas, y administración de los recursos y sistemas informáticos. Así mismo, es responsable de organizar, coordinar y ejecutar las actividades relacionadas con el desarrollo, mantenimiento y operación de los Sistemas de Información del FONAT, así como con el mantenimiento y operación de la plataforma de hardware y comunicaciones que los soporta. </a:t>
            </a:r>
            <a:endParaRPr lang="es-SV" sz="2200" dirty="0" smtClean="0">
              <a:latin typeface="Bembo Std" panose="02020605060306020A03" pitchFamily="18" charset="0"/>
            </a:endParaRPr>
          </a:p>
          <a:p>
            <a:pPr algn="just"/>
            <a:endParaRPr lang="es-SV" sz="2200" dirty="0" smtClean="0">
              <a:latin typeface="Bembo Std" panose="02020605060306020A03" pitchFamily="18" charset="0"/>
            </a:endParaRPr>
          </a:p>
          <a:p>
            <a:pPr algn="just"/>
            <a:r>
              <a:rPr lang="es-SV" sz="2000" dirty="0" smtClean="0">
                <a:latin typeface="Bembo Std" panose="02020605060306020A03" pitchFamily="18" charset="0"/>
              </a:rPr>
              <a:t>Nombre del responsable: MCR. Oscar Agustín Rodríguez Umaña. </a:t>
            </a:r>
            <a:r>
              <a:rPr lang="es-SV" sz="1100" dirty="0" smtClean="0">
                <a:latin typeface="Bembo Std" panose="02020605060306020A03" pitchFamily="18" charset="0"/>
              </a:rPr>
              <a:t>(nombrado 5/10/2020)</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1</a:t>
            </a:r>
          </a:p>
          <a:p>
            <a:pPr algn="just"/>
            <a:r>
              <a:rPr lang="es-SV" sz="2000" dirty="0" smtClean="0">
                <a:latin typeface="Bembo Std" panose="02020605060306020A03" pitchFamily="18" charset="0"/>
              </a:rPr>
              <a:t>Hombres: 1</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2</a:t>
            </a:r>
            <a:endParaRPr lang="es-SV" sz="2000" dirty="0">
              <a:latin typeface="Bembo Std" panose="02020605060306020A03" pitchFamily="18" charset="0"/>
            </a:endParaRPr>
          </a:p>
        </p:txBody>
      </p:sp>
    </p:spTree>
    <p:extLst>
      <p:ext uri="{BB962C8B-B14F-4D97-AF65-F5344CB8AC3E}">
        <p14:creationId xmlns:p14="http://schemas.microsoft.com/office/powerpoint/2010/main" val="2488340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ln w="0"/>
                <a:solidFill>
                  <a:schemeClr val="bg1"/>
                </a:solidFill>
                <a:effectLst>
                  <a:outerShdw blurRad="38100" dist="19050" dir="2700000" algn="tl" rotWithShape="0">
                    <a:schemeClr val="dk1">
                      <a:alpha val="40000"/>
                    </a:schemeClr>
                  </a:outerShdw>
                </a:effectLst>
              </a:rPr>
              <a:t>GERENCIA DE ADMINISTRACIÓN Y FINANZAS</a:t>
            </a:r>
            <a:endParaRPr lang="es-SV" sz="2800" dirty="0"/>
          </a:p>
        </p:txBody>
      </p:sp>
      <p:sp>
        <p:nvSpPr>
          <p:cNvPr id="7" name="CuadroTexto 6"/>
          <p:cNvSpPr txBox="1"/>
          <p:nvPr/>
        </p:nvSpPr>
        <p:spPr>
          <a:xfrm>
            <a:off x="1596166" y="1036597"/>
            <a:ext cx="7603959" cy="5601533"/>
          </a:xfrm>
          <a:prstGeom prst="rect">
            <a:avLst/>
          </a:prstGeom>
          <a:noFill/>
        </p:spPr>
        <p:txBody>
          <a:bodyPr wrap="square" rtlCol="0">
            <a:spAutoFit/>
          </a:bodyPr>
          <a:lstStyle/>
          <a:p>
            <a:pPr algn="just"/>
            <a:r>
              <a:rPr lang="es-MX" sz="2200" dirty="0">
                <a:latin typeface="Bembo Std" panose="02020605060306020A03" pitchFamily="18" charset="0"/>
              </a:rPr>
              <a:t>Es la </a:t>
            </a:r>
            <a:r>
              <a:rPr lang="es-MX" sz="2200" dirty="0" smtClean="0">
                <a:latin typeface="Bembo Std" panose="02020605060306020A03" pitchFamily="18" charset="0"/>
              </a:rPr>
              <a:t>unidad responsable de </a:t>
            </a:r>
            <a:r>
              <a:rPr lang="es-SV" sz="2400" dirty="0">
                <a:latin typeface="Bembo Std" panose="02020605060306020A03" pitchFamily="18" charset="0"/>
              </a:rPr>
              <a:t>d</a:t>
            </a:r>
            <a:r>
              <a:rPr lang="es-SV" sz="2400" dirty="0" smtClean="0">
                <a:latin typeface="Bembo Std" panose="02020605060306020A03" pitchFamily="18" charset="0"/>
              </a:rPr>
              <a:t>irigir</a:t>
            </a:r>
            <a:r>
              <a:rPr lang="es-SV" sz="2400" dirty="0">
                <a:latin typeface="Bembo Std" panose="02020605060306020A03" pitchFamily="18" charset="0"/>
              </a:rPr>
              <a:t>, coordinar, integrar y supervisar las actividades de presupuesto, tesorería y contabilidad gubernamental así como todas las actividades de apoyo logístico en materia de Atención al Beneficiario, </a:t>
            </a:r>
            <a:r>
              <a:rPr lang="es-SV" sz="2400" dirty="0" smtClean="0">
                <a:latin typeface="Bembo Std" panose="02020605060306020A03" pitchFamily="18" charset="0"/>
              </a:rPr>
              <a:t>Planificación y Recursos </a:t>
            </a:r>
            <a:r>
              <a:rPr lang="es-SV" sz="2400" dirty="0">
                <a:latin typeface="Bembo Std" panose="02020605060306020A03" pitchFamily="18" charset="0"/>
              </a:rPr>
              <a:t>Humanos, Servicios Generales, Vigilancia, Activo Fijo y suministros, propiciando un servicio oportuno a las diferentes unidades organizativas de la Institución garantizando el normal funcionamiento de las mismas, según legislación vigente aplicable. </a:t>
            </a:r>
            <a:endParaRPr lang="es-SV" sz="2400" dirty="0" smtClean="0">
              <a:latin typeface="Bembo Std" panose="02020605060306020A03" pitchFamily="18" charset="0"/>
            </a:endParaRPr>
          </a:p>
          <a:p>
            <a:pPr algn="just"/>
            <a:endParaRPr lang="es-SV" sz="2200" dirty="0" smtClean="0">
              <a:latin typeface="Bembo Std" panose="02020605060306020A03" pitchFamily="18" charset="0"/>
            </a:endParaRPr>
          </a:p>
          <a:p>
            <a:pPr algn="just"/>
            <a:r>
              <a:rPr lang="es-SV" sz="2000" dirty="0" smtClean="0">
                <a:latin typeface="Bembo Std" panose="02020605060306020A03" pitchFamily="18" charset="0"/>
              </a:rPr>
              <a:t>Nombre del responsable: Msc. Carlos Humberto Silva Pineda</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a:t>
            </a:r>
            <a:r>
              <a:rPr lang="es-SV" sz="2000" dirty="0">
                <a:latin typeface="Bembo Std" panose="02020605060306020A03" pitchFamily="18" charset="0"/>
              </a:rPr>
              <a:t>3</a:t>
            </a:r>
            <a:endParaRPr lang="es-SV" sz="2000" dirty="0" smtClean="0">
              <a:latin typeface="Bembo Std" panose="02020605060306020A03" pitchFamily="18" charset="0"/>
            </a:endParaRPr>
          </a:p>
          <a:p>
            <a:pPr algn="just"/>
            <a:r>
              <a:rPr lang="es-SV" sz="2000" dirty="0" smtClean="0">
                <a:latin typeface="Bembo Std" panose="02020605060306020A03" pitchFamily="18" charset="0"/>
              </a:rPr>
              <a:t>Hombres: 1</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4</a:t>
            </a:r>
            <a:endParaRPr lang="es-SV" sz="2000" dirty="0">
              <a:latin typeface="Bembo Std" panose="02020605060306020A03" pitchFamily="18" charset="0"/>
            </a:endParaRPr>
          </a:p>
        </p:txBody>
      </p:sp>
    </p:spTree>
    <p:extLst>
      <p:ext uri="{BB962C8B-B14F-4D97-AF65-F5344CB8AC3E}">
        <p14:creationId xmlns:p14="http://schemas.microsoft.com/office/powerpoint/2010/main" val="1697839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2" name="Título 1">
            <a:extLst>
              <a:ext uri="{FF2B5EF4-FFF2-40B4-BE49-F238E27FC236}">
                <a16:creationId xmlns="" xmlns:a16="http://schemas.microsoft.com/office/drawing/2014/main" id="{410F3029-310B-4F42-BD85-0D982234DB61}"/>
              </a:ext>
            </a:extLst>
          </p:cNvPr>
          <p:cNvSpPr>
            <a:spLocks noGrp="1"/>
          </p:cNvSpPr>
          <p:nvPr>
            <p:ph type="title"/>
          </p:nvPr>
        </p:nvSpPr>
        <p:spPr>
          <a:xfrm>
            <a:off x="940157" y="1352282"/>
            <a:ext cx="10503795" cy="3052292"/>
          </a:xfrm>
        </p:spPr>
        <p:txBody>
          <a:bodyPr>
            <a:normAutofit fontScale="90000"/>
          </a:bodyPr>
          <a:lstStyle/>
          <a:p>
            <a:pPr algn="ctr"/>
            <a:r>
              <a:rPr lang="es-ES" dirty="0">
                <a:ln w="0"/>
                <a:effectLst>
                  <a:outerShdw blurRad="38100" dist="19050" dir="2700000" algn="tl" rotWithShape="0">
                    <a:schemeClr val="dk1">
                      <a:alpha val="40000"/>
                    </a:schemeClr>
                  </a:outerShdw>
                </a:effectLst>
                <a:latin typeface="Bembo Std" panose="02020605060306020A03" pitchFamily="18" charset="0"/>
              </a:rPr>
              <a:t>ESTRUCTURA ORGANICA DEL </a:t>
            </a:r>
            <a:br>
              <a:rPr lang="es-ES" dirty="0">
                <a:ln w="0"/>
                <a:effectLst>
                  <a:outerShdw blurRad="38100" dist="19050" dir="2700000" algn="tl" rotWithShape="0">
                    <a:schemeClr val="dk1">
                      <a:alpha val="40000"/>
                    </a:schemeClr>
                  </a:outerShdw>
                </a:effectLst>
                <a:latin typeface="Bembo Std" panose="02020605060306020A03" pitchFamily="18" charset="0"/>
              </a:rPr>
            </a:br>
            <a:r>
              <a:rPr lang="es-ES" dirty="0">
                <a:ln w="0"/>
                <a:effectLst>
                  <a:outerShdw blurRad="38100" dist="19050" dir="2700000" algn="tl" rotWithShape="0">
                    <a:schemeClr val="dk1">
                      <a:alpha val="40000"/>
                    </a:schemeClr>
                  </a:outerShdw>
                </a:effectLst>
                <a:latin typeface="Bembo Std" panose="02020605060306020A03" pitchFamily="18" charset="0"/>
              </a:rPr>
              <a:t>FONDO PARA LA ATENCION A LAS VÍCTIMAS DE ACCIDENTES DE TRÁNSITO </a:t>
            </a:r>
            <a:br>
              <a:rPr lang="es-ES" dirty="0">
                <a:ln w="0"/>
                <a:effectLst>
                  <a:outerShdw blurRad="38100" dist="19050" dir="2700000" algn="tl" rotWithShape="0">
                    <a:schemeClr val="dk1">
                      <a:alpha val="40000"/>
                    </a:schemeClr>
                  </a:outerShdw>
                </a:effectLst>
                <a:latin typeface="Bembo Std" panose="02020605060306020A03" pitchFamily="18" charset="0"/>
              </a:rPr>
            </a:br>
            <a:endParaRPr lang="es-SV" dirty="0">
              <a:latin typeface="Bembo Std" panose="02020605060306020A03" pitchFamily="18" charset="0"/>
            </a:endParaRPr>
          </a:p>
        </p:txBody>
      </p:sp>
    </p:spTree>
    <p:extLst>
      <p:ext uri="{BB962C8B-B14F-4D97-AF65-F5344CB8AC3E}">
        <p14:creationId xmlns:p14="http://schemas.microsoft.com/office/powerpoint/2010/main" val="100204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PRESUPUESTO</a:t>
            </a:r>
            <a:endParaRPr lang="es-SV" dirty="0"/>
          </a:p>
        </p:txBody>
      </p:sp>
      <p:sp>
        <p:nvSpPr>
          <p:cNvPr id="7" name="CuadroTexto 6"/>
          <p:cNvSpPr txBox="1"/>
          <p:nvPr/>
        </p:nvSpPr>
        <p:spPr>
          <a:xfrm>
            <a:off x="1359873" y="999057"/>
            <a:ext cx="7732611" cy="4801314"/>
          </a:xfrm>
          <a:prstGeom prst="rect">
            <a:avLst/>
          </a:prstGeom>
          <a:noFill/>
        </p:spPr>
        <p:txBody>
          <a:bodyPr wrap="square" rtlCol="0">
            <a:spAutoFit/>
          </a:bodyPr>
          <a:lstStyle/>
          <a:p>
            <a:pPr algn="just"/>
            <a:r>
              <a:rPr lang="es-MX" sz="2800" dirty="0">
                <a:latin typeface="Bembo Std" panose="02020605060306020A03" pitchFamily="18" charset="0"/>
              </a:rPr>
              <a:t>Es la </a:t>
            </a:r>
            <a:r>
              <a:rPr lang="es-MX" sz="2800" dirty="0" smtClean="0">
                <a:latin typeface="Bembo Std" panose="02020605060306020A03" pitchFamily="18" charset="0"/>
              </a:rPr>
              <a:t>unidad responsable de </a:t>
            </a:r>
            <a:r>
              <a:rPr lang="es-SV" sz="2800" dirty="0">
                <a:latin typeface="Bembo Std" panose="02020605060306020A03" pitchFamily="18" charset="0"/>
              </a:rPr>
              <a:t>c</a:t>
            </a:r>
            <a:r>
              <a:rPr lang="es-SV" sz="2800" dirty="0" smtClean="0">
                <a:latin typeface="Bembo Std" panose="02020605060306020A03" pitchFamily="18" charset="0"/>
              </a:rPr>
              <a:t>oordinar </a:t>
            </a:r>
            <a:r>
              <a:rPr lang="es-SV" sz="2800" dirty="0">
                <a:latin typeface="Bembo Std" panose="02020605060306020A03" pitchFamily="18" charset="0"/>
              </a:rPr>
              <a:t>las actividades relacionadas con la Formulación del Presupuesto Institucional, la administración de los Instrumentos de Ejecución Presupuestaria y el Seguimiento y Evaluación de la Ejecución Presupuestaria. </a:t>
            </a:r>
            <a:endParaRPr lang="es-SV" sz="2800" dirty="0" smtClean="0">
              <a:latin typeface="Bembo Std" panose="02020605060306020A03" pitchFamily="18" charset="0"/>
            </a:endParaRPr>
          </a:p>
          <a:p>
            <a:pPr algn="just"/>
            <a:endParaRPr lang="es-SV" sz="2400" dirty="0">
              <a:latin typeface="Bembo Std" panose="02020605060306020A03" pitchFamily="18" charset="0"/>
            </a:endParaRPr>
          </a:p>
          <a:p>
            <a:pPr algn="just"/>
            <a:endParaRPr lang="es-SV" sz="2200" dirty="0" smtClean="0">
              <a:latin typeface="Bembo Std" panose="02020605060306020A03" pitchFamily="18" charset="0"/>
            </a:endParaRPr>
          </a:p>
          <a:p>
            <a:pPr algn="just"/>
            <a:r>
              <a:rPr lang="es-SV" sz="2000" dirty="0" smtClean="0">
                <a:latin typeface="Bembo Std" panose="02020605060306020A03" pitchFamily="18" charset="0"/>
              </a:rPr>
              <a:t>Nombre del responsable: Licda. María de los Ángeles Román</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1</a:t>
            </a:r>
          </a:p>
          <a:p>
            <a:pPr algn="just"/>
            <a:r>
              <a:rPr lang="es-SV" sz="2000" dirty="0" smtClean="0">
                <a:latin typeface="Bembo Std" panose="02020605060306020A03" pitchFamily="18" charset="0"/>
              </a:rPr>
              <a:t>Hombres: 0</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1</a:t>
            </a:r>
            <a:endParaRPr lang="es-SV" sz="2000" dirty="0">
              <a:latin typeface="Bembo Std" panose="02020605060306020A03" pitchFamily="18" charset="0"/>
            </a:endParaRPr>
          </a:p>
        </p:txBody>
      </p:sp>
    </p:spTree>
    <p:extLst>
      <p:ext uri="{BB962C8B-B14F-4D97-AF65-F5344CB8AC3E}">
        <p14:creationId xmlns:p14="http://schemas.microsoft.com/office/powerpoint/2010/main" val="3209564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CONTABILIDAD</a:t>
            </a:r>
            <a:endParaRPr lang="es-SV" dirty="0"/>
          </a:p>
        </p:txBody>
      </p:sp>
      <p:sp>
        <p:nvSpPr>
          <p:cNvPr id="4" name="CuadroTexto 3"/>
          <p:cNvSpPr txBox="1"/>
          <p:nvPr/>
        </p:nvSpPr>
        <p:spPr>
          <a:xfrm>
            <a:off x="1685370" y="928836"/>
            <a:ext cx="8229600" cy="5416868"/>
          </a:xfrm>
          <a:prstGeom prst="rect">
            <a:avLst/>
          </a:prstGeom>
          <a:noFill/>
        </p:spPr>
        <p:txBody>
          <a:bodyPr wrap="square" rtlCol="0">
            <a:spAutoFit/>
          </a:bodyPr>
          <a:lstStyle/>
          <a:p>
            <a:pPr algn="just"/>
            <a:r>
              <a:rPr lang="es-MX" sz="2800" dirty="0">
                <a:latin typeface="Bembo Std" panose="02020605060306020A03" pitchFamily="18" charset="0"/>
              </a:rPr>
              <a:t>Es la </a:t>
            </a:r>
            <a:r>
              <a:rPr lang="es-MX" sz="2800" dirty="0" smtClean="0">
                <a:latin typeface="Bembo Std" panose="02020605060306020A03" pitchFamily="18" charset="0"/>
              </a:rPr>
              <a:t>unidad responsable de </a:t>
            </a:r>
            <a:r>
              <a:rPr lang="es-SV" sz="2800" dirty="0" smtClean="0">
                <a:latin typeface="Bembo Std" panose="02020605060306020A03" pitchFamily="18" charset="0"/>
              </a:rPr>
              <a:t>efectuar </a:t>
            </a:r>
            <a:r>
              <a:rPr lang="es-SV" sz="2800" dirty="0">
                <a:latin typeface="Bembo Std" panose="02020605060306020A03" pitchFamily="18" charset="0"/>
              </a:rPr>
              <a:t>los registros contables directos o automáticos de los hechos económicos que modifiquen los recursos y obligaciones de la institución, manejar el archivo contable de institucional, realizar los cierres contables mensual y anual y preparar información financiera, en los plazos establecidos en las disposiciones legales y técnicas vigentes. </a:t>
            </a:r>
            <a:r>
              <a:rPr lang="es-MX" sz="2800" dirty="0" smtClean="0">
                <a:latin typeface="Bembo Std" panose="02020605060306020A03" pitchFamily="18" charset="0"/>
              </a:rPr>
              <a:t> </a:t>
            </a:r>
            <a:endParaRPr lang="es-SV" sz="2400" dirty="0">
              <a:latin typeface="Bembo Std" panose="02020605060306020A03" pitchFamily="18" charset="0"/>
            </a:endParaRPr>
          </a:p>
          <a:p>
            <a:pPr algn="just"/>
            <a:endParaRPr lang="es-SV" sz="2200" dirty="0" smtClean="0">
              <a:latin typeface="Bembo Std" panose="02020605060306020A03" pitchFamily="18" charset="0"/>
            </a:endParaRPr>
          </a:p>
          <a:p>
            <a:pPr algn="just"/>
            <a:r>
              <a:rPr lang="es-SV" sz="2000" dirty="0" smtClean="0">
                <a:latin typeface="Bembo Std" panose="02020605060306020A03" pitchFamily="18" charset="0"/>
              </a:rPr>
              <a:t>Nombre del responsable: Licda. Jacquelinne Elizabeth Cuellar Orellana</a:t>
            </a:r>
            <a:endParaRPr lang="es-SV" sz="2000" dirty="0">
              <a:latin typeface="Bembo Std" panose="02020605060306020A03" pitchFamily="18" charset="0"/>
            </a:endParaRPr>
          </a:p>
          <a:p>
            <a:pPr algn="just"/>
            <a:r>
              <a:rPr lang="es-SV" sz="2000" dirty="0" smtClean="0">
                <a:latin typeface="Bembo Std" panose="02020605060306020A03" pitchFamily="18" charset="0"/>
              </a:rPr>
              <a:t>Mujeres:   1</a:t>
            </a:r>
          </a:p>
          <a:p>
            <a:pPr algn="just"/>
            <a:r>
              <a:rPr lang="es-SV" sz="2000" dirty="0" smtClean="0">
                <a:latin typeface="Bembo Std" panose="02020605060306020A03" pitchFamily="18" charset="0"/>
              </a:rPr>
              <a:t>Hombres: 0</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1</a:t>
            </a:r>
            <a:endParaRPr lang="es-SV" sz="2000" dirty="0">
              <a:latin typeface="Bembo Std" panose="02020605060306020A03" pitchFamily="18" charset="0"/>
            </a:endParaRPr>
          </a:p>
        </p:txBody>
      </p:sp>
    </p:spTree>
    <p:extLst>
      <p:ext uri="{BB962C8B-B14F-4D97-AF65-F5344CB8AC3E}">
        <p14:creationId xmlns:p14="http://schemas.microsoft.com/office/powerpoint/2010/main" val="1894185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937938" y="6350"/>
            <a:ext cx="3254061"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smtClean="0">
                <a:ln w="0"/>
                <a:solidFill>
                  <a:schemeClr val="bg1"/>
                </a:solidFill>
                <a:effectLst>
                  <a:outerShdw blurRad="38100" dist="19050" dir="2700000" algn="tl" rotWithShape="0">
                    <a:schemeClr val="dk1">
                      <a:alpha val="40000"/>
                    </a:schemeClr>
                  </a:outerShdw>
                </a:effectLst>
              </a:rPr>
              <a:t>  TESORERIA</a:t>
            </a:r>
            <a:endParaRPr lang="es-SV" dirty="0"/>
          </a:p>
        </p:txBody>
      </p:sp>
      <p:sp>
        <p:nvSpPr>
          <p:cNvPr id="4" name="CuadroTexto 3"/>
          <p:cNvSpPr txBox="1"/>
          <p:nvPr/>
        </p:nvSpPr>
        <p:spPr>
          <a:xfrm>
            <a:off x="1770507" y="957252"/>
            <a:ext cx="7545054" cy="4955203"/>
          </a:xfrm>
          <a:prstGeom prst="rect">
            <a:avLst/>
          </a:prstGeom>
          <a:noFill/>
        </p:spPr>
        <p:txBody>
          <a:bodyPr wrap="square" rtlCol="0">
            <a:spAutoFit/>
          </a:bodyPr>
          <a:lstStyle/>
          <a:p>
            <a:pPr algn="just"/>
            <a:r>
              <a:rPr lang="es-MX" sz="2400" dirty="0" smtClean="0">
                <a:latin typeface="Bembo Std" panose="02020605060306020A03" pitchFamily="18" charset="0"/>
              </a:rPr>
              <a:t>Es </a:t>
            </a:r>
            <a:r>
              <a:rPr lang="es-MX" sz="2400" dirty="0">
                <a:latin typeface="Bembo Std" panose="02020605060306020A03" pitchFamily="18" charset="0"/>
              </a:rPr>
              <a:t>la </a:t>
            </a:r>
            <a:r>
              <a:rPr lang="es-MX" sz="2400" dirty="0" smtClean="0">
                <a:latin typeface="Bembo Std" panose="02020605060306020A03" pitchFamily="18" charset="0"/>
              </a:rPr>
              <a:t>unidad responsable de </a:t>
            </a:r>
            <a:r>
              <a:rPr lang="es-SV" sz="2400" dirty="0">
                <a:latin typeface="Bembo Std" panose="02020605060306020A03" pitchFamily="18" charset="0"/>
              </a:rPr>
              <a:t>r</a:t>
            </a:r>
            <a:r>
              <a:rPr lang="es-SV" sz="2400" dirty="0" smtClean="0">
                <a:latin typeface="Bembo Std" panose="02020605060306020A03" pitchFamily="18" charset="0"/>
              </a:rPr>
              <a:t>ealizar </a:t>
            </a:r>
            <a:r>
              <a:rPr lang="es-SV" sz="2400" dirty="0">
                <a:latin typeface="Bembo Std" panose="02020605060306020A03" pitchFamily="18" charset="0"/>
              </a:rPr>
              <a:t>las actividades relacionadas con los ingresos, custodia y erogación de fondos para el pago de las obligaciones institucionales y coordinar el registro de la información relacionada con los mismos, en los auxiliares de la aplicación informática SAFI. </a:t>
            </a:r>
            <a:endParaRPr lang="es-SV" sz="2400" dirty="0" smtClean="0">
              <a:latin typeface="Bembo Std" panose="02020605060306020A03" pitchFamily="18" charset="0"/>
            </a:endParaRPr>
          </a:p>
          <a:p>
            <a:pPr algn="just"/>
            <a:endParaRPr lang="es-SV" sz="2400" dirty="0" smtClean="0">
              <a:latin typeface="Bembo Std" panose="02020605060306020A03" pitchFamily="18" charset="0"/>
            </a:endParaRPr>
          </a:p>
          <a:p>
            <a:pPr algn="just"/>
            <a:r>
              <a:rPr lang="es-SV" sz="2400" dirty="0" smtClean="0">
                <a:latin typeface="Bembo Std" panose="02020605060306020A03" pitchFamily="18" charset="0"/>
              </a:rPr>
              <a:t>Nombre del responsable: Licda. Zoila Yanira Hernandez Moran.</a:t>
            </a:r>
          </a:p>
          <a:p>
            <a:pPr algn="just"/>
            <a:endParaRPr lang="es-SV" sz="2400" dirty="0">
              <a:latin typeface="Bembo Std" panose="02020605060306020A03" pitchFamily="18" charset="0"/>
            </a:endParaRPr>
          </a:p>
          <a:p>
            <a:pPr algn="just"/>
            <a:r>
              <a:rPr lang="es-SV" sz="2400" dirty="0" smtClean="0">
                <a:latin typeface="Bembo Std" panose="02020605060306020A03" pitchFamily="18" charset="0"/>
              </a:rPr>
              <a:t>Mujeres: 1</a:t>
            </a:r>
          </a:p>
          <a:p>
            <a:pPr algn="just"/>
            <a:r>
              <a:rPr lang="es-SV" sz="2400" dirty="0" smtClean="0">
                <a:latin typeface="Bembo Std" panose="02020605060306020A03" pitchFamily="18" charset="0"/>
              </a:rPr>
              <a:t>Hombres: 0</a:t>
            </a:r>
          </a:p>
          <a:p>
            <a:pPr algn="just"/>
            <a:endParaRPr lang="es-SV" sz="2400" dirty="0" smtClean="0">
              <a:latin typeface="Bembo Std" panose="02020605060306020A03" pitchFamily="18" charset="0"/>
            </a:endParaRPr>
          </a:p>
          <a:p>
            <a:pPr algn="just"/>
            <a:r>
              <a:rPr lang="es-SV" sz="2400" dirty="0" smtClean="0">
                <a:latin typeface="Bembo Std" panose="02020605060306020A03" pitchFamily="18" charset="0"/>
              </a:rPr>
              <a:t>Total de empleados: 1</a:t>
            </a:r>
            <a:endParaRPr lang="es-SV" sz="2400" dirty="0">
              <a:latin typeface="Bembo Std" panose="02020605060306020A03" pitchFamily="18" charset="0"/>
            </a:endParaRPr>
          </a:p>
        </p:txBody>
      </p:sp>
    </p:spTree>
    <p:extLst>
      <p:ext uri="{BB962C8B-B14F-4D97-AF65-F5344CB8AC3E}">
        <p14:creationId xmlns:p14="http://schemas.microsoft.com/office/powerpoint/2010/main" val="254531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680361" y="6350"/>
            <a:ext cx="3511638"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smtClean="0">
                <a:ln w="0"/>
                <a:solidFill>
                  <a:schemeClr val="bg1"/>
                </a:solidFill>
                <a:effectLst>
                  <a:outerShdw blurRad="38100" dist="19050" dir="2700000" algn="tl" rotWithShape="0">
                    <a:schemeClr val="dk1">
                      <a:alpha val="40000"/>
                    </a:schemeClr>
                  </a:outerShdw>
                </a:effectLst>
              </a:rPr>
              <a:t>   Activo </a:t>
            </a:r>
            <a:r>
              <a:rPr lang="es-ES" b="1" dirty="0">
                <a:ln w="0"/>
                <a:solidFill>
                  <a:schemeClr val="bg1"/>
                </a:solidFill>
                <a:effectLst>
                  <a:outerShdw blurRad="38100" dist="19050" dir="2700000" algn="tl" rotWithShape="0">
                    <a:schemeClr val="dk1">
                      <a:alpha val="40000"/>
                    </a:schemeClr>
                  </a:outerShdw>
                </a:effectLst>
              </a:rPr>
              <a:t>Fijo</a:t>
            </a:r>
            <a:endParaRPr lang="es-SV" dirty="0"/>
          </a:p>
        </p:txBody>
      </p:sp>
      <p:sp>
        <p:nvSpPr>
          <p:cNvPr id="8" name="CuadroTexto 7"/>
          <p:cNvSpPr txBox="1"/>
          <p:nvPr/>
        </p:nvSpPr>
        <p:spPr>
          <a:xfrm>
            <a:off x="1744748" y="811369"/>
            <a:ext cx="7545054" cy="5386090"/>
          </a:xfrm>
          <a:prstGeom prst="rect">
            <a:avLst/>
          </a:prstGeom>
          <a:noFill/>
        </p:spPr>
        <p:txBody>
          <a:bodyPr wrap="square" rtlCol="0">
            <a:spAutoFit/>
          </a:bodyPr>
          <a:lstStyle/>
          <a:p>
            <a:pPr algn="just"/>
            <a:r>
              <a:rPr lang="es-SV" sz="2800" dirty="0">
                <a:latin typeface="Bembo Std" panose="02020605060306020A03" pitchFamily="18" charset="0"/>
              </a:rPr>
              <a:t>Coordinar el transporte institucional, administrar y llevar control, auditoria y codificación de forma eficiente el equipo de transporte, mobiliario, maquinaria, equipo y los suministros de combustible, productos alimenticios, papelería, artículos de escritorio, de limpieza, entre otros, para la buena marcha de la institución.</a:t>
            </a:r>
          </a:p>
          <a:p>
            <a:pPr algn="just"/>
            <a:endParaRPr lang="es-SV" sz="2800" dirty="0">
              <a:latin typeface="Bembo Std" panose="02020605060306020A03" pitchFamily="18" charset="0"/>
            </a:endParaRPr>
          </a:p>
          <a:p>
            <a:pPr algn="just"/>
            <a:r>
              <a:rPr lang="es-SV" sz="2000" dirty="0" smtClean="0">
                <a:latin typeface="Bembo Std" panose="02020605060306020A03" pitchFamily="18" charset="0"/>
              </a:rPr>
              <a:t>Nombre del responsable: Lic. Abel Stanley Flores Lima.</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0</a:t>
            </a:r>
          </a:p>
          <a:p>
            <a:pPr algn="just"/>
            <a:r>
              <a:rPr lang="es-SV" sz="2000" dirty="0" smtClean="0">
                <a:latin typeface="Bembo Std" panose="02020605060306020A03" pitchFamily="18" charset="0"/>
              </a:rPr>
              <a:t>Hombres: 4</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4</a:t>
            </a:r>
            <a:endParaRPr lang="es-SV" sz="2000" dirty="0">
              <a:latin typeface="Bembo Std" panose="02020605060306020A03" pitchFamily="18" charset="0"/>
            </a:endParaRPr>
          </a:p>
        </p:txBody>
      </p:sp>
    </p:spTree>
    <p:extLst>
      <p:ext uri="{BB962C8B-B14F-4D97-AF65-F5344CB8AC3E}">
        <p14:creationId xmlns:p14="http://schemas.microsoft.com/office/powerpoint/2010/main" val="144587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0"/>
            <a:ext cx="12190236" cy="6857008"/>
          </a:xfrm>
        </p:spPr>
      </p:pic>
      <p:sp>
        <p:nvSpPr>
          <p:cNvPr id="6" name="Título 5"/>
          <p:cNvSpPr>
            <a:spLocks noGrp="1"/>
          </p:cNvSpPr>
          <p:nvPr>
            <p:ph type="title"/>
          </p:nvPr>
        </p:nvSpPr>
        <p:spPr>
          <a:xfrm>
            <a:off x="5035639" y="6350"/>
            <a:ext cx="7156360"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effectLst>
                  <a:outerShdw blurRad="38100" dist="19050" dir="2700000" algn="tl" rotWithShape="0">
                    <a:schemeClr val="dk1">
                      <a:alpha val="40000"/>
                    </a:schemeClr>
                  </a:outerShdw>
                </a:effectLst>
              </a:rPr>
              <a:t>PLANIFICACIÓN Y RECURSOS HUMANOS</a:t>
            </a:r>
            <a:endParaRPr lang="es-SV" sz="3200" dirty="0"/>
          </a:p>
        </p:txBody>
      </p:sp>
      <p:sp>
        <p:nvSpPr>
          <p:cNvPr id="7" name="CuadroTexto 6"/>
          <p:cNvSpPr txBox="1"/>
          <p:nvPr/>
        </p:nvSpPr>
        <p:spPr>
          <a:xfrm>
            <a:off x="1298834" y="817719"/>
            <a:ext cx="8632708" cy="5386090"/>
          </a:xfrm>
          <a:prstGeom prst="rect">
            <a:avLst/>
          </a:prstGeom>
          <a:noFill/>
        </p:spPr>
        <p:txBody>
          <a:bodyPr wrap="square" rtlCol="0">
            <a:spAutoFit/>
          </a:bodyPr>
          <a:lstStyle/>
          <a:p>
            <a:pPr algn="just"/>
            <a:endParaRPr lang="es-MX" sz="2800" dirty="0" smtClean="0"/>
          </a:p>
          <a:p>
            <a:pPr algn="just"/>
            <a:r>
              <a:rPr lang="es-MX" sz="2800" dirty="0" smtClean="0">
                <a:latin typeface="Bembo Std" panose="02020605060306020A03" pitchFamily="18" charset="0"/>
              </a:rPr>
              <a:t>Es </a:t>
            </a:r>
            <a:r>
              <a:rPr lang="es-MX" sz="2800" dirty="0">
                <a:latin typeface="Bembo Std" panose="02020605060306020A03" pitchFamily="18" charset="0"/>
              </a:rPr>
              <a:t>la </a:t>
            </a:r>
            <a:r>
              <a:rPr lang="es-MX" sz="2800" dirty="0" smtClean="0">
                <a:latin typeface="Bembo Std" panose="02020605060306020A03" pitchFamily="18" charset="0"/>
              </a:rPr>
              <a:t>unidad responsable de </a:t>
            </a:r>
            <a:r>
              <a:rPr lang="es-SV" sz="2800" dirty="0" smtClean="0">
                <a:latin typeface="Bembo Std" panose="02020605060306020A03" pitchFamily="18" charset="0"/>
              </a:rPr>
              <a:t>coordinar </a:t>
            </a:r>
            <a:r>
              <a:rPr lang="es-SV" sz="2800" dirty="0">
                <a:latin typeface="Bembo Std" panose="02020605060306020A03" pitchFamily="18" charset="0"/>
              </a:rPr>
              <a:t>las actividades relacionadas con la planificación operativa, organizacional y estratégica de la institución; así como el registro y control del personal, la cancelación de los salarios, prestaciones sociales, descuentos de los empleados, control de las retenciones legales, entre otros. </a:t>
            </a:r>
            <a:endParaRPr lang="es-SV" sz="2800" dirty="0" smtClean="0">
              <a:latin typeface="Bembo Std" panose="02020605060306020A03" pitchFamily="18" charset="0"/>
            </a:endParaRPr>
          </a:p>
          <a:p>
            <a:pPr algn="just"/>
            <a:endParaRPr lang="es-SV" sz="2800" dirty="0" smtClean="0">
              <a:latin typeface="Bembo Std" panose="02020605060306020A03" pitchFamily="18" charset="0"/>
            </a:endParaRPr>
          </a:p>
          <a:p>
            <a:pPr algn="just"/>
            <a:r>
              <a:rPr lang="es-SV" sz="2000" dirty="0" smtClean="0">
                <a:latin typeface="Bembo Std" panose="02020605060306020A03" pitchFamily="18" charset="0"/>
              </a:rPr>
              <a:t>Nombre del responsable: Licda. Sandra Carolina Escobar Turcios </a:t>
            </a:r>
            <a:r>
              <a:rPr lang="es-SV" sz="1000" dirty="0" smtClean="0">
                <a:latin typeface="Bembo Std" panose="02020605060306020A03" pitchFamily="18" charset="0"/>
              </a:rPr>
              <a:t>(nombrada 28/09/2020)</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1</a:t>
            </a:r>
          </a:p>
          <a:p>
            <a:pPr algn="just"/>
            <a:r>
              <a:rPr lang="es-SV" sz="2000" dirty="0" smtClean="0">
                <a:latin typeface="Bembo Std" panose="02020605060306020A03" pitchFamily="18" charset="0"/>
              </a:rPr>
              <a:t>Hombres: </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1</a:t>
            </a:r>
            <a:endParaRPr lang="es-SV" sz="2000" dirty="0">
              <a:latin typeface="Bembo Std" panose="02020605060306020A03" pitchFamily="18" charset="0"/>
            </a:endParaRPr>
          </a:p>
        </p:txBody>
      </p:sp>
    </p:spTree>
    <p:extLst>
      <p:ext uri="{BB962C8B-B14F-4D97-AF65-F5344CB8AC3E}">
        <p14:creationId xmlns:p14="http://schemas.microsoft.com/office/powerpoint/2010/main" val="739349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460643" y="6350"/>
            <a:ext cx="6731357"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600" b="1" dirty="0">
                <a:ln w="0"/>
                <a:solidFill>
                  <a:schemeClr val="bg1"/>
                </a:solidFill>
                <a:effectLst>
                  <a:outerShdw blurRad="38100" dist="19050" dir="2700000" algn="tl" rotWithShape="0">
                    <a:schemeClr val="dk1">
                      <a:alpha val="40000"/>
                    </a:schemeClr>
                  </a:outerShdw>
                </a:effectLst>
              </a:rPr>
              <a:t>SERVICIOS GENERALES</a:t>
            </a:r>
            <a:br>
              <a:rPr lang="es-ES" sz="3600" b="1" dirty="0">
                <a:ln w="0"/>
                <a:solidFill>
                  <a:schemeClr val="bg1"/>
                </a:solidFill>
                <a:effectLst>
                  <a:outerShdw blurRad="38100" dist="19050" dir="2700000" algn="tl" rotWithShape="0">
                    <a:schemeClr val="dk1">
                      <a:alpha val="40000"/>
                    </a:schemeClr>
                  </a:outerShdw>
                </a:effectLst>
              </a:rPr>
            </a:br>
            <a:r>
              <a:rPr lang="es-ES" sz="3600" b="1" dirty="0">
                <a:ln w="0"/>
                <a:solidFill>
                  <a:schemeClr val="bg1"/>
                </a:solidFill>
                <a:effectLst>
                  <a:outerShdw blurRad="38100" dist="19050" dir="2700000" algn="tl" rotWithShape="0">
                    <a:schemeClr val="dk1">
                      <a:alpha val="40000"/>
                    </a:schemeClr>
                  </a:outerShdw>
                </a:effectLst>
              </a:rPr>
              <a:t>Y ATENCIÓN AL BENEFICIARIO</a:t>
            </a:r>
            <a:endParaRPr lang="es-SV" sz="3600" dirty="0"/>
          </a:p>
        </p:txBody>
      </p:sp>
      <p:sp>
        <p:nvSpPr>
          <p:cNvPr id="7" name="CuadroTexto 6"/>
          <p:cNvSpPr txBox="1"/>
          <p:nvPr/>
        </p:nvSpPr>
        <p:spPr>
          <a:xfrm>
            <a:off x="1146084" y="811369"/>
            <a:ext cx="8932244" cy="4924425"/>
          </a:xfrm>
          <a:prstGeom prst="rect">
            <a:avLst/>
          </a:prstGeom>
          <a:noFill/>
        </p:spPr>
        <p:txBody>
          <a:bodyPr wrap="square" rtlCol="0">
            <a:spAutoFit/>
          </a:bodyPr>
          <a:lstStyle/>
          <a:p>
            <a:pPr algn="just"/>
            <a:endParaRPr lang="es-MX" sz="2800" dirty="0" smtClean="0"/>
          </a:p>
          <a:p>
            <a:pPr algn="just"/>
            <a:r>
              <a:rPr lang="es-MX" sz="2200" dirty="0" smtClean="0">
                <a:latin typeface="Bembo Std" panose="02020605060306020A03" pitchFamily="18" charset="0"/>
              </a:rPr>
              <a:t>Es </a:t>
            </a:r>
            <a:r>
              <a:rPr lang="es-MX" sz="2200" dirty="0">
                <a:latin typeface="Bembo Std" panose="02020605060306020A03" pitchFamily="18" charset="0"/>
              </a:rPr>
              <a:t>la </a:t>
            </a:r>
            <a:r>
              <a:rPr lang="es-MX" sz="2200" dirty="0" smtClean="0">
                <a:latin typeface="Bembo Std" panose="02020605060306020A03" pitchFamily="18" charset="0"/>
              </a:rPr>
              <a:t>unidad responsable</a:t>
            </a:r>
            <a:r>
              <a:rPr lang="es-SV" sz="2200" dirty="0" smtClean="0">
                <a:latin typeface="Bembo Std" panose="02020605060306020A03" pitchFamily="18" charset="0"/>
              </a:rPr>
              <a:t> de planificar</a:t>
            </a:r>
            <a:r>
              <a:rPr lang="es-SV" sz="2200" dirty="0">
                <a:latin typeface="Bembo Std" panose="02020605060306020A03" pitchFamily="18" charset="0"/>
              </a:rPr>
              <a:t>, coordinar y supervisar las funciones de atención al beneficiario, la administración del activo fijo, el transporte y los suministros institucionales; el resguardo de la documentación a través del archivo institucional; así como la limpieza, la vigilancia y el mantenimiento de las instalaciones, a fin de dar un óptimo servicio a los beneficiarios del FONAT</a:t>
            </a:r>
            <a:r>
              <a:rPr lang="es-SV" sz="2200" dirty="0" smtClean="0">
                <a:latin typeface="Bembo Std" panose="02020605060306020A03" pitchFamily="18" charset="0"/>
              </a:rPr>
              <a:t>.</a:t>
            </a:r>
          </a:p>
          <a:p>
            <a:pPr algn="just"/>
            <a:r>
              <a:rPr lang="es-SV" sz="2200" dirty="0" smtClean="0">
                <a:latin typeface="Bembo Std" panose="02020605060306020A03" pitchFamily="18" charset="0"/>
              </a:rPr>
              <a:t> </a:t>
            </a:r>
          </a:p>
          <a:p>
            <a:pPr algn="just"/>
            <a:r>
              <a:rPr lang="es-SV" sz="2200" dirty="0" smtClean="0">
                <a:latin typeface="Bembo Std" panose="02020605060306020A03" pitchFamily="18" charset="0"/>
              </a:rPr>
              <a:t>Nombre del responsable: Lic. José Rolando Carranza Olivo. </a:t>
            </a:r>
          </a:p>
          <a:p>
            <a:pPr algn="just"/>
            <a:endParaRPr lang="es-SV" sz="2200" dirty="0">
              <a:latin typeface="Bembo Std" panose="02020605060306020A03" pitchFamily="18" charset="0"/>
            </a:endParaRPr>
          </a:p>
          <a:p>
            <a:pPr algn="just"/>
            <a:r>
              <a:rPr lang="es-SV" sz="2200" dirty="0" smtClean="0">
                <a:latin typeface="Bembo Std" panose="02020605060306020A03" pitchFamily="18" charset="0"/>
              </a:rPr>
              <a:t>Mujeres: </a:t>
            </a:r>
            <a:r>
              <a:rPr lang="es-SV" sz="2200" dirty="0">
                <a:latin typeface="Bembo Std" panose="02020605060306020A03" pitchFamily="18" charset="0"/>
              </a:rPr>
              <a:t>3</a:t>
            </a:r>
            <a:endParaRPr lang="es-SV" sz="2200" dirty="0" smtClean="0">
              <a:latin typeface="Bembo Std" panose="02020605060306020A03" pitchFamily="18" charset="0"/>
            </a:endParaRPr>
          </a:p>
          <a:p>
            <a:pPr algn="just"/>
            <a:r>
              <a:rPr lang="es-SV" sz="2200" dirty="0" smtClean="0">
                <a:latin typeface="Bembo Std" panose="02020605060306020A03" pitchFamily="18" charset="0"/>
              </a:rPr>
              <a:t>Hombres: 12</a:t>
            </a:r>
          </a:p>
          <a:p>
            <a:pPr algn="just"/>
            <a:endParaRPr lang="es-SV" sz="2200" dirty="0" smtClean="0">
              <a:latin typeface="Bembo Std" panose="02020605060306020A03" pitchFamily="18" charset="0"/>
            </a:endParaRPr>
          </a:p>
          <a:p>
            <a:pPr algn="just"/>
            <a:r>
              <a:rPr lang="es-SV" sz="2200" dirty="0" smtClean="0">
                <a:latin typeface="Bembo Std" panose="02020605060306020A03" pitchFamily="18" charset="0"/>
              </a:rPr>
              <a:t>Total de empleados: 15</a:t>
            </a:r>
            <a:endParaRPr lang="es-SV" sz="2200" dirty="0">
              <a:latin typeface="Bembo Std" panose="02020605060306020A03" pitchFamily="18" charset="0"/>
            </a:endParaRPr>
          </a:p>
        </p:txBody>
      </p:sp>
    </p:spTree>
    <p:extLst>
      <p:ext uri="{BB962C8B-B14F-4D97-AF65-F5344CB8AC3E}">
        <p14:creationId xmlns:p14="http://schemas.microsoft.com/office/powerpoint/2010/main" val="2155692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0478BE3-D5A9-4CD4-91E3-3E48A78470C9}"/>
              </a:ext>
            </a:extLst>
          </p:cNvPr>
          <p:cNvSpPr>
            <a:spLocks noGrp="1"/>
          </p:cNvSpPr>
          <p:nvPr>
            <p:ph type="title"/>
          </p:nvPr>
        </p:nvSpPr>
        <p:spPr/>
        <p:txBody>
          <a:bodyPr/>
          <a:lstStyle/>
          <a:p>
            <a:endParaRPr lang="es-SV"/>
          </a:p>
        </p:txBody>
      </p:sp>
      <p:pic>
        <p:nvPicPr>
          <p:cNvPr id="7" name="Marcador de contenido 6" descr="Interfaz de usuario gráfica, Aplicación&#10;&#10;Descripción generada automáticamente">
            <a:extLst>
              <a:ext uri="{FF2B5EF4-FFF2-40B4-BE49-F238E27FC236}">
                <a16:creationId xmlns="" xmlns:a16="http://schemas.microsoft.com/office/drawing/2014/main" id="{578ED541-0A76-47F4-AE3A-80E3D63423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63551"/>
          </a:xfrm>
        </p:spPr>
      </p:pic>
    </p:spTree>
    <p:extLst>
      <p:ext uri="{BB962C8B-B14F-4D97-AF65-F5344CB8AC3E}">
        <p14:creationId xmlns:p14="http://schemas.microsoft.com/office/powerpoint/2010/main" val="97576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grpSp>
        <p:nvGrpSpPr>
          <p:cNvPr id="6" name="Grupo 5"/>
          <p:cNvGrpSpPr/>
          <p:nvPr/>
        </p:nvGrpSpPr>
        <p:grpSpPr>
          <a:xfrm>
            <a:off x="838200" y="1370281"/>
            <a:ext cx="1015139" cy="1604738"/>
            <a:chOff x="592719" y="1451503"/>
            <a:chExt cx="1017141" cy="1567419"/>
          </a:xfrm>
        </p:grpSpPr>
        <p:sp>
          <p:nvSpPr>
            <p:cNvPr id="7" name="Rectángulo 6"/>
            <p:cNvSpPr/>
            <p:nvPr/>
          </p:nvSpPr>
          <p:spPr>
            <a:xfrm>
              <a:off x="592719" y="1451503"/>
              <a:ext cx="1017141" cy="1567419"/>
            </a:xfrm>
            <a:prstGeom prst="rect">
              <a:avLst/>
            </a:prstGeom>
          </p:spPr>
          <p:style>
            <a:lnRef idx="0">
              <a:schemeClr val="lt1">
                <a:hueOff val="0"/>
                <a:satOff val="0"/>
                <a:lumOff val="0"/>
                <a:alphaOff val="0"/>
              </a:schemeClr>
            </a:lnRef>
            <a:fillRef idx="3">
              <a:schemeClr val="accent5">
                <a:hueOff val="0"/>
                <a:satOff val="0"/>
                <a:lumOff val="0"/>
                <a:alphaOff val="0"/>
              </a:schemeClr>
            </a:fillRef>
            <a:effectRef idx="3">
              <a:schemeClr val="accent5">
                <a:hueOff val="0"/>
                <a:satOff val="0"/>
                <a:lumOff val="0"/>
                <a:alphaOff val="0"/>
              </a:schemeClr>
            </a:effectRef>
            <a:fontRef idx="minor">
              <a:schemeClr val="lt1"/>
            </a:fontRef>
          </p:style>
        </p:sp>
        <p:sp>
          <p:nvSpPr>
            <p:cNvPr id="8" name="Rectángulo 7"/>
            <p:cNvSpPr/>
            <p:nvPr/>
          </p:nvSpPr>
          <p:spPr>
            <a:xfrm>
              <a:off x="592719" y="1451503"/>
              <a:ext cx="1017141" cy="15674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ln w="0"/>
                  <a:effectLst>
                    <a:outerShdw blurRad="38100" dist="19050" dir="2700000" algn="tl" rotWithShape="0">
                      <a:schemeClr val="dk1">
                        <a:alpha val="40000"/>
                      </a:schemeClr>
                    </a:outerShdw>
                  </a:effectLst>
                </a:rPr>
                <a:t>Ultima modificación aprobada en Sesión Ordinaria de Consejo Directivo N° 11 del 14/08/2018 </a:t>
              </a:r>
              <a:endParaRPr lang="es-ES" sz="1200" b="0" kern="1200" cap="none" spc="0" dirty="0">
                <a:ln w="0"/>
                <a:solidFill>
                  <a:schemeClr val="tx1"/>
                </a:solidFill>
                <a:effectLst>
                  <a:outerShdw blurRad="38100" dist="19050" dir="2700000" algn="tl" rotWithShape="0">
                    <a:schemeClr val="dk1">
                      <a:alpha val="40000"/>
                    </a:schemeClr>
                  </a:outerShdw>
                </a:effectLst>
              </a:endParaRPr>
            </a:p>
          </p:txBody>
        </p:sp>
      </p:grpSp>
      <p:graphicFrame>
        <p:nvGraphicFramePr>
          <p:cNvPr id="12" name="Diagrama 11"/>
          <p:cNvGraphicFramePr/>
          <p:nvPr>
            <p:extLst>
              <p:ext uri="{D42A27DB-BD31-4B8C-83A1-F6EECF244321}">
                <p14:modId xmlns:p14="http://schemas.microsoft.com/office/powerpoint/2010/main" val="2904731008"/>
              </p:ext>
            </p:extLst>
          </p:nvPr>
        </p:nvGraphicFramePr>
        <p:xfrm>
          <a:off x="1" y="6350"/>
          <a:ext cx="12192000" cy="68387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1801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8"/>
            <a:ext cx="12191999" cy="6858000"/>
          </a:xfrm>
        </p:spPr>
      </p:pic>
      <p:sp>
        <p:nvSpPr>
          <p:cNvPr id="4" name="Título 3"/>
          <p:cNvSpPr>
            <a:spLocks noGrp="1"/>
          </p:cNvSpPr>
          <p:nvPr>
            <p:ph type="title"/>
          </p:nvPr>
        </p:nvSpPr>
        <p:spPr>
          <a:xfrm>
            <a:off x="824247" y="102695"/>
            <a:ext cx="11367751" cy="4907188"/>
          </a:xfrm>
        </p:spPr>
        <p:txBody>
          <a:bodyPr>
            <a:normAutofit fontScale="90000"/>
          </a:bodyPr>
          <a:lstStyle/>
          <a:p>
            <a:r>
              <a:rPr lang="es-SV" sz="2000" dirty="0" smtClean="0"/>
              <a:t/>
            </a:r>
            <a:br>
              <a:rPr lang="es-SV" sz="2000" dirty="0" smtClean="0"/>
            </a:br>
            <a:r>
              <a:rPr lang="es-SV" sz="2000" dirty="0"/>
              <a:t/>
            </a:r>
            <a:br>
              <a:rPr lang="es-SV" sz="2000" dirty="0"/>
            </a:br>
            <a:r>
              <a:rPr lang="es-SV" sz="2000" dirty="0" smtClean="0"/>
              <a:t/>
            </a:r>
            <a:br>
              <a:rPr lang="es-SV" sz="2000" dirty="0" smtClean="0"/>
            </a:br>
            <a:r>
              <a:rPr lang="es-SV" sz="2000" dirty="0"/>
              <a:t/>
            </a:r>
            <a:br>
              <a:rPr lang="es-SV" sz="2000" dirty="0"/>
            </a:br>
            <a:r>
              <a:rPr lang="es-SV" sz="2000" dirty="0" smtClean="0"/>
              <a:t/>
            </a:r>
            <a:br>
              <a:rPr lang="es-SV" sz="2000" dirty="0" smtClean="0"/>
            </a:br>
            <a:r>
              <a:rPr lang="es-SV" sz="2000" dirty="0" smtClean="0">
                <a:latin typeface="Bembo Std" panose="02020605060306020A03" pitchFamily="18" charset="0"/>
              </a:rPr>
              <a:t>El </a:t>
            </a:r>
            <a:r>
              <a:rPr lang="es-SV" sz="2000" dirty="0">
                <a:latin typeface="Bembo Std" panose="02020605060306020A03" pitchFamily="18" charset="0"/>
              </a:rPr>
              <a:t>FONAT, tendrá como ente de administración y dirección general un</a:t>
            </a:r>
            <a:br>
              <a:rPr lang="es-SV" sz="2000" dirty="0">
                <a:latin typeface="Bembo Std" panose="02020605060306020A03" pitchFamily="18" charset="0"/>
              </a:rPr>
            </a:br>
            <a:r>
              <a:rPr lang="es-SV" sz="2000" dirty="0">
                <a:latin typeface="Bembo Std" panose="02020605060306020A03" pitchFamily="18" charset="0"/>
              </a:rPr>
              <a:t>Consejo Directivo, el cual estará integrado por: </a:t>
            </a:r>
            <a:br>
              <a:rPr lang="es-SV" sz="2000" dirty="0">
                <a:latin typeface="Bembo Std" panose="02020605060306020A03" pitchFamily="18" charset="0"/>
              </a:rPr>
            </a:br>
            <a:r>
              <a:rPr lang="es-SV" sz="2000" b="1" dirty="0">
                <a:latin typeface="Bembo Std" panose="02020605060306020A03" pitchFamily="18" charset="0"/>
              </a:rPr>
              <a:t>1) El Viceministro de Transporte  </a:t>
            </a:r>
            <a:r>
              <a:rPr lang="es-SV" sz="2000" dirty="0">
                <a:latin typeface="Bembo Std" panose="02020605060306020A03" pitchFamily="18" charset="0"/>
              </a:rPr>
              <a:t>(Ing. Saúl Antonio Castelar Contreras)Nombramiento 09/08/2019.</a:t>
            </a:r>
            <a:br>
              <a:rPr lang="es-SV" sz="2000" dirty="0">
                <a:latin typeface="Bembo Std" panose="02020605060306020A03" pitchFamily="18" charset="0"/>
              </a:rPr>
            </a:br>
            <a:r>
              <a:rPr lang="es-SV" sz="2000" b="1" dirty="0">
                <a:latin typeface="Bembo Std" panose="02020605060306020A03" pitchFamily="18" charset="0"/>
              </a:rPr>
              <a:t>2) Un Delegado del Ministerio de Salud  </a:t>
            </a:r>
            <a:r>
              <a:rPr lang="es-SV" sz="2000" dirty="0">
                <a:latin typeface="Bembo Std" panose="02020605060306020A03" pitchFamily="18" charset="0"/>
              </a:rPr>
              <a:t>(Lic. Efraín Alexis Segura Valenzuela)Nombramiento 03/07/2019</a:t>
            </a:r>
            <a:br>
              <a:rPr lang="es-SV" sz="2000" dirty="0">
                <a:latin typeface="Bembo Std" panose="02020605060306020A03" pitchFamily="18" charset="0"/>
              </a:rPr>
            </a:br>
            <a:r>
              <a:rPr lang="es-SV" sz="2000" b="1" dirty="0">
                <a:latin typeface="Bembo Std" panose="02020605060306020A03" pitchFamily="18" charset="0"/>
              </a:rPr>
              <a:t>3) Un Delegado del Banco de Desarrollo de El Salvador </a:t>
            </a:r>
            <a:r>
              <a:rPr lang="es-SV" sz="2000" dirty="0">
                <a:latin typeface="Bembo Std" panose="02020605060306020A03" pitchFamily="18" charset="0"/>
              </a:rPr>
              <a:t>(Lic. Luis Alonso Cruz Moreno, Delegado Propietario)Nombramiento 03/07/2019.</a:t>
            </a:r>
            <a:br>
              <a:rPr lang="es-SV" sz="2000" dirty="0">
                <a:latin typeface="Bembo Std" panose="02020605060306020A03" pitchFamily="18" charset="0"/>
              </a:rPr>
            </a:br>
            <a:r>
              <a:rPr lang="es-SV" sz="2000" b="1" dirty="0">
                <a:latin typeface="Bembo Std" panose="02020605060306020A03" pitchFamily="18" charset="0"/>
              </a:rPr>
              <a:t>4) Un Delegado de la División de Tránsito de la Policía Nacional Civil</a:t>
            </a:r>
            <a:br>
              <a:rPr lang="es-SV" sz="2000" b="1" dirty="0">
                <a:latin typeface="Bembo Std" panose="02020605060306020A03" pitchFamily="18" charset="0"/>
              </a:rPr>
            </a:br>
            <a:r>
              <a:rPr lang="es-SV" sz="2000" dirty="0">
                <a:latin typeface="Bembo Std" panose="02020605060306020A03" pitchFamily="18" charset="0"/>
              </a:rPr>
              <a:t>(Subcomisionada Lorena Patricia Sosa, Delegada Propietaria)Nombramiento 01/07/2019.</a:t>
            </a:r>
            <a:br>
              <a:rPr lang="es-SV" sz="2000" dirty="0">
                <a:latin typeface="Bembo Std" panose="02020605060306020A03" pitchFamily="18" charset="0"/>
              </a:rPr>
            </a:br>
            <a:r>
              <a:rPr lang="es-SV" sz="2000" b="1" dirty="0">
                <a:latin typeface="Bembo Std" panose="02020605060306020A03" pitchFamily="18" charset="0"/>
              </a:rPr>
              <a:t>5) Un Delegado del Ministerio de Educación </a:t>
            </a:r>
            <a:r>
              <a:rPr lang="es-SV" sz="2000" dirty="0">
                <a:latin typeface="Bembo Std" panose="02020605060306020A03" pitchFamily="18" charset="0"/>
              </a:rPr>
              <a:t>(Lic. Luis Alonso Cruz Moreno, Delegado Propietario)Nombramiento 02/07/2019.</a:t>
            </a:r>
            <a:br>
              <a:rPr lang="es-SV" sz="2000" dirty="0">
                <a:latin typeface="Bembo Std" panose="02020605060306020A03" pitchFamily="18" charset="0"/>
              </a:rPr>
            </a:br>
            <a:r>
              <a:rPr lang="es-SV" sz="2000" dirty="0">
                <a:latin typeface="Bembo Std" panose="02020605060306020A03" pitchFamily="18" charset="0"/>
              </a:rPr>
              <a:t/>
            </a:r>
            <a:br>
              <a:rPr lang="es-SV" sz="2000" dirty="0">
                <a:latin typeface="Bembo Std" panose="02020605060306020A03" pitchFamily="18" charset="0"/>
              </a:rPr>
            </a:br>
            <a:r>
              <a:rPr lang="es-SV" sz="2000" b="1" dirty="0">
                <a:latin typeface="Bembo Std" panose="02020605060306020A03" pitchFamily="18" charset="0"/>
              </a:rPr>
              <a:t>MIEMBROS SUPLENTES </a:t>
            </a:r>
            <a:r>
              <a:rPr lang="es-SV" sz="2000" dirty="0">
                <a:latin typeface="Bembo Std" panose="02020605060306020A03" pitchFamily="18" charset="0"/>
              </a:rPr>
              <a:t/>
            </a:r>
            <a:br>
              <a:rPr lang="es-SV" sz="2000" dirty="0">
                <a:latin typeface="Bembo Std" panose="02020605060306020A03" pitchFamily="18" charset="0"/>
              </a:rPr>
            </a:br>
            <a:r>
              <a:rPr lang="es-SV" sz="2000" dirty="0">
                <a:latin typeface="Bembo Std" panose="02020605060306020A03" pitchFamily="18" charset="0"/>
              </a:rPr>
              <a:t>Cada Delegado propietario del Consejo Directivo tendrá su respectivo Suplente,</a:t>
            </a:r>
            <a:br>
              <a:rPr lang="es-SV" sz="2000" dirty="0">
                <a:latin typeface="Bembo Std" panose="02020605060306020A03" pitchFamily="18" charset="0"/>
              </a:rPr>
            </a:br>
            <a:r>
              <a:rPr lang="es-SV" sz="2000" dirty="0">
                <a:latin typeface="Bembo Std" panose="02020605060306020A03" pitchFamily="18" charset="0"/>
              </a:rPr>
              <a:t>quien sustituirá a su propietario en caso de ausencia. </a:t>
            </a:r>
            <a:br>
              <a:rPr lang="es-SV" sz="2000" dirty="0">
                <a:latin typeface="Bembo Std" panose="02020605060306020A03" pitchFamily="18" charset="0"/>
              </a:rPr>
            </a:br>
            <a:r>
              <a:rPr lang="es-SV" sz="2000" dirty="0">
                <a:latin typeface="Bembo Std" panose="02020605060306020A03" pitchFamily="18" charset="0"/>
              </a:rPr>
              <a:t/>
            </a:r>
            <a:br>
              <a:rPr lang="es-SV" sz="2000" dirty="0">
                <a:latin typeface="Bembo Std" panose="02020605060306020A03" pitchFamily="18" charset="0"/>
              </a:rPr>
            </a:br>
            <a:r>
              <a:rPr lang="es-SV" sz="2000" b="1" u="sng" dirty="0">
                <a:effectLst>
                  <a:outerShdw blurRad="38100" dist="38100" dir="2700000" algn="tl">
                    <a:srgbClr val="000000">
                      <a:alpha val="43137"/>
                    </a:srgbClr>
                  </a:outerShdw>
                </a:effectLst>
                <a:latin typeface="Bembo Std" panose="02020605060306020A03" pitchFamily="18" charset="0"/>
              </a:rPr>
              <a:t>RESPONSABLE</a:t>
            </a:r>
            <a:br>
              <a:rPr lang="es-SV" sz="2000" b="1" u="sng" dirty="0">
                <a:effectLst>
                  <a:outerShdw blurRad="38100" dist="38100" dir="2700000" algn="tl">
                    <a:srgbClr val="000000">
                      <a:alpha val="43137"/>
                    </a:srgbClr>
                  </a:outerShdw>
                </a:effectLst>
                <a:latin typeface="Bembo Std" panose="02020605060306020A03" pitchFamily="18" charset="0"/>
              </a:rPr>
            </a:br>
            <a:r>
              <a:rPr lang="es-SV" sz="2000" b="1" dirty="0">
                <a:latin typeface="Bembo Std" panose="02020605060306020A03" pitchFamily="18" charset="0"/>
              </a:rPr>
              <a:t>PRESIDENCIA DEL CONSEJO DIRECTIVO (Ing. Saúl Antonio Castelar Contreras) </a:t>
            </a:r>
            <a:r>
              <a:rPr lang="es-SV" sz="2000" dirty="0">
                <a:latin typeface="Bembo Std" panose="02020605060306020A03" pitchFamily="18" charset="0"/>
              </a:rPr>
              <a:t/>
            </a:r>
            <a:br>
              <a:rPr lang="es-SV" sz="2000" dirty="0">
                <a:latin typeface="Bembo Std" panose="02020605060306020A03" pitchFamily="18" charset="0"/>
              </a:rPr>
            </a:br>
            <a:r>
              <a:rPr lang="es-SV" sz="2000" dirty="0">
                <a:latin typeface="Bembo Std" panose="02020605060306020A03" pitchFamily="18" charset="0"/>
              </a:rPr>
              <a:t>La Presidencia del Consejo Directivo será ejercida por el Viceministro de Transporte, </a:t>
            </a:r>
            <a:br>
              <a:rPr lang="es-SV" sz="2000" dirty="0">
                <a:latin typeface="Bembo Std" panose="02020605060306020A03" pitchFamily="18" charset="0"/>
              </a:rPr>
            </a:br>
            <a:r>
              <a:rPr lang="es-SV" sz="2000" dirty="0">
                <a:latin typeface="Bembo Std" panose="02020605060306020A03" pitchFamily="18" charset="0"/>
              </a:rPr>
              <a:t>quien tendrá la representación legal del mismo. </a:t>
            </a:r>
            <a:br>
              <a:rPr lang="es-SV" sz="2000" dirty="0">
                <a:latin typeface="Bembo Std" panose="02020605060306020A03" pitchFamily="18" charset="0"/>
              </a:rPr>
            </a:br>
            <a:r>
              <a:rPr lang="es-SV" sz="2000" dirty="0">
                <a:latin typeface="Bembo Std" panose="02020605060306020A03" pitchFamily="18" charset="0"/>
              </a:rPr>
              <a:t/>
            </a:r>
            <a:br>
              <a:rPr lang="es-SV" sz="2000" dirty="0">
                <a:latin typeface="Bembo Std" panose="02020605060306020A03" pitchFamily="18" charset="0"/>
              </a:rPr>
            </a:br>
            <a:r>
              <a:rPr lang="es-SV" sz="2000" dirty="0">
                <a:latin typeface="Bembo Std" panose="02020605060306020A03" pitchFamily="18" charset="0"/>
              </a:rPr>
              <a:t>Mujeres: 1</a:t>
            </a:r>
            <a:br>
              <a:rPr lang="es-SV" sz="2000" dirty="0">
                <a:latin typeface="Bembo Std" panose="02020605060306020A03" pitchFamily="18" charset="0"/>
              </a:rPr>
            </a:br>
            <a:r>
              <a:rPr lang="es-SV" sz="2000" dirty="0">
                <a:latin typeface="Bembo Std" panose="02020605060306020A03" pitchFamily="18" charset="0"/>
              </a:rPr>
              <a:t>Hombres: 4</a:t>
            </a:r>
            <a:br>
              <a:rPr lang="es-SV" sz="2000" dirty="0">
                <a:latin typeface="Bembo Std" panose="02020605060306020A03" pitchFamily="18" charset="0"/>
              </a:rPr>
            </a:br>
            <a:r>
              <a:rPr lang="es-SV" sz="2000" dirty="0">
                <a:latin typeface="Bembo Std" panose="02020605060306020A03" pitchFamily="18" charset="0"/>
              </a:rPr>
              <a:t>Total de miembros: 5</a:t>
            </a:r>
            <a:br>
              <a:rPr lang="es-SV" sz="2000" dirty="0">
                <a:latin typeface="Bembo Std" panose="02020605060306020A03" pitchFamily="18" charset="0"/>
              </a:rPr>
            </a:br>
            <a:endParaRPr lang="es-SV" sz="2000" dirty="0">
              <a:latin typeface="Bembo Std" panose="02020605060306020A03" pitchFamily="18" charset="0"/>
            </a:endParaRPr>
          </a:p>
        </p:txBody>
      </p:sp>
      <p:sp>
        <p:nvSpPr>
          <p:cNvPr id="7" name="Título 8"/>
          <p:cNvSpPr txBox="1">
            <a:spLocks/>
          </p:cNvSpPr>
          <p:nvPr/>
        </p:nvSpPr>
        <p:spPr>
          <a:xfrm>
            <a:off x="7397578" y="102695"/>
            <a:ext cx="4566661" cy="6765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SV" sz="4000" b="1" dirty="0" smtClean="0">
                <a:solidFill>
                  <a:schemeClr val="bg1"/>
                </a:solidFill>
              </a:rPr>
              <a:t>CONSEJO DIRECTIVO</a:t>
            </a:r>
            <a:endParaRPr lang="es-SV" sz="4000" b="1" dirty="0">
              <a:solidFill>
                <a:schemeClr val="bg1"/>
              </a:solidFill>
            </a:endParaRPr>
          </a:p>
        </p:txBody>
      </p:sp>
      <p:sp>
        <p:nvSpPr>
          <p:cNvPr id="8" name="Rectángulo redondeado 7"/>
          <p:cNvSpPr/>
          <p:nvPr/>
        </p:nvSpPr>
        <p:spPr>
          <a:xfrm>
            <a:off x="7947772" y="0"/>
            <a:ext cx="4244227" cy="618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200" b="1" dirty="0" smtClean="0"/>
              <a:t>CONSEJO DIRECTIVO</a:t>
            </a:r>
            <a:endParaRPr lang="es-SV" sz="3200" b="1" dirty="0"/>
          </a:p>
        </p:txBody>
      </p:sp>
    </p:spTree>
    <p:extLst>
      <p:ext uri="{BB962C8B-B14F-4D97-AF65-F5344CB8AC3E}">
        <p14:creationId xmlns:p14="http://schemas.microsoft.com/office/powerpoint/2010/main" val="239691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1" y="11858"/>
            <a:ext cx="12170919" cy="6846142"/>
          </a:xfrm>
        </p:spPr>
      </p:pic>
      <p:sp>
        <p:nvSpPr>
          <p:cNvPr id="2" name="Título 1">
            <a:extLst>
              <a:ext uri="{FF2B5EF4-FFF2-40B4-BE49-F238E27FC236}">
                <a16:creationId xmlns="" xmlns:a16="http://schemas.microsoft.com/office/drawing/2014/main" id="{410F3029-310B-4F42-BD85-0D982234DB61}"/>
              </a:ext>
            </a:extLst>
          </p:cNvPr>
          <p:cNvSpPr>
            <a:spLocks noGrp="1"/>
          </p:cNvSpPr>
          <p:nvPr>
            <p:ph type="title"/>
          </p:nvPr>
        </p:nvSpPr>
        <p:spPr>
          <a:xfrm>
            <a:off x="1416676" y="1184856"/>
            <a:ext cx="9362941" cy="4636395"/>
          </a:xfrm>
        </p:spPr>
        <p:txBody>
          <a:bodyPr>
            <a:normAutofit fontScale="90000"/>
          </a:bodyPr>
          <a:lstStyle/>
          <a:p>
            <a:r>
              <a:rPr lang="es-MX" sz="2700" dirty="0" smtClean="0"/>
              <a:t/>
            </a:r>
            <a:br>
              <a:rPr lang="es-MX" sz="2700" dirty="0" smtClean="0"/>
            </a:br>
            <a:r>
              <a:rPr lang="es-MX" sz="2700" dirty="0"/>
              <a:t/>
            </a:r>
            <a:br>
              <a:rPr lang="es-MX" sz="2700" dirty="0"/>
            </a:br>
            <a:r>
              <a:rPr lang="es-MX" sz="2700" dirty="0" smtClean="0"/>
              <a:t/>
            </a:r>
            <a:br>
              <a:rPr lang="es-MX" sz="2700" dirty="0" smtClean="0"/>
            </a:br>
            <a:r>
              <a:rPr lang="es-MX" sz="2700" dirty="0"/>
              <a:t/>
            </a:r>
            <a:br>
              <a:rPr lang="es-MX" sz="2700" dirty="0"/>
            </a:br>
            <a:r>
              <a:rPr lang="es-MX" sz="2700" dirty="0" smtClean="0">
                <a:latin typeface="Bembo Std" panose="02020605060306020A03" pitchFamily="18" charset="0"/>
              </a:rPr>
              <a:t>Es </a:t>
            </a:r>
            <a:r>
              <a:rPr lang="es-MX" sz="2700" dirty="0">
                <a:latin typeface="Bembo Std" panose="02020605060306020A03" pitchFamily="18" charset="0"/>
              </a:rPr>
              <a:t>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a:t>
            </a:r>
            <a:r>
              <a:rPr lang="es-SV" sz="2700" dirty="0">
                <a:latin typeface="Bembo Std" panose="02020605060306020A03" pitchFamily="18" charset="0"/>
              </a:rPr>
              <a:t/>
            </a:r>
            <a:br>
              <a:rPr lang="es-SV" sz="2700" dirty="0">
                <a:latin typeface="Bembo Std" panose="02020605060306020A03" pitchFamily="18" charset="0"/>
              </a:rPr>
            </a:br>
            <a:r>
              <a:rPr lang="es-SV" sz="2700" dirty="0">
                <a:latin typeface="Bembo Std" panose="02020605060306020A03" pitchFamily="18" charset="0"/>
              </a:rPr>
              <a:t/>
            </a:r>
            <a:br>
              <a:rPr lang="es-SV" sz="2700" dirty="0">
                <a:latin typeface="Bembo Std" panose="02020605060306020A03" pitchFamily="18" charset="0"/>
              </a:rPr>
            </a:br>
            <a:r>
              <a:rPr lang="es-SV" sz="2700" dirty="0">
                <a:latin typeface="Bembo Std" panose="02020605060306020A03" pitchFamily="18" charset="0"/>
              </a:rPr>
              <a:t/>
            </a:r>
            <a:br>
              <a:rPr lang="es-SV" sz="2700" dirty="0">
                <a:latin typeface="Bembo Std" panose="02020605060306020A03" pitchFamily="18" charset="0"/>
              </a:rPr>
            </a:br>
            <a:r>
              <a:rPr lang="es-SV" sz="2700" dirty="0">
                <a:latin typeface="Bembo Std" panose="02020605060306020A03" pitchFamily="18" charset="0"/>
              </a:rPr>
              <a:t>Nombre del responsable: Licda. Heysel Patricia Alarcón Vallecíos</a:t>
            </a:r>
            <a:br>
              <a:rPr lang="es-SV" sz="2700" dirty="0">
                <a:latin typeface="Bembo Std" panose="02020605060306020A03" pitchFamily="18" charset="0"/>
              </a:rPr>
            </a:br>
            <a:r>
              <a:rPr lang="es-SV" sz="2700" dirty="0">
                <a:latin typeface="Bembo Std" panose="02020605060306020A03" pitchFamily="18" charset="0"/>
              </a:rPr>
              <a:t/>
            </a:r>
            <a:br>
              <a:rPr lang="es-SV" sz="2700" dirty="0">
                <a:latin typeface="Bembo Std" panose="02020605060306020A03" pitchFamily="18" charset="0"/>
              </a:rPr>
            </a:br>
            <a:r>
              <a:rPr lang="es-SV" sz="2700" dirty="0" smtClean="0">
                <a:latin typeface="Bembo Std" panose="02020605060306020A03" pitchFamily="18" charset="0"/>
              </a:rPr>
              <a:t>Mujeres:1</a:t>
            </a:r>
            <a:r>
              <a:rPr lang="es-SV" sz="2700" dirty="0">
                <a:latin typeface="Bembo Std" panose="02020605060306020A03" pitchFamily="18" charset="0"/>
              </a:rPr>
              <a:t/>
            </a:r>
            <a:br>
              <a:rPr lang="es-SV" sz="2700" dirty="0">
                <a:latin typeface="Bembo Std" panose="02020605060306020A03" pitchFamily="18" charset="0"/>
              </a:rPr>
            </a:br>
            <a:r>
              <a:rPr lang="es-SV" sz="2700" dirty="0" smtClean="0">
                <a:latin typeface="Bembo Std" panose="02020605060306020A03" pitchFamily="18" charset="0"/>
              </a:rPr>
              <a:t>Hombres:0</a:t>
            </a:r>
            <a:r>
              <a:rPr lang="es-SV" sz="2700" dirty="0">
                <a:latin typeface="Bembo Std" panose="02020605060306020A03" pitchFamily="18" charset="0"/>
              </a:rPr>
              <a:t/>
            </a:r>
            <a:br>
              <a:rPr lang="es-SV" sz="2700" dirty="0">
                <a:latin typeface="Bembo Std" panose="02020605060306020A03" pitchFamily="18" charset="0"/>
              </a:rPr>
            </a:br>
            <a:r>
              <a:rPr lang="es-SV" sz="2700" dirty="0">
                <a:latin typeface="Bembo Std" panose="02020605060306020A03" pitchFamily="18" charset="0"/>
              </a:rPr>
              <a:t/>
            </a:r>
            <a:br>
              <a:rPr lang="es-SV" sz="2700" dirty="0">
                <a:latin typeface="Bembo Std" panose="02020605060306020A03" pitchFamily="18" charset="0"/>
              </a:rPr>
            </a:br>
            <a:r>
              <a:rPr lang="es-SV" sz="2700" dirty="0">
                <a:latin typeface="Bembo Std" panose="02020605060306020A03" pitchFamily="18" charset="0"/>
              </a:rPr>
              <a:t>Total de empleados: </a:t>
            </a:r>
            <a:r>
              <a:rPr lang="es-SV" sz="2700" dirty="0" smtClean="0">
                <a:latin typeface="Bembo Std" panose="02020605060306020A03" pitchFamily="18" charset="0"/>
              </a:rPr>
              <a:t>1</a:t>
            </a:r>
            <a:r>
              <a:rPr lang="es-SV" sz="2700" dirty="0">
                <a:latin typeface="Bembo Std" panose="02020605060306020A03" pitchFamily="18" charset="0"/>
              </a:rPr>
              <a:t/>
            </a:r>
            <a:br>
              <a:rPr lang="es-SV" sz="2700" dirty="0">
                <a:latin typeface="Bembo Std" panose="02020605060306020A03" pitchFamily="18" charset="0"/>
              </a:rPr>
            </a:br>
            <a:r>
              <a:rPr lang="es-ES" sz="2700" b="1" dirty="0">
                <a:ln w="0"/>
                <a:effectLst>
                  <a:outerShdw blurRad="38100" dist="19050" dir="2700000" algn="tl" rotWithShape="0">
                    <a:schemeClr val="dk1">
                      <a:alpha val="40000"/>
                    </a:schemeClr>
                  </a:outerShdw>
                </a:effectLst>
                <a:latin typeface="Bembo Std" panose="02020605060306020A03" pitchFamily="18" charset="0"/>
              </a:rPr>
              <a:t/>
            </a:r>
            <a:br>
              <a:rPr lang="es-ES" sz="2700" b="1" dirty="0">
                <a:ln w="0"/>
                <a:effectLst>
                  <a:outerShdw blurRad="38100" dist="19050" dir="2700000" algn="tl" rotWithShape="0">
                    <a:schemeClr val="dk1">
                      <a:alpha val="40000"/>
                    </a:schemeClr>
                  </a:outerShdw>
                </a:effectLst>
                <a:latin typeface="Bembo Std" panose="02020605060306020A03" pitchFamily="18" charset="0"/>
              </a:rPr>
            </a:br>
            <a:r>
              <a:rPr lang="es-ES" sz="2700" b="1" dirty="0">
                <a:ln w="0"/>
                <a:effectLst>
                  <a:outerShdw blurRad="38100" dist="19050" dir="2700000" algn="tl" rotWithShape="0">
                    <a:schemeClr val="dk1">
                      <a:alpha val="40000"/>
                    </a:schemeClr>
                  </a:outerShdw>
                </a:effectLst>
                <a:latin typeface="Bembo Std" panose="02020605060306020A03" pitchFamily="18" charset="0"/>
              </a:rPr>
              <a:t/>
            </a:r>
            <a:br>
              <a:rPr lang="es-ES" sz="2700" b="1" dirty="0">
                <a:ln w="0"/>
                <a:effectLst>
                  <a:outerShdw blurRad="38100" dist="19050" dir="2700000" algn="tl" rotWithShape="0">
                    <a:schemeClr val="dk1">
                      <a:alpha val="40000"/>
                    </a:schemeClr>
                  </a:outerShdw>
                </a:effectLst>
                <a:latin typeface="Bembo Std" panose="02020605060306020A03" pitchFamily="18" charset="0"/>
              </a:rPr>
            </a:br>
            <a:r>
              <a:rPr lang="es-ES" b="1" dirty="0">
                <a:ln w="0"/>
                <a:effectLst>
                  <a:outerShdw blurRad="38100" dist="19050" dir="2700000" algn="tl" rotWithShape="0">
                    <a:schemeClr val="dk1">
                      <a:alpha val="40000"/>
                    </a:schemeClr>
                  </a:outerShdw>
                </a:effectLst>
                <a:latin typeface="Bembo Std" panose="02020605060306020A03" pitchFamily="18" charset="0"/>
              </a:rPr>
              <a:t/>
            </a:r>
            <a:br>
              <a:rPr lang="es-ES" b="1" dirty="0">
                <a:ln w="0"/>
                <a:effectLst>
                  <a:outerShdw blurRad="38100" dist="19050" dir="2700000" algn="tl" rotWithShape="0">
                    <a:schemeClr val="dk1">
                      <a:alpha val="40000"/>
                    </a:schemeClr>
                  </a:outerShdw>
                </a:effectLst>
                <a:latin typeface="Bembo Std" panose="02020605060306020A03" pitchFamily="18" charset="0"/>
              </a:rPr>
            </a:br>
            <a:endParaRPr lang="es-SV" b="1" dirty="0">
              <a:latin typeface="Bembo Std" panose="02020605060306020A03" pitchFamily="18" charset="0"/>
            </a:endParaRPr>
          </a:p>
        </p:txBody>
      </p:sp>
      <p:sp>
        <p:nvSpPr>
          <p:cNvPr id="6" name="Título 1"/>
          <p:cNvSpPr txBox="1">
            <a:spLocks/>
          </p:cNvSpPr>
          <p:nvPr/>
        </p:nvSpPr>
        <p:spPr>
          <a:xfrm>
            <a:off x="4231037" y="105044"/>
            <a:ext cx="7591666" cy="695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4000" b="1" dirty="0" smtClean="0">
                <a:solidFill>
                  <a:schemeClr val="bg1"/>
                </a:solidFill>
              </a:rPr>
              <a:t>SECRETARIA DE CONSEJO DIRECTIVO</a:t>
            </a:r>
            <a:endParaRPr lang="es-SV" sz="4000" b="1" dirty="0">
              <a:solidFill>
                <a:schemeClr val="bg1"/>
              </a:solidFill>
            </a:endParaRPr>
          </a:p>
        </p:txBody>
      </p:sp>
      <p:sp>
        <p:nvSpPr>
          <p:cNvPr id="7" name="Rectángulo redondeado 6"/>
          <p:cNvSpPr/>
          <p:nvPr/>
        </p:nvSpPr>
        <p:spPr>
          <a:xfrm>
            <a:off x="5602310" y="11858"/>
            <a:ext cx="6561978" cy="695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a:solidFill>
                  <a:schemeClr val="bg1"/>
                </a:solidFill>
              </a:rPr>
              <a:t>SECRETARIA DE CONSEJO DIRECTIVO</a:t>
            </a:r>
            <a:endParaRPr lang="es-SV" sz="3200" dirty="0"/>
          </a:p>
        </p:txBody>
      </p:sp>
    </p:spTree>
    <p:extLst>
      <p:ext uri="{BB962C8B-B14F-4D97-AF65-F5344CB8AC3E}">
        <p14:creationId xmlns:p14="http://schemas.microsoft.com/office/powerpoint/2010/main" val="315673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350"/>
            <a:ext cx="12192000" cy="6858000"/>
          </a:xfrm>
        </p:spPr>
      </p:pic>
      <p:sp>
        <p:nvSpPr>
          <p:cNvPr id="6" name="Título 5"/>
          <p:cNvSpPr>
            <a:spLocks noGrp="1"/>
          </p:cNvSpPr>
          <p:nvPr>
            <p:ph type="title"/>
          </p:nvPr>
        </p:nvSpPr>
        <p:spPr>
          <a:xfrm>
            <a:off x="6336406" y="6351"/>
            <a:ext cx="5855594" cy="701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s-ES" sz="3200" b="1" dirty="0">
                <a:solidFill>
                  <a:schemeClr val="bg1"/>
                </a:solidFill>
              </a:rPr>
              <a:t>UNIDAD DE AUDITORIA INTERNA</a:t>
            </a:r>
            <a:endParaRPr lang="es-SV" sz="3200" dirty="0"/>
          </a:p>
        </p:txBody>
      </p:sp>
      <p:sp>
        <p:nvSpPr>
          <p:cNvPr id="7" name="CuadroTexto 6"/>
          <p:cNvSpPr txBox="1"/>
          <p:nvPr/>
        </p:nvSpPr>
        <p:spPr>
          <a:xfrm>
            <a:off x="1725770" y="1171977"/>
            <a:ext cx="8598478" cy="4832092"/>
          </a:xfrm>
          <a:prstGeom prst="rect">
            <a:avLst/>
          </a:prstGeom>
          <a:noFill/>
        </p:spPr>
        <p:txBody>
          <a:bodyPr wrap="square" rtlCol="0">
            <a:spAutoFit/>
          </a:bodyPr>
          <a:lstStyle/>
          <a:p>
            <a:pPr algn="just"/>
            <a:r>
              <a:rPr lang="es-SV" sz="2400" dirty="0">
                <a:latin typeface="Bembo Std" panose="02020605060306020A03" pitchFamily="18" charset="0"/>
              </a:rPr>
              <a:t>El Auditor Interno es el responsable de realizar la auditoría Gubernamental de las actividades financieras, operacionales y administrativas del FONAT. Estará sujeto a la normativa técnica de general aceptación y a la normativa legal gubernamental de la Corte de Cuentas de la República y otras instituciones normativas, prevaleciendo siempre la normativa gubernamental, con el objetivo de fortalecer o mejorar el sistema de control interno. </a:t>
            </a:r>
            <a:endParaRPr lang="es-SV" sz="2400" dirty="0" smtClean="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Nombre del responsable:  Reinaldo Enrique Vanegas</a:t>
            </a: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0</a:t>
            </a:r>
          </a:p>
          <a:p>
            <a:pPr algn="just"/>
            <a:r>
              <a:rPr lang="es-SV" sz="2000" dirty="0" smtClean="0">
                <a:latin typeface="Bembo Std" panose="02020605060306020A03" pitchFamily="18" charset="0"/>
              </a:rPr>
              <a:t>Hombres: 1</a:t>
            </a:r>
          </a:p>
          <a:p>
            <a:pPr algn="just"/>
            <a:r>
              <a:rPr lang="es-SV" sz="2000" dirty="0" smtClean="0"/>
              <a:t>Total de empleados: 1</a:t>
            </a:r>
            <a:endParaRPr lang="es-SV" sz="2000" dirty="0"/>
          </a:p>
        </p:txBody>
      </p:sp>
    </p:spTree>
    <p:extLst>
      <p:ext uri="{BB962C8B-B14F-4D97-AF65-F5344CB8AC3E}">
        <p14:creationId xmlns:p14="http://schemas.microsoft.com/office/powerpoint/2010/main" val="196799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4701862" y="6350"/>
            <a:ext cx="749013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ADQUISICIONES</a:t>
            </a: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Y CONTRATACIONES</a:t>
            </a:r>
            <a:endParaRPr lang="es-SV" dirty="0"/>
          </a:p>
        </p:txBody>
      </p:sp>
      <p:sp>
        <p:nvSpPr>
          <p:cNvPr id="7" name="CuadroTexto 6"/>
          <p:cNvSpPr txBox="1"/>
          <p:nvPr/>
        </p:nvSpPr>
        <p:spPr>
          <a:xfrm>
            <a:off x="1874598" y="1036660"/>
            <a:ext cx="8170923" cy="5293757"/>
          </a:xfrm>
          <a:prstGeom prst="rect">
            <a:avLst/>
          </a:prstGeom>
          <a:noFill/>
        </p:spPr>
        <p:txBody>
          <a:bodyPr wrap="square" rtlCol="0">
            <a:spAutoFit/>
          </a:bodyPr>
          <a:lstStyle/>
          <a:p>
            <a:pPr algn="just"/>
            <a:r>
              <a:rPr lang="es-MX" sz="2400" dirty="0" smtClean="0">
                <a:latin typeface="Bembo Std" panose="02020605060306020A03" pitchFamily="18" charset="0"/>
              </a:rPr>
              <a:t>Es la unidad responsable de </a:t>
            </a:r>
            <a:r>
              <a:rPr lang="es-SV" sz="2400" dirty="0">
                <a:latin typeface="Bembo Std" panose="02020605060306020A03" pitchFamily="18" charset="0"/>
              </a:rPr>
              <a:t>coordinar la realización de todas las actividades relacionadas con gestión de adquisiciones y contrataciones de obras, bienes y servicios. Asimismo será el vínculo con la Unidad Normativa de la Administración Pública (UNAC), unidades solicitantes dentro de la Institución y las empresas que participen en los procesos de adquisiciones y contrataciones que se realicen por parte del FONAT. </a:t>
            </a:r>
          </a:p>
          <a:p>
            <a:pPr algn="just"/>
            <a:endParaRPr lang="es-SV" sz="2000" dirty="0">
              <a:latin typeface="Bembo Std" panose="02020605060306020A03" pitchFamily="18" charset="0"/>
            </a:endParaRP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Nombre del responsable: Lic. y Mde. Boris Alexis Castaneda Álvarez</a:t>
            </a:r>
            <a:r>
              <a:rPr lang="es-SV" sz="1000" dirty="0" smtClean="0">
                <a:latin typeface="Bembo Std" panose="02020605060306020A03" pitchFamily="18" charset="0"/>
              </a:rPr>
              <a:t>. (Nombramiento 16/03/2020)</a:t>
            </a:r>
            <a:endParaRPr lang="es-SV" sz="2000" dirty="0" smtClean="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smtClean="0">
                <a:latin typeface="Bembo Std" panose="02020605060306020A03" pitchFamily="18" charset="0"/>
              </a:rPr>
              <a:t>Mujeres: 0					</a:t>
            </a:r>
          </a:p>
          <a:p>
            <a:pPr algn="just"/>
            <a:r>
              <a:rPr lang="es-SV" sz="2000" dirty="0" smtClean="0">
                <a:latin typeface="Bembo Std" panose="02020605060306020A03" pitchFamily="18" charset="0"/>
              </a:rPr>
              <a:t>Hombres: 2</a:t>
            </a:r>
          </a:p>
          <a:p>
            <a:pPr algn="just"/>
            <a:r>
              <a:rPr lang="es-SV" sz="2000" dirty="0" smtClean="0">
                <a:latin typeface="Bembo Std" panose="02020605060306020A03" pitchFamily="18" charset="0"/>
              </a:rPr>
              <a:t>					</a:t>
            </a:r>
          </a:p>
          <a:p>
            <a:pPr algn="just"/>
            <a:r>
              <a:rPr lang="es-SV" sz="2000" dirty="0" smtClean="0">
                <a:latin typeface="Bembo Std" panose="02020605060306020A03" pitchFamily="18" charset="0"/>
              </a:rPr>
              <a:t>Total de empleados: 2</a:t>
            </a:r>
            <a:endParaRPr lang="es-SV" sz="2000" dirty="0">
              <a:latin typeface="Bembo Std" panose="02020605060306020A03" pitchFamily="18" charset="0"/>
            </a:endParaRPr>
          </a:p>
        </p:txBody>
      </p:sp>
    </p:spTree>
    <p:extLst>
      <p:ext uri="{BB962C8B-B14F-4D97-AF65-F5344CB8AC3E}">
        <p14:creationId xmlns:p14="http://schemas.microsoft.com/office/powerpoint/2010/main" val="273103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796271" y="0"/>
            <a:ext cx="3395729" cy="701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es-ES" b="1" dirty="0" smtClean="0">
                <a:ln w="0"/>
                <a:solidFill>
                  <a:schemeClr val="bg1"/>
                </a:solidFill>
                <a:effectLst>
                  <a:outerShdw blurRad="38100" dist="19050" dir="2700000" algn="tl" rotWithShape="0">
                    <a:schemeClr val="dk1">
                      <a:alpha val="40000"/>
                    </a:schemeClr>
                  </a:outerShdw>
                </a:effectLst>
              </a:rPr>
              <a:t/>
            </a:r>
            <a:br>
              <a:rPr lang="es-ES" b="1" dirty="0" smtClean="0">
                <a:ln w="0"/>
                <a:solidFill>
                  <a:schemeClr val="bg1"/>
                </a:solidFill>
                <a:effectLst>
                  <a:outerShdw blurRad="38100" dist="19050" dir="2700000" algn="tl" rotWithShape="0">
                    <a:schemeClr val="dk1">
                      <a:alpha val="40000"/>
                    </a:schemeClr>
                  </a:outerShdw>
                </a:effectLst>
              </a:rPr>
            </a:br>
            <a:r>
              <a:rPr lang="es-ES" b="1" dirty="0" smtClean="0">
                <a:ln w="0"/>
                <a:solidFill>
                  <a:schemeClr val="bg1"/>
                </a:solidFill>
                <a:effectLst>
                  <a:outerShdw blurRad="38100" dist="19050" dir="2700000" algn="tl" rotWithShape="0">
                    <a:schemeClr val="dk1">
                      <a:alpha val="40000"/>
                    </a:schemeClr>
                  </a:outerShdw>
                </a:effectLst>
              </a:rPr>
              <a:t>PRESIDENCIA</a:t>
            </a:r>
            <a:r>
              <a:rPr lang="es-SV" dirty="0"/>
              <a:t/>
            </a:r>
            <a:br>
              <a:rPr lang="es-SV" dirty="0"/>
            </a:br>
            <a:r>
              <a:rPr lang="es-ES" b="1" dirty="0" smtClean="0">
                <a:ln w="0"/>
                <a:solidFill>
                  <a:schemeClr val="bg1"/>
                </a:solidFill>
                <a:effectLst>
                  <a:outerShdw blurRad="38100" dist="19050" dir="2700000" algn="tl" rotWithShape="0">
                    <a:schemeClr val="dk1">
                      <a:alpha val="40000"/>
                    </a:schemeClr>
                  </a:outerShdw>
                </a:effectLst>
              </a:rPr>
              <a:t>                   </a:t>
            </a:r>
            <a:endParaRPr lang="es-SV" dirty="0"/>
          </a:p>
        </p:txBody>
      </p:sp>
      <p:sp>
        <p:nvSpPr>
          <p:cNvPr id="8" name="CuadroTexto 7"/>
          <p:cNvSpPr txBox="1"/>
          <p:nvPr/>
        </p:nvSpPr>
        <p:spPr>
          <a:xfrm>
            <a:off x="1545466" y="1036661"/>
            <a:ext cx="8518286" cy="4401205"/>
          </a:xfrm>
          <a:prstGeom prst="rect">
            <a:avLst/>
          </a:prstGeom>
          <a:noFill/>
        </p:spPr>
        <p:txBody>
          <a:bodyPr wrap="square" rtlCol="0">
            <a:spAutoFit/>
          </a:bodyPr>
          <a:lstStyle/>
          <a:p>
            <a:pPr algn="just"/>
            <a:r>
              <a:rPr lang="es-MX" sz="2400" dirty="0" smtClean="0">
                <a:latin typeface="Bembo Std" panose="02020605060306020A03" pitchFamily="18" charset="0"/>
              </a:rPr>
              <a:t>La </a:t>
            </a:r>
            <a:r>
              <a:rPr lang="es-MX" sz="2400" dirty="0">
                <a:latin typeface="Bembo Std" panose="02020605060306020A03" pitchFamily="18" charset="0"/>
              </a:rPr>
              <a:t>Presidencia del Consejo Directivo corresponde a quien ejerza el cargo de Viceministro de Transporte, quien además tendrá la representación legal del FONAT y ejercerá las atribuciones establecidas en la Ley y </a:t>
            </a:r>
            <a:r>
              <a:rPr lang="es-MX" sz="2400" dirty="0" smtClean="0">
                <a:latin typeface="Bembo Std" panose="02020605060306020A03" pitchFamily="18" charset="0"/>
              </a:rPr>
              <a:t>el Reglamento de la Ley.</a:t>
            </a:r>
            <a:endParaRPr lang="es-SV" sz="2400" dirty="0">
              <a:latin typeface="Bembo Std" panose="02020605060306020A03" pitchFamily="18" charset="0"/>
            </a:endParaRPr>
          </a:p>
          <a:p>
            <a:pPr algn="just"/>
            <a:endParaRPr lang="es-SV" sz="2400" dirty="0" smtClean="0">
              <a:latin typeface="Bembo Std" panose="02020605060306020A03" pitchFamily="18" charset="0"/>
            </a:endParaRPr>
          </a:p>
          <a:p>
            <a:pPr algn="just"/>
            <a:endParaRPr lang="es-SV" sz="2000" dirty="0" smtClean="0">
              <a:latin typeface="Bembo Std" panose="02020605060306020A03" pitchFamily="18" charset="0"/>
            </a:endParaRP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Nombre del responsable: Ing. Saúl Antonio Castelar Contreras.</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Mujeres: 0</a:t>
            </a:r>
          </a:p>
          <a:p>
            <a:pPr algn="just"/>
            <a:r>
              <a:rPr lang="es-SV" sz="2000" dirty="0" smtClean="0">
                <a:latin typeface="Bembo Std" panose="02020605060306020A03" pitchFamily="18" charset="0"/>
              </a:rPr>
              <a:t>Hombres: 1</a:t>
            </a:r>
          </a:p>
          <a:p>
            <a:pPr algn="just"/>
            <a:endParaRPr lang="es-SV" sz="2000" dirty="0" smtClean="0">
              <a:latin typeface="Bembo Std" panose="02020605060306020A03" pitchFamily="18" charset="0"/>
            </a:endParaRPr>
          </a:p>
          <a:p>
            <a:pPr algn="just"/>
            <a:r>
              <a:rPr lang="es-SV" sz="2000" dirty="0" smtClean="0">
                <a:latin typeface="Bembo Std" panose="02020605060306020A03" pitchFamily="18" charset="0"/>
              </a:rPr>
              <a:t>Total de empleados: 1</a:t>
            </a:r>
            <a:endParaRPr lang="es-SV" sz="2000" dirty="0">
              <a:latin typeface="Bembo Std" panose="02020605060306020A03" pitchFamily="18" charset="0"/>
            </a:endParaRPr>
          </a:p>
        </p:txBody>
      </p:sp>
    </p:spTree>
    <p:extLst>
      <p:ext uri="{BB962C8B-B14F-4D97-AF65-F5344CB8AC3E}">
        <p14:creationId xmlns:p14="http://schemas.microsoft.com/office/powerpoint/2010/main" val="3602961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9"/>
            <a:ext cx="12191999" cy="6857999"/>
          </a:xfrm>
        </p:spPr>
      </p:pic>
      <p:sp>
        <p:nvSpPr>
          <p:cNvPr id="6" name="Título 5"/>
          <p:cNvSpPr>
            <a:spLocks noGrp="1"/>
          </p:cNvSpPr>
          <p:nvPr>
            <p:ph type="title"/>
          </p:nvPr>
        </p:nvSpPr>
        <p:spPr>
          <a:xfrm>
            <a:off x="4881093" y="5359"/>
            <a:ext cx="7310906" cy="8446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just"/>
            <a:r>
              <a:rPr lang="es-ES" sz="3200" b="1" dirty="0">
                <a:ln w="0"/>
                <a:solidFill>
                  <a:schemeClr val="bg1"/>
                </a:solidFill>
                <a:effectLst>
                  <a:outerShdw blurRad="38100" dist="19050" dir="2700000" algn="tl" rotWithShape="0">
                    <a:schemeClr val="dk1">
                      <a:alpha val="40000"/>
                    </a:schemeClr>
                  </a:outerShdw>
                </a:effectLst>
              </a:rPr>
              <a:t>CONSEJO NACIONAL DE SEGURIDAD VIAL</a:t>
            </a:r>
            <a:endParaRPr lang="es-SV" sz="3200" dirty="0"/>
          </a:p>
        </p:txBody>
      </p:sp>
      <p:sp>
        <p:nvSpPr>
          <p:cNvPr id="9" name="CuadroTexto 8"/>
          <p:cNvSpPr txBox="1"/>
          <p:nvPr/>
        </p:nvSpPr>
        <p:spPr>
          <a:xfrm>
            <a:off x="1561869" y="955233"/>
            <a:ext cx="8537608" cy="6247864"/>
          </a:xfrm>
          <a:prstGeom prst="rect">
            <a:avLst/>
          </a:prstGeom>
          <a:noFill/>
        </p:spPr>
        <p:txBody>
          <a:bodyPr wrap="square" rtlCol="0">
            <a:spAutoFit/>
          </a:bodyPr>
          <a:lstStyle/>
          <a:p>
            <a:pPr algn="just"/>
            <a:r>
              <a:rPr lang="es-SV" sz="2000" dirty="0" smtClean="0"/>
              <a:t>El CONASEVI será </a:t>
            </a:r>
            <a:r>
              <a:rPr lang="es-SV" sz="2000" dirty="0"/>
              <a:t>presidido por el Viceministro de Transporte o por el funcionario a quien éste delegue, el cual fungirá como Coordinador del mismo. Está integrado </a:t>
            </a:r>
            <a:r>
              <a:rPr lang="es-SV" sz="2000" dirty="0" smtClean="0"/>
              <a:t>por representantes </a:t>
            </a:r>
            <a:r>
              <a:rPr lang="es-SV" sz="2000" dirty="0"/>
              <a:t>de instituciones públicas y privadas y entidades </a:t>
            </a:r>
            <a:r>
              <a:rPr lang="es-SV" sz="2000" dirty="0" smtClean="0"/>
              <a:t>no </a:t>
            </a:r>
            <a:r>
              <a:rPr lang="es-SV" sz="2000" dirty="0"/>
              <a:t>Gubernamentales, las cuales realizan acciones coordinadas a fin de lograr la reducción de víctimas de siniestros viales</a:t>
            </a:r>
            <a:r>
              <a:rPr lang="es-SV" sz="2000" dirty="0" smtClean="0"/>
              <a:t>.</a:t>
            </a:r>
            <a:r>
              <a:rPr lang="es-SV" sz="2000" dirty="0"/>
              <a:t> </a:t>
            </a:r>
            <a:endParaRPr lang="es-SV" sz="2000" dirty="0" smtClean="0"/>
          </a:p>
          <a:p>
            <a:pPr algn="just"/>
            <a:r>
              <a:rPr lang="es-SV" sz="2000" dirty="0"/>
              <a:t>T</a:t>
            </a:r>
            <a:r>
              <a:rPr lang="es-SV" sz="2000" dirty="0" smtClean="0"/>
              <a:t>iene </a:t>
            </a:r>
            <a:r>
              <a:rPr lang="es-SV" sz="2000" dirty="0"/>
              <a:t>como objetivo fomentar, desarrollar y ejecutar programas y proyectos técnico-científicos en materia de seguridad, educación y prevención vial, a fin de prevenir y disminuir los siniestros de tránsito</a:t>
            </a:r>
            <a:r>
              <a:rPr lang="es-SV" sz="2000" dirty="0" smtClean="0"/>
              <a:t>.</a:t>
            </a:r>
            <a:endParaRPr lang="es-SV" dirty="0" smtClean="0"/>
          </a:p>
          <a:p>
            <a:pPr algn="just"/>
            <a:endParaRPr lang="es-SV" sz="2000" dirty="0" smtClean="0"/>
          </a:p>
          <a:p>
            <a:pPr algn="just"/>
            <a:r>
              <a:rPr lang="es-SV" sz="2000" dirty="0" smtClean="0"/>
              <a:t>Nombre del responsable: Ing. Saúl Antonio Castelar Contreras, Coordinador</a:t>
            </a:r>
          </a:p>
          <a:p>
            <a:pPr algn="ctr"/>
            <a:r>
              <a:rPr lang="es-SV" sz="2000" dirty="0"/>
              <a:t>		 </a:t>
            </a:r>
            <a:r>
              <a:rPr lang="es-SV" sz="2000" dirty="0" smtClean="0"/>
              <a:t>             Licda y Msc. María Paola Bardi de Acosta, Coordinadora  Delegada.</a:t>
            </a:r>
          </a:p>
          <a:p>
            <a:pPr algn="ctr"/>
            <a:r>
              <a:rPr lang="es-SV" sz="2000" dirty="0" smtClean="0"/>
              <a:t>                                             Licda. Ana Ruth Rivera de Berrios, Coordinadora Técnico Conasevi</a:t>
            </a:r>
            <a:r>
              <a:rPr lang="es-SV" sz="1000" dirty="0" smtClean="0"/>
              <a:t>.(nombrada 29/11/2019)</a:t>
            </a:r>
          </a:p>
          <a:p>
            <a:pPr algn="just"/>
            <a:r>
              <a:rPr lang="es-SV" sz="2000" dirty="0"/>
              <a:t>	</a:t>
            </a:r>
            <a:r>
              <a:rPr lang="es-SV" sz="2000" dirty="0" smtClean="0"/>
              <a:t>	</a:t>
            </a:r>
          </a:p>
          <a:p>
            <a:pPr algn="just"/>
            <a:r>
              <a:rPr lang="es-SV" sz="2000" b="1" dirty="0" smtClean="0"/>
              <a:t>Personal del CONASEVI</a:t>
            </a:r>
            <a:r>
              <a:rPr lang="es-SV" sz="2000" dirty="0" smtClean="0"/>
              <a:t>				</a:t>
            </a:r>
            <a:endParaRPr lang="es-SV" sz="2000" b="1" dirty="0" smtClean="0"/>
          </a:p>
          <a:p>
            <a:pPr algn="just"/>
            <a:r>
              <a:rPr lang="es-SV" sz="2000" dirty="0" smtClean="0"/>
              <a:t>Mujeres: 5				</a:t>
            </a:r>
          </a:p>
          <a:p>
            <a:pPr algn="just"/>
            <a:r>
              <a:rPr lang="es-SV" sz="2000" dirty="0" smtClean="0"/>
              <a:t>Hombres: 2					</a:t>
            </a:r>
          </a:p>
          <a:p>
            <a:pPr algn="just"/>
            <a:r>
              <a:rPr lang="es-SV" sz="2000" dirty="0" smtClean="0"/>
              <a:t>Total de empleados: 7</a:t>
            </a:r>
          </a:p>
          <a:p>
            <a:pPr algn="just"/>
            <a:endParaRPr lang="es-SV" sz="2000" dirty="0" smtClean="0"/>
          </a:p>
        </p:txBody>
      </p:sp>
    </p:spTree>
    <p:extLst>
      <p:ext uri="{BB962C8B-B14F-4D97-AF65-F5344CB8AC3E}">
        <p14:creationId xmlns:p14="http://schemas.microsoft.com/office/powerpoint/2010/main" val="14129896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1692</Words>
  <Application>Microsoft Office PowerPoint</Application>
  <PresentationFormat>Panorámica</PresentationFormat>
  <Paragraphs>220</Paragraphs>
  <Slides>26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26</vt:i4>
      </vt:variant>
    </vt:vector>
  </HeadingPairs>
  <TitlesOfParts>
    <vt:vector size="32" baseType="lpstr">
      <vt:lpstr>Arial</vt:lpstr>
      <vt:lpstr>Arial Narrow</vt:lpstr>
      <vt:lpstr>Bembo Std</vt:lpstr>
      <vt:lpstr>Calibri</vt:lpstr>
      <vt:lpstr>Calibri Light</vt:lpstr>
      <vt:lpstr>Tema de Office</vt:lpstr>
      <vt:lpstr>Presentación de PowerPoint</vt:lpstr>
      <vt:lpstr>ESTRUCTURA ORGANICA DEL  FONDO PARA LA ATENCION A LAS VÍCTIMAS DE ACCIDENTES DE TRÁNSITO  </vt:lpstr>
      <vt:lpstr>Presentación de PowerPoint</vt:lpstr>
      <vt:lpstr>     El FONAT, tendrá como ente de administración y dirección general un Consejo Directivo, el cual estará integrado por:  1) El Viceministro de Transporte  (Ing. Saúl Antonio Castelar Contreras)Nombramiento 09/08/2019. 2) Un Delegado del Ministerio de Salud  (Lic. Efraín Alexis Segura Valenzuela)Nombramiento 03/07/2019 3) Un Delegado del Banco de Desarrollo de El Salvador (Lic. Luis Alonso Cruz Moreno, Delegado Propietario)Nombramiento 03/07/2019. 4) Un Delegado de la División de Tránsito de la Policía Nacional Civil (Subcomisionada Lorena Patricia Sosa, Delegada Propietaria)Nombramiento 01/07/2019. 5) Un Delegado del Ministerio de Educación (Lic. Luis Alonso Cruz Moreno, Delegado Propietario)Nombramiento 02/07/2019.  MIEMBROS SUPLENTES  Cada Delegado propietario del Consejo Directivo tendrá su respectivo Suplente, quien sustituirá a su propietario en caso de ausencia.   RESPONSABLE PRESIDENCIA DEL CONSEJO DIRECTIVO (Ing. Saúl Antonio Castelar Contreras)  La Presidencia del Consejo Directivo será ejercida por el Viceministro de Transporte,  quien tendrá la representación legal del mismo.   Mujeres: 1 Hombres: 4 Total de miembros: 5 </vt:lpstr>
      <vt:lpstr>    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   Nombre del responsable: Licda. Heysel Patricia Alarcón Vallecíos  Mujeres:1 Hombres:0  Total de empleados: 1    </vt:lpstr>
      <vt:lpstr>UNIDAD DE AUDITORIA INTERNA</vt:lpstr>
      <vt:lpstr>GERENCIA DE ADQUISICIONES Y CONTRATACIONES</vt:lpstr>
      <vt:lpstr> PRESIDENCIA                    </vt:lpstr>
      <vt:lpstr>CONSEJO NACIONAL DE SEGURIDAD VIAL</vt:lpstr>
      <vt:lpstr>UNIDAD DE ACCESO A LA INFORMACIÓN</vt:lpstr>
      <vt:lpstr>DIRECCION EJECUTIVA</vt:lpstr>
      <vt:lpstr>COMISIÓN TÉCNICA DE EVALUACIÓN MEDICA</vt:lpstr>
      <vt:lpstr>UNIDAD JURÍDICA</vt:lpstr>
      <vt:lpstr>UNIDAD COMUNICACIONES</vt:lpstr>
      <vt:lpstr>UNIDAD AMBIENTAL</vt:lpstr>
      <vt:lpstr>UNIDAD DE GENERO INSTITUCIONAL</vt:lpstr>
      <vt:lpstr>UNIDAD DE GESTIÓN DOCUMENTAL Y ARCHIVO</vt:lpstr>
      <vt:lpstr>GERENCIA DE TECNOLOGIA</vt:lpstr>
      <vt:lpstr>GERENCIA DE ADMINISTRACIÓN Y FINANZAS</vt:lpstr>
      <vt:lpstr>PRESUPUESTO</vt:lpstr>
      <vt:lpstr>CONTABILIDAD</vt:lpstr>
      <vt:lpstr>  TESORERIA</vt:lpstr>
      <vt:lpstr>   Activo Fijo</vt:lpstr>
      <vt:lpstr>PLANIFICACIÓN Y RECURSOS HUMANOS</vt:lpstr>
      <vt:lpstr>SERVICIOS GENERALES Y ATENCIÓN AL BENEFICIARIO</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50372097029</dc:creator>
  <cp:lastModifiedBy>Jaqueline Portillo</cp:lastModifiedBy>
  <cp:revision>40</cp:revision>
  <dcterms:created xsi:type="dcterms:W3CDTF">2020-10-02T20:24:33Z</dcterms:created>
  <dcterms:modified xsi:type="dcterms:W3CDTF">2020-10-16T20:07:31Z</dcterms:modified>
</cp:coreProperties>
</file>