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59" r:id="rId2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Dra. </a:t>
            </a:r>
            <a:r>
              <a:rPr lang="es-SV" sz="2000" dirty="0" err="1">
                <a:latin typeface="Bembo Std" panose="02020605060306020A03" pitchFamily="18" charset="0"/>
              </a:rPr>
              <a:t>xxxxxxxxxxxxxxxxxxx</a:t>
            </a:r>
            <a:r>
              <a:rPr lang="es-SV" sz="2000" dirty="0">
                <a:latin typeface="Bembo Std" panose="02020605060306020A03" pitchFamily="18" charset="0"/>
              </a:rPr>
              <a:t>.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600" dirty="0">
                <a:latin typeface="Bembo Std" panose="02020605060306020A03" pitchFamily="18" charset="0"/>
              </a:rPr>
              <a:t>Dra. </a:t>
            </a:r>
            <a:r>
              <a:rPr lang="es-SV" sz="1600" dirty="0" err="1">
                <a:latin typeface="Bembo Std" panose="02020605060306020A03" pitchFamily="18" charset="0"/>
              </a:rPr>
              <a:t>xxxxxxxxxxxxxxxxxxxx</a:t>
            </a:r>
            <a:r>
              <a:rPr lang="es-SV" sz="1600" dirty="0">
                <a:latin typeface="Bembo Std" panose="02020605060306020A03" pitchFamily="18" charset="0"/>
              </a:rPr>
              <a:t>.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Mba</a:t>
            </a:r>
            <a:r>
              <a:rPr lang="es-SV" sz="2000" dirty="0">
                <a:latin typeface="Bembo Std" panose="02020605060306020A03" pitchFamily="18" charset="0"/>
              </a:rPr>
              <a:t>. </a:t>
            </a:r>
            <a:r>
              <a:rPr lang="es-SV" sz="2000" dirty="0" err="1">
                <a:latin typeface="Bembo Std" panose="02020605060306020A03" pitchFamily="18" charset="0"/>
              </a:rPr>
              <a:t>xxxxxxxxxxxxxxxxxxxxxxxx</a:t>
            </a:r>
            <a:endParaRPr lang="es-SV" sz="2000" dirty="0">
              <a:latin typeface="Bembo Std" panose="02020605060306020A03" pitchFamily="18" charset="0"/>
            </a:endParaRPr>
          </a:p>
          <a:p>
            <a:pPr algn="just"/>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xxxxxxxxxxxxxxxxx</a:t>
            </a:r>
            <a:endParaRPr lang="es-SV" sz="2000" dirty="0">
              <a:latin typeface="Bembo Std" panose="02020605060306020A03" pitchFamily="18" charset="0"/>
            </a:endParaRP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2       Hombres:  4</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6</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154984"/>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br>
              <a:rPr lang="es-SV" sz="2400" dirty="0">
                <a:latin typeface="Bembo Std" panose="02020605060306020A03" pitchFamily="18" charset="0"/>
              </a:rPr>
            </a:br>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xxxxxxxxxxxxxxxxxxxxxx</a:t>
            </a:r>
            <a:r>
              <a:rPr lang="es-SV" sz="1400" dirty="0">
                <a:latin typeface="Bembo Std" panose="02020605060306020A03" pitchFamily="18" charset="0"/>
              </a:rPr>
              <a:t>(Ad Honorem)</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xxxxxxxxxxxxxxxxxxxxxxx</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Mcr. </a:t>
            </a:r>
            <a:r>
              <a:rPr lang="es-SV" sz="2000" dirty="0" err="1">
                <a:latin typeface="Bembo Std" panose="02020605060306020A03" pitchFamily="18" charset="0"/>
              </a:rPr>
              <a:t>xxxxxxxxxxxxxxxxxxxxxx</a:t>
            </a:r>
            <a:r>
              <a:rPr lang="es-SV" sz="2000" dirty="0">
                <a:latin typeface="Bembo Std" panose="02020605060306020A03" pitchFamily="18" charset="0"/>
              </a:rPr>
              <a:t>. </a:t>
            </a:r>
            <a:r>
              <a:rPr lang="es-SV" sz="1100" dirty="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Msc. </a:t>
            </a:r>
            <a:r>
              <a:rPr lang="es-SV" sz="2000" dirty="0" err="1">
                <a:latin typeface="Bembo Std" panose="02020605060306020A03" pitchFamily="18" charset="0"/>
              </a:rPr>
              <a:t>xxxxxxxxxxxxxxxxxxx</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6</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370427"/>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Xxxxxxxxxxxxxxxxxxxxxxx</a:t>
            </a:r>
            <a:r>
              <a:rPr lang="es-SV" sz="2000" dirty="0">
                <a:latin typeface="Bembo Std" panose="02020605060306020A03" pitchFamily="18" charset="0"/>
              </a:rPr>
              <a:t>.</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Licda. </a:t>
            </a:r>
            <a:r>
              <a:rPr lang="es-SV" sz="2400" dirty="0" err="1">
                <a:latin typeface="Bembo Std" panose="02020605060306020A03" pitchFamily="18" charset="0"/>
              </a:rPr>
              <a:t>Xxxxxxxxxxxxxx</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1</a:t>
            </a:r>
          </a:p>
          <a:p>
            <a:pPr algn="just"/>
            <a:r>
              <a:rPr lang="es-SV" sz="2400" dirty="0">
                <a:latin typeface="Bembo Std" panose="02020605060306020A03" pitchFamily="18" charset="0"/>
              </a:rPr>
              <a:t>Hombres: 0</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a:t>
            </a:r>
            <a:r>
              <a:rPr lang="es-SV" sz="2000" dirty="0">
                <a:latin typeface="Bembo Std" panose="02020605060306020A03" pitchFamily="18" charset="0"/>
              </a:rPr>
              <a:t>.</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Licda. </a:t>
            </a:r>
            <a:r>
              <a:rPr lang="es-SV" sz="2200" dirty="0" err="1">
                <a:latin typeface="Bembo Std" panose="02020605060306020A03" pitchFamily="18" charset="0"/>
              </a:rPr>
              <a:t>Xxxxxxxxxxxxxxxxxxxxx</a:t>
            </a:r>
            <a:r>
              <a:rPr lang="es-SV" sz="2200">
                <a:latin typeface="Bembo Std" panose="02020605060306020A03" pitchFamily="18" charset="0"/>
              </a:rPr>
              <a:t>.</a:t>
            </a:r>
            <a:endParaRPr lang="es-SV" sz="2200" dirty="0">
              <a:latin typeface="Bembo Std" panose="02020605060306020A03" pitchFamily="18" charset="0"/>
            </a:endParaRP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Yuri Esperanza  Ibarra de Zepeda, Delegada Propietaria)Nombramiento (      ).</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Alex Enrique Lemus Recinos, Delegado Propietario)Nombramiento (     ).</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Licda. </a:t>
            </a:r>
            <a:r>
              <a:rPr lang="es-SV" sz="2700" dirty="0" err="1">
                <a:latin typeface="Bembo Std" panose="02020605060306020A03" pitchFamily="18" charset="0"/>
              </a:rPr>
              <a:t>xxxxxxxxxxxxxxxxxx</a:t>
            </a:r>
            <a:r>
              <a:rPr lang="es-SV" sz="2700" dirty="0">
                <a:latin typeface="Bembo Std" panose="02020605060306020A03" pitchFamily="18" charset="0"/>
              </a:rPr>
              <a:t>.</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MDe</a:t>
            </a:r>
            <a:r>
              <a:rPr lang="es-SV" sz="2000" dirty="0">
                <a:latin typeface="Bembo Std" panose="02020605060306020A03" pitchFamily="18" charset="0"/>
              </a:rPr>
              <a:t>. </a:t>
            </a:r>
            <a:r>
              <a:rPr lang="es-SV" sz="2000" dirty="0" err="1">
                <a:latin typeface="Bembo Std" panose="02020605060306020A03" pitchFamily="18" charset="0"/>
              </a:rPr>
              <a:t>xxxxxxxxxxxxxxx</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016758"/>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ctr"/>
            <a:r>
              <a:rPr lang="es-SV" sz="2000" dirty="0"/>
              <a:t>		        Msc. María Paola Bardi de Acosta, Coordinadora  Delegada.</a:t>
            </a:r>
          </a:p>
          <a:p>
            <a:pPr algn="ctr"/>
            <a:r>
              <a:rPr lang="es-SV" sz="2000" dirty="0"/>
              <a:t>                                   Licda. </a:t>
            </a:r>
            <a:r>
              <a:rPr lang="es-SV" sz="2000" dirty="0" err="1"/>
              <a:t>xxxxxxxxxxxxx</a:t>
            </a:r>
            <a:r>
              <a:rPr lang="es-SV" sz="2000" dirty="0"/>
              <a:t>, 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5				</a:t>
            </a:r>
          </a:p>
          <a:p>
            <a:pPr algn="just"/>
            <a:r>
              <a:rPr lang="es-SV" sz="2000" dirty="0"/>
              <a:t>Hombres: 3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2287</Words>
  <Application>Microsoft Office PowerPoint</Application>
  <PresentationFormat>Panorámica</PresentationFormat>
  <Paragraphs>217</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Yuri Esperanza  Ibarra de Zepeda, Delegada Propietaria)Nombramiento (      ). 4) Un Delegado de la División de Tránsito de la Policía Nacional Civil (Comisionado Alex Enrique Lemus Recinos, Delegado Propietario)Nombramiento (     ).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xxxxxxxxxxxxxxxxxx.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75</cp:revision>
  <dcterms:created xsi:type="dcterms:W3CDTF">2020-10-02T20:24:33Z</dcterms:created>
  <dcterms:modified xsi:type="dcterms:W3CDTF">2022-06-13T18:49:27Z</dcterms:modified>
</cp:coreProperties>
</file>