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88" r:id="rId29"/>
    <p:sldId id="259" r:id="rId3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29/4/2022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29/4/2022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(XXXXXXXXXXXXXXXXXXXXX)</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(XXXXXXXXXXXXXXXXX)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(XXXXXXXXXXXXXXXXXX)</a:t>
            </a:r>
            <a:r>
              <a:rPr lang="es-SV" sz="1600" dirty="0">
                <a:latin typeface="Bembo Std" panose="02020605060306020A03" pitchFamily="18" charset="0"/>
              </a:rPr>
              <a:t>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 </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(XXXXXXXXXXXXXXXXXXXXXXXX) </a:t>
            </a:r>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 </a:t>
            </a:r>
            <a:r>
              <a:rPr lang="es-SV" sz="1400" dirty="0">
                <a:latin typeface="Bembo Std" panose="02020605060306020A03" pitchFamily="18" charset="0"/>
              </a:rPr>
              <a:t>(Nombrado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1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001095"/>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(XXXXXXXXXXXXXXXXXXXX) </a:t>
            </a:r>
            <a:r>
              <a:rPr lang="es-SV" sz="1400" dirty="0">
                <a:latin typeface="Bembo Std" panose="02020605060306020A03" pitchFamily="18" charset="0"/>
              </a:rPr>
              <a:t>(Ad Honorem)</a:t>
            </a:r>
          </a:p>
          <a:p>
            <a:pPr algn="just"/>
            <a:endParaRPr lang="es-SV" sz="1400" dirty="0">
              <a:latin typeface="Bembo Std" panose="02020605060306020A03" pitchFamily="18" charset="0"/>
            </a:endParaRPr>
          </a:p>
          <a:p>
            <a:r>
              <a:rPr lang="es-SV" sz="2000" dirty="0">
                <a:latin typeface="Bembo Std" panose="02020605060306020A03" pitchFamily="18" charset="0"/>
              </a:rPr>
              <a:t>Integran la comisión ad-honorem (</a:t>
            </a:r>
            <a:r>
              <a:rPr lang="es-SV" sz="1400" dirty="0">
                <a:latin typeface="Bembo Std" panose="02020605060306020A03" pitchFamily="18" charset="0"/>
              </a:rPr>
              <a:t>Nombrados 26/10/2021</a:t>
            </a:r>
            <a:r>
              <a:rPr lang="es-SV" sz="2000" dirty="0">
                <a:latin typeface="Bembo Std" panose="02020605060306020A03" pitchFamily="18" charset="0"/>
              </a:rPr>
              <a:t>)</a:t>
            </a:r>
          </a:p>
          <a:p>
            <a:pPr algn="just"/>
            <a:r>
              <a:rPr lang="es-SV" sz="2000" dirty="0">
                <a:latin typeface="Bembo Std" panose="02020605060306020A03" pitchFamily="18" charset="0"/>
              </a:rPr>
              <a:t>Mujeres: 10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(XXXXXXXXXXXXXXXXXX) </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 </a:t>
            </a:r>
            <a:r>
              <a:rPr lang="es-SV" sz="1100" dirty="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 </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6</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3</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062651"/>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(XXXXXXXXXXXXXXXXXXXXXXXXX)</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(XXXXXXXXXXXXXXXXXXXXXXX)</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(XXXXXXXXXXXXXXXXX) (</a:t>
            </a:r>
            <a:r>
              <a:rPr lang="es-SV" sz="1400" dirty="0">
                <a:latin typeface="Bembo Std" panose="02020605060306020A03" pitchFamily="18" charset="0"/>
              </a:rPr>
              <a:t>Nombrado 16/11/2021</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0</a:t>
            </a:r>
          </a:p>
          <a:p>
            <a:pPr algn="just"/>
            <a:r>
              <a:rPr lang="es-SV" sz="2400" dirty="0">
                <a:latin typeface="Bembo Std" panose="02020605060306020A03" pitchFamily="18" charset="0"/>
              </a:rPr>
              <a:t>Hombres: 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(XXXXXXXXXXXXXXXXXXXXXXXXXXX)</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(XXXXXXXXXXXXXXXXXXXXX)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(XXXXXXXXXXXXXXXXXXX) </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05" y="-15624"/>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NOTA ACLARATORIA</a:t>
            </a:r>
            <a:endParaRPr lang="es-SV" sz="3600" dirty="0"/>
          </a:p>
        </p:txBody>
      </p:sp>
      <p:sp>
        <p:nvSpPr>
          <p:cNvPr id="7" name="CuadroTexto 6"/>
          <p:cNvSpPr txBox="1"/>
          <p:nvPr/>
        </p:nvSpPr>
        <p:spPr>
          <a:xfrm>
            <a:off x="1146083" y="811369"/>
            <a:ext cx="9919481" cy="3108543"/>
          </a:xfrm>
          <a:prstGeom prst="rect">
            <a:avLst/>
          </a:prstGeom>
          <a:noFill/>
        </p:spPr>
        <p:txBody>
          <a:bodyPr wrap="square" rtlCol="0">
            <a:spAutoFit/>
          </a:bodyPr>
          <a:lstStyle/>
          <a:p>
            <a:pPr algn="just"/>
            <a:endParaRPr lang="es-MX" sz="2800" dirty="0"/>
          </a:p>
          <a:p>
            <a:pPr algn="just"/>
            <a:endParaRPr lang="es-MX" sz="2800" dirty="0"/>
          </a:p>
          <a:p>
            <a:pPr algn="just"/>
            <a:endParaRPr lang="es-MX" sz="2800" dirty="0"/>
          </a:p>
          <a:p>
            <a:pPr algn="just"/>
            <a:r>
              <a:rPr lang="es-MX" sz="2800" dirty="0"/>
              <a:t>(XXXXXXXXXXXXXXX)* </a:t>
            </a:r>
            <a:r>
              <a:rPr lang="es-ES" sz="2800" b="0" i="0" dirty="0">
                <a:solidFill>
                  <a:srgbClr val="000000"/>
                </a:solidFill>
                <a:effectLst/>
                <a:latin typeface="Calibri" panose="020F0502020204030204" pitchFamily="34" charset="0"/>
              </a:rPr>
              <a:t> Información confidencial, de conformidad </a:t>
            </a:r>
            <a:r>
              <a:rPr lang="es-ES" sz="2800" dirty="0">
                <a:solidFill>
                  <a:srgbClr val="000000"/>
                </a:solidFill>
                <a:latin typeface="Calibri" panose="020F0502020204030204" pitchFamily="34" charset="0"/>
              </a:rPr>
              <a:t>a lo establecido en los artículos 24 y 25 de la Ley de Acceso a la Información Pública, </a:t>
            </a:r>
            <a:r>
              <a:rPr lang="es-ES" sz="2800" b="0" i="0" dirty="0">
                <a:solidFill>
                  <a:srgbClr val="000000"/>
                </a:solidFill>
                <a:effectLst/>
                <a:latin typeface="Calibri" panose="020F0502020204030204" pitchFamily="34" charset="0"/>
              </a:rPr>
              <a:t> no se cuenta con el consentimiento expreso para su divulgación.</a:t>
            </a:r>
            <a:endParaRPr lang="es-MX" sz="2800" dirty="0"/>
          </a:p>
        </p:txBody>
      </p:sp>
    </p:spTree>
    <p:extLst>
      <p:ext uri="{BB962C8B-B14F-4D97-AF65-F5344CB8AC3E}">
        <p14:creationId xmlns:p14="http://schemas.microsoft.com/office/powerpoint/2010/main" val="2558047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Yuri Esperanza  Ibarra de Zepeda, Delegada Propietaria)Nombramiento (      ).</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Alex Enrique Lemus Recinos, Delegado Propietario)Nombramiento (     ).</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186035"/>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ctr"/>
            <a:r>
              <a:rPr lang="es-SV" sz="2000" dirty="0"/>
              <a:t>		        Msc. María Paola Bardi de Acosta, Coordinadora  Delegada.</a:t>
            </a:r>
          </a:p>
          <a:p>
            <a:pPr algn="ctr"/>
            <a:r>
              <a:rPr lang="es-SV" sz="2000" dirty="0"/>
              <a:t>                                   ( XXXXXXXXXXXXXX)Coordinadora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5				</a:t>
            </a:r>
          </a:p>
          <a:p>
            <a:pPr algn="just"/>
            <a:r>
              <a:rPr lang="es-SV" sz="2000" dirty="0"/>
              <a:t>Hombres: 3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2328</Words>
  <Application>Microsoft Office PowerPoint</Application>
  <PresentationFormat>Panorámica</PresentationFormat>
  <Paragraphs>221</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Yuri Esperanza  Ibarra de Zepeda, Delegada Propietaria)Nombramiento (      ). 4) Un Delegado de la División de Tránsito de la Policía Nacional Civil (Comisionado Alex Enrique Lemus Recinos, Delegado Propietario)Nombramiento (     ).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NOTA ACLARATORIA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79</cp:revision>
  <dcterms:created xsi:type="dcterms:W3CDTF">2020-10-02T20:24:33Z</dcterms:created>
  <dcterms:modified xsi:type="dcterms:W3CDTF">2022-04-29T15:33:14Z</dcterms:modified>
</cp:coreProperties>
</file>