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59" r:id="rId29"/>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16/8/2022</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16/8/2022</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normAutofit/>
          </a:bodyPr>
          <a:lstStyle/>
          <a:p>
            <a:r>
              <a:rPr lang="es-ES" dirty="0"/>
              <a:t>D</a:t>
            </a:r>
            <a:endParaRPr lang="es-SV" dirty="0"/>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Licda. Jaqueline Carolina Portillo Muñoz</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Dra. Luz Marina Araujo Serpas.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a:t>
            </a:r>
            <a:r>
              <a:rPr lang="es-SV" sz="1600" dirty="0">
                <a:latin typeface="Bembo Std" panose="02020605060306020A03" pitchFamily="18" charset="0"/>
              </a:rPr>
              <a:t>Dra. Luz Marina Araujo Serpas.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Licda. Diana Elizabeth Ruiz Pineda </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3</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9</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Mba</a:t>
            </a:r>
            <a:r>
              <a:rPr lang="es-SV" sz="2000" dirty="0">
                <a:latin typeface="Bembo Std" panose="02020605060306020A03" pitchFamily="18" charset="0"/>
              </a:rPr>
              <a:t>. Mary </a:t>
            </a:r>
            <a:r>
              <a:rPr lang="es-SV" sz="2000" dirty="0" err="1">
                <a:latin typeface="Bembo Std" panose="02020605060306020A03" pitchFamily="18" charset="0"/>
              </a:rPr>
              <a:t>Lezzy</a:t>
            </a:r>
            <a:r>
              <a:rPr lang="es-SV" sz="2000" dirty="0">
                <a:latin typeface="Bembo Std" panose="02020605060306020A03" pitchFamily="18" charset="0"/>
              </a:rPr>
              <a:t> </a:t>
            </a:r>
            <a:r>
              <a:rPr lang="es-SV" sz="2000" dirty="0" err="1">
                <a:latin typeface="Bembo Std" panose="02020605060306020A03" pitchFamily="18" charset="0"/>
              </a:rPr>
              <a:t>Roczana</a:t>
            </a:r>
            <a:r>
              <a:rPr lang="es-SV" sz="2000" dirty="0">
                <a:latin typeface="Bembo Std" panose="02020605060306020A03" pitchFamily="18" charset="0"/>
              </a:rPr>
              <a:t> Hortensia Méndez Cruz </a:t>
            </a:r>
          </a:p>
          <a:p>
            <a:pPr algn="just"/>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Ricardo Alberto Cabrera Rodríguez </a:t>
            </a:r>
            <a:r>
              <a:rPr lang="es-SV" sz="1400" dirty="0">
                <a:latin typeface="Bembo Std" panose="02020605060306020A03" pitchFamily="18" charset="0"/>
              </a:rPr>
              <a:t>(Nombrado 28/09/2021)</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1       Hombres:  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4</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001095"/>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Cenia Magaly Macal de Monterrosa </a:t>
            </a:r>
            <a:r>
              <a:rPr lang="es-SV" sz="1400" dirty="0">
                <a:latin typeface="Bembo Std" panose="02020605060306020A03" pitchFamily="18" charset="0"/>
              </a:rPr>
              <a:t>(Ad Honorem)</a:t>
            </a:r>
          </a:p>
          <a:p>
            <a:pPr algn="just"/>
            <a:endParaRPr lang="es-SV" sz="1400" dirty="0">
              <a:latin typeface="Bembo Std" panose="02020605060306020A03" pitchFamily="18" charset="0"/>
            </a:endParaRPr>
          </a:p>
          <a:p>
            <a:r>
              <a:rPr lang="es-SV" sz="2000" dirty="0">
                <a:latin typeface="Bembo Std" panose="02020605060306020A03" pitchFamily="18" charset="0"/>
              </a:rPr>
              <a:t>Integran la comisión ad-honorem (</a:t>
            </a:r>
            <a:r>
              <a:rPr lang="es-SV" sz="1400" dirty="0">
                <a:latin typeface="Bembo Std" panose="02020605060306020A03" pitchFamily="18" charset="0"/>
              </a:rPr>
              <a:t>Nombrados 26/10/2021</a:t>
            </a:r>
            <a:r>
              <a:rPr lang="es-SV" sz="2000" dirty="0">
                <a:latin typeface="Bembo Std" panose="02020605060306020A03" pitchFamily="18" charset="0"/>
              </a:rPr>
              <a:t>)</a:t>
            </a:r>
          </a:p>
          <a:p>
            <a:pPr algn="just"/>
            <a:r>
              <a:rPr lang="es-SV" sz="2000" dirty="0">
                <a:latin typeface="Bembo Std" panose="02020605060306020A03" pitchFamily="18" charset="0"/>
              </a:rPr>
              <a:t>Mujeres: 10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11</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Licda. María Esperanza Pineda </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32854"/>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Ing. Edgar William Castellanos Sánchez . </a:t>
            </a:r>
            <a:r>
              <a:rPr lang="es-SV" sz="1100" dirty="0">
                <a:latin typeface="Bembo Std" panose="02020605060306020A03" pitchFamily="18" charset="0"/>
              </a:rPr>
              <a:t>(nombrado 11/07/2022)</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2</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Msc. </a:t>
            </a:r>
            <a:r>
              <a:rPr lang="es-SV" sz="2000" dirty="0" err="1">
                <a:latin typeface="Bembo Std" panose="02020605060306020A03" pitchFamily="18" charset="0"/>
              </a:rPr>
              <a:t>Zoraya</a:t>
            </a:r>
            <a:r>
              <a:rPr lang="es-SV" sz="2000" dirty="0">
                <a:latin typeface="Bembo Std" panose="02020605060306020A03" pitchFamily="18" charset="0"/>
              </a:rPr>
              <a:t> Lizeth Rodríguez de López </a:t>
            </a:r>
            <a:r>
              <a:rPr lang="es-SV" sz="1200" dirty="0">
                <a:latin typeface="Bembo Std" panose="02020605060306020A03" pitchFamily="18" charset="0"/>
              </a:rPr>
              <a:t>(nombrada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5</a:t>
            </a:r>
          </a:p>
          <a:p>
            <a:pPr algn="just"/>
            <a:r>
              <a:rPr lang="es-SV" sz="2000" dirty="0">
                <a:latin typeface="Bembo Std" panose="02020605060306020A03" pitchFamily="18" charset="0"/>
              </a:rPr>
              <a:t>Hombres: 2</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3</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370427"/>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María de los Ángeles Román</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Jacquelinne Elizabeth Cuellar Orellana</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Lic. Carlos Enrique Aguilar González (</a:t>
            </a:r>
            <a:r>
              <a:rPr lang="es-SV" sz="1400">
                <a:latin typeface="Bembo Std" panose="02020605060306020A03" pitchFamily="18" charset="0"/>
              </a:rPr>
              <a:t>Nombrado 16/11/2021</a:t>
            </a:r>
            <a:r>
              <a:rPr lang="es-SV" sz="2400" dirty="0">
                <a:latin typeface="Bembo Std" panose="02020605060306020A03" pitchFamily="18" charset="0"/>
              </a:rPr>
              <a:t>)</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0</a:t>
            </a:r>
          </a:p>
          <a:p>
            <a:pPr algn="just"/>
            <a:r>
              <a:rPr lang="es-SV" sz="2400" dirty="0">
                <a:latin typeface="Bembo Std" panose="02020605060306020A03" pitchFamily="18" charset="0"/>
              </a:rPr>
              <a:t>Hombres: 1</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 Abel Stanley Flores Lima.</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Licda. Sandra Carolina Escobar Turcios </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Licda. Laura Yamileth Villalta Campos </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15F4D-3B28-4C87-A563-3EDB765B2ECB}"/>
              </a:ext>
            </a:extLst>
          </p:cNvPr>
          <p:cNvPicPr>
            <a:picLocks noChangeAspect="1"/>
          </p:cNvPicPr>
          <p:nvPr/>
        </p:nvPicPr>
        <p:blipFill>
          <a:blip r:embed="rId2"/>
          <a:stretch>
            <a:fillRect/>
          </a:stretch>
        </p:blipFill>
        <p:spPr>
          <a:xfrm>
            <a:off x="5686423" y="148515"/>
            <a:ext cx="5206863" cy="6560970"/>
          </a:xfrm>
          <a:prstGeom prst="roundRect">
            <a:avLst>
              <a:gd name="adj" fmla="val 604"/>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 Israel Alexander Martínez López, Delegado Propietario)Nombramiento 26/4/2022.</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(Comisionado Vladimir Antonio Rivas Estrada, Delegado Propietario)Nombramiento 14/6/2022.</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Balmore Amaya, Delegado Propietario)Nombramiento 25/5/2016.</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Licda. Heysel Patricia Alarcón Vallecíos.</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Reinaldo Enrique Vanegas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MDe</a:t>
            </a:r>
            <a:r>
              <a:rPr lang="es-SV" sz="2000" dirty="0">
                <a:latin typeface="Bembo Std" panose="02020605060306020A03" pitchFamily="18" charset="0"/>
              </a:rPr>
              <a:t>. Boris Alexis Castaneda Álvarez</a:t>
            </a:r>
            <a:r>
              <a:rPr lang="es-SV" sz="1000" dirty="0">
                <a:latin typeface="Bembo Std" panose="02020605060306020A03" pitchFamily="18" charset="0"/>
              </a:rPr>
              <a:t>. </a:t>
            </a:r>
            <a:r>
              <a:rPr lang="es-SV" sz="1100" dirty="0">
                <a:latin typeface="Bembo Std" panose="02020605060306020A03" pitchFamily="18" charset="0"/>
              </a:rPr>
              <a:t>(Nombramiento 16/03/2020)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Ing. Saúl Antonio Castelar Contreras.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016758"/>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Ing. Saúl Antonio Castelar Contreras, Coordinador</a:t>
            </a:r>
          </a:p>
          <a:p>
            <a:pPr algn="ctr"/>
            <a:r>
              <a:rPr lang="es-SV" sz="2000" dirty="0"/>
              <a:t>		        Msc. María Paola Bardi de Acosta, Coordinadora  Delegada.</a:t>
            </a:r>
          </a:p>
          <a:p>
            <a:pPr algn="ctr"/>
            <a:r>
              <a:rPr lang="es-SV" sz="2000" dirty="0"/>
              <a:t>                                   Licda. Ana Ruth Rivera de Berrios, 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4				</a:t>
            </a:r>
          </a:p>
          <a:p>
            <a:pPr algn="just"/>
            <a:r>
              <a:rPr lang="es-SV" sz="2000" dirty="0"/>
              <a:t>Hombres: 4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TotalTime>
  <Words>2358</Words>
  <Application>Microsoft Office PowerPoint</Application>
  <PresentationFormat>Panorámica</PresentationFormat>
  <Paragraphs>219</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Bembo Std</vt:lpstr>
      <vt:lpstr>Calibri</vt:lpstr>
      <vt:lpstr>Calibri Light</vt:lpstr>
      <vt:lpstr>Verdana</vt:lpstr>
      <vt:lpstr>Tema de Office</vt:lpstr>
      <vt:lpstr>D</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Delegada del Banco de Desarrollo de El Salvador (Lic. Israel Alexander Martínez López, Delegado Propietario)Nombramiento 26/4/2022. 4) Un Delegado de la División de Tránsito de la Policía Nacional Civil (Comisionado Vladimir Antonio Rivas Estrada, Delegado Propietario)Nombramiento 14/6/2022. 5) Un Delegado del Ministerio de Educación (Lic. Luis Balmore Amaya, Delegado Propietario)Nombramiento 25/5/2016.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Licda. Heysel Patricia Alarcón Vallecíos.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79</cp:revision>
  <dcterms:created xsi:type="dcterms:W3CDTF">2020-10-02T20:24:33Z</dcterms:created>
  <dcterms:modified xsi:type="dcterms:W3CDTF">2022-08-16T17:54:03Z</dcterms:modified>
</cp:coreProperties>
</file>