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59" r:id="rId29"/>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13/10/2023</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13/10/2023</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Licda. Jaqueline Carolina Portillo Muñoz</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Dra. Luz Marina Araujo Serpas.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600" dirty="0">
                <a:latin typeface="Bembo Std" panose="02020605060306020A03" pitchFamily="18" charset="0"/>
              </a:rPr>
              <a:t>Dra. Luz Marina Araujo Serpas.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Licda. Diana Elizabeth Ruiz Pineda </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8</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Mba</a:t>
            </a:r>
            <a:r>
              <a:rPr lang="es-SV" sz="2000" dirty="0">
                <a:latin typeface="Bembo Std" panose="02020605060306020A03" pitchFamily="18" charset="0"/>
              </a:rPr>
              <a:t>. Mary </a:t>
            </a:r>
            <a:r>
              <a:rPr lang="es-SV" sz="2000" dirty="0" err="1">
                <a:latin typeface="Bembo Std" panose="02020605060306020A03" pitchFamily="18" charset="0"/>
              </a:rPr>
              <a:t>Lezzy</a:t>
            </a:r>
            <a:r>
              <a:rPr lang="es-SV" sz="2000" dirty="0">
                <a:latin typeface="Bembo Std" panose="02020605060306020A03" pitchFamily="18" charset="0"/>
              </a:rPr>
              <a:t> </a:t>
            </a:r>
            <a:r>
              <a:rPr lang="es-SV" sz="2000" dirty="0" err="1">
                <a:latin typeface="Bembo Std" panose="02020605060306020A03" pitchFamily="18" charset="0"/>
              </a:rPr>
              <a:t>Roczana</a:t>
            </a:r>
            <a:r>
              <a:rPr lang="es-SV" sz="2000" dirty="0">
                <a:latin typeface="Bembo Std" panose="02020605060306020A03" pitchFamily="18" charset="0"/>
              </a:rPr>
              <a:t> Hortensia Méndez Cruz </a:t>
            </a:r>
          </a:p>
          <a:p>
            <a:pPr algn="just"/>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Ricardo Alberto Cabrera Rodríguez </a:t>
            </a:r>
            <a:r>
              <a:rPr lang="es-SV" sz="1400" dirty="0">
                <a:latin typeface="Bembo Std" panose="02020605060306020A03" pitchFamily="18" charset="0"/>
              </a:rPr>
              <a:t>(Nombrado 28/09/2021)</a:t>
            </a: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1       Hombres:  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4</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001095"/>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Cenia Magaly Macal de Monterrosa </a:t>
            </a:r>
            <a:r>
              <a:rPr lang="es-SV" sz="1400" dirty="0">
                <a:latin typeface="Bembo Std" panose="02020605060306020A03" pitchFamily="18" charset="0"/>
              </a:rPr>
              <a:t>(Ad Honorem)</a:t>
            </a:r>
          </a:p>
          <a:p>
            <a:pPr algn="just"/>
            <a:endParaRPr lang="es-SV" sz="1400" dirty="0">
              <a:latin typeface="Bembo Std" panose="02020605060306020A03" pitchFamily="18" charset="0"/>
            </a:endParaRPr>
          </a:p>
          <a:p>
            <a:r>
              <a:rPr lang="es-SV" sz="2000" dirty="0">
                <a:latin typeface="Bembo Std" panose="02020605060306020A03" pitchFamily="18" charset="0"/>
              </a:rPr>
              <a:t>Integran la comisión ad-honorem (</a:t>
            </a:r>
            <a:r>
              <a:rPr lang="es-SV" sz="1400" dirty="0">
                <a:latin typeface="Bembo Std" panose="02020605060306020A03" pitchFamily="18" charset="0"/>
              </a:rPr>
              <a:t>Nombrados 26/10/2021</a:t>
            </a:r>
            <a:r>
              <a:rPr lang="es-SV" sz="2000" dirty="0">
                <a:latin typeface="Bembo Std" panose="02020605060306020A03" pitchFamily="18" charset="0"/>
              </a:rPr>
              <a:t>)</a:t>
            </a:r>
          </a:p>
          <a:p>
            <a:pPr algn="just"/>
            <a:r>
              <a:rPr lang="es-SV" sz="2000" dirty="0">
                <a:latin typeface="Bembo Std" panose="02020605060306020A03" pitchFamily="18" charset="0"/>
              </a:rPr>
              <a:t>Mujeres: 10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Licda. María Esperanza Pineda </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508927"/>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Ing. Edgar William Castellanos Sánchez. </a:t>
            </a:r>
            <a:r>
              <a:rPr lang="es-SV" sz="1100" dirty="0">
                <a:latin typeface="Bembo Std" panose="02020605060306020A03" pitchFamily="18" charset="0"/>
              </a:rPr>
              <a:t>(nombrado 11/07/2022)</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2</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Msc. </a:t>
            </a:r>
            <a:r>
              <a:rPr lang="es-SV" sz="2000" dirty="0" err="1">
                <a:latin typeface="Bembo Std" panose="02020605060306020A03" pitchFamily="18" charset="0"/>
              </a:rPr>
              <a:t>Zoraya</a:t>
            </a:r>
            <a:r>
              <a:rPr lang="es-SV" sz="2000" dirty="0">
                <a:latin typeface="Bembo Std" panose="02020605060306020A03" pitchFamily="18" charset="0"/>
              </a:rPr>
              <a:t> Lizeth Rodríguez de López </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6</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370427"/>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María de los Ángeles Román</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Jacquelinne Elizabeth Cuellar Orellana</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Lic. Carlos Enrique Aguilar González (</a:t>
            </a:r>
            <a:r>
              <a:rPr lang="es-SV" sz="1400">
                <a:latin typeface="Bembo Std" panose="02020605060306020A03" pitchFamily="18" charset="0"/>
              </a:rPr>
              <a:t>Nombrado 16/11/2021</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0</a:t>
            </a:r>
          </a:p>
          <a:p>
            <a:pPr algn="just"/>
            <a:r>
              <a:rPr lang="es-SV" sz="2400" dirty="0">
                <a:latin typeface="Bembo Std" panose="02020605060306020A03" pitchFamily="18" charset="0"/>
              </a:rPr>
              <a:t>Hombres: 1</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Abel Stanley Flores Lima.</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Licda. Sandra Carolina Escobar Turcios </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Licda. Laura Yamileth Villalta Campos </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(Lic. Nelson Eduardo Reyes Rivas)Nombramiento 14/11/2022.</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(Licda. Claudia Cordero de Cisneros) 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(Licda.  Karla Marcela Quiteño Orellana, Delegada Propietaria)Nombramiento (11/08/2023).</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(Sub-Comisionado Vladimir Antonio Rivas Estrada, Delegado Propietario) Nombramiento (06/06/2023).</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Balmore Amaya, Delegado Propietario)Nombramiento 03/07/2019.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Nelson Eduardo Reyes Rivas)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2</a:t>
            </a:r>
            <a:br>
              <a:rPr lang="es-SV" sz="2000" dirty="0">
                <a:latin typeface="Bembo Std" panose="02020605060306020A03" pitchFamily="18" charset="0"/>
              </a:rPr>
            </a:br>
            <a:r>
              <a:rPr lang="es-SV" sz="2000" dirty="0">
                <a:latin typeface="Bembo Std" panose="02020605060306020A03" pitchFamily="18" charset="0"/>
              </a:rPr>
              <a:t>Hombres: 3</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Licda. Heysel Patricia Alarcón Vallecíos.</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compras y contrataciones de obras, bienes y servicios. Asimismo será el vínculo con la DINAC,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Ruben</a:t>
            </a:r>
            <a:r>
              <a:rPr lang="es-SV" sz="2000" dirty="0">
                <a:latin typeface="Bembo Std" panose="02020605060306020A03" pitchFamily="18" charset="0"/>
              </a:rPr>
              <a:t> Adolfo Ramos Márquez</a:t>
            </a:r>
            <a:r>
              <a:rPr lang="es-SV" sz="1000" dirty="0">
                <a:latin typeface="Bembo Std" panose="02020605060306020A03" pitchFamily="18" charset="0"/>
              </a:rPr>
              <a:t>. </a:t>
            </a:r>
            <a:r>
              <a:rPr lang="es-SV" sz="1100" dirty="0">
                <a:latin typeface="Bembo Std" panose="02020605060306020A03" pitchFamily="18" charset="0"/>
              </a:rPr>
              <a:t>(Nombramiento 10/07/2023)</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 Nelson Eduardo Reyes Rivas.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016758"/>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Lic. Nelson Eduardo Reyes Rivas, Coordinador</a:t>
            </a:r>
          </a:p>
          <a:p>
            <a:pPr algn="ctr"/>
            <a:r>
              <a:rPr lang="es-SV" sz="2000" dirty="0"/>
              <a:t>		        Msc. María Paola Bardi de Acosta, Coordinadora  Delegada.</a:t>
            </a:r>
          </a:p>
          <a:p>
            <a:pPr algn="ctr"/>
            <a:r>
              <a:rPr lang="es-SV" sz="2000" dirty="0"/>
              <a:t>                                   Licda. Ana Ruth Rivera de Berrios, 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4				</a:t>
            </a:r>
          </a:p>
          <a:p>
            <a:pPr algn="just"/>
            <a:r>
              <a:rPr lang="es-SV" sz="2000" dirty="0"/>
              <a:t>Hombres: 4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2347</Words>
  <Application>Microsoft Office PowerPoint</Application>
  <PresentationFormat>Panorámica</PresentationFormat>
  <Paragraphs>218</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(Lic. Nelson Eduardo Reyes Rivas)Nombramiento 14/11/2022. 2) Un Delegado del Ministerio de Salud  (Licda. Claudia Cordero de Cisneros) Nombramiento 03/07/2019 3) Un Delegada del Banco de Desarrollo de El Salvador (Licda.  Karla Marcela Quiteño Orellana, Delegada Propietaria)Nombramiento (11/08/2023). 4) Un Delegado de la División de Tránsito de la Policía Nacional Civil (Sub-Comisionado Vladimir Antonio Rivas Estrada, Delegado Propietario) Nombramiento (06/06/2023). 5) Un Delegado del Ministerio de Educación (Lic. Luis Balmore Amaya, Delegado Propietario)Nombramiento 03/07/2019.  MIEMBROS SUPLENTES  Cada Delegado propietario del Consejo Directivo tendrá su respectivo Suplente, quien sustituirá a su propietario en caso de ausencia.   RESPONSABLE PRESIDENCIA DEL CONSEJO DIRECTIVO (Ing. Nelson Eduardo Reyes Rivas)  La Presidencia del Consejo Directivo será ejercida por el Viceministro de Transporte,  quien tendrá la representación legal del mismo.   Mujeres: 2 Hombres: 3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Heysel Patricia Alarcón Vallecíos.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78</cp:revision>
  <dcterms:created xsi:type="dcterms:W3CDTF">2020-10-02T20:24:33Z</dcterms:created>
  <dcterms:modified xsi:type="dcterms:W3CDTF">2023-10-13T18:37:08Z</dcterms:modified>
</cp:coreProperties>
</file>