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74" r:id="rId2"/>
    <p:sldId id="263" r:id="rId3"/>
    <p:sldId id="272" r:id="rId4"/>
    <p:sldId id="299" r:id="rId5"/>
    <p:sldId id="332" r:id="rId6"/>
    <p:sldId id="333" r:id="rId7"/>
    <p:sldId id="334" r:id="rId8"/>
    <p:sldId id="335" r:id="rId9"/>
    <p:sldId id="336" r:id="rId10"/>
    <p:sldId id="337" r:id="rId11"/>
    <p:sldId id="338" r:id="rId12"/>
    <p:sldId id="331" r:id="rId13"/>
    <p:sldId id="326" r:id="rId14"/>
    <p:sldId id="283" r:id="rId15"/>
  </p:sldIdLst>
  <p:sldSz cx="12192000" cy="6858000"/>
  <p:notesSz cx="6662738" cy="9926638"/>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ha Rivera" initials="MR" lastIdx="1" clrIdx="0">
    <p:extLst>
      <p:ext uri="{19B8F6BF-5375-455C-9EA6-DF929625EA0E}">
        <p15:presenceInfo xmlns:p15="http://schemas.microsoft.com/office/powerpoint/2012/main" userId="S-1-5-21-3152361623-295424067-2403419033-14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8402"/>
    <a:srgbClr val="13D6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35" autoAdjust="0"/>
    <p:restoredTop sz="93896" autoAdjust="0"/>
  </p:normalViewPr>
  <p:slideViewPr>
    <p:cSldViewPr snapToGrid="0">
      <p:cViewPr varScale="1">
        <p:scale>
          <a:sx n="68" d="100"/>
          <a:sy n="68" d="100"/>
        </p:scale>
        <p:origin x="6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E0F276-EDA4-49D0-8853-36F56B096C94}" type="doc">
      <dgm:prSet loTypeId="urn:microsoft.com/office/officeart/2005/8/layout/hierarchy2" loCatId="hierarchy" qsTypeId="urn:microsoft.com/office/officeart/2005/8/quickstyle/3d2" qsCatId="3D" csTypeId="urn:microsoft.com/office/officeart/2005/8/colors/accent6_2" csCatId="accent6" phldr="1"/>
      <dgm:spPr/>
      <dgm:t>
        <a:bodyPr/>
        <a:lstStyle/>
        <a:p>
          <a:endParaRPr lang="es-SV"/>
        </a:p>
      </dgm:t>
    </dgm:pt>
    <dgm:pt modelId="{5D3F5FA0-A5F4-4509-96A4-CE3237C1E13D}">
      <dgm:prSet phldrT="[Texto]" custT="1"/>
      <dgm:spPr/>
      <dgm:t>
        <a:bodyPr/>
        <a:lstStyle/>
        <a:p>
          <a:r>
            <a:rPr lang="es-ES" sz="1600" b="1" dirty="0">
              <a:solidFill>
                <a:schemeClr val="tx2">
                  <a:lumMod val="50000"/>
                </a:schemeClr>
              </a:solidFill>
            </a:rPr>
            <a:t>OE. 1: Implementar procesos de mejora continua en la gestión administrativa que resulten en la eficiencia y eficacia institucional.</a:t>
          </a:r>
        </a:p>
        <a:p>
          <a:r>
            <a:rPr lang="es-ES" sz="1600" b="1" dirty="0">
              <a:solidFill>
                <a:schemeClr val="tx2">
                  <a:lumMod val="50000"/>
                </a:schemeClr>
              </a:solidFill>
            </a:rPr>
            <a:t>Programado: 100%</a:t>
          </a:r>
        </a:p>
        <a:p>
          <a:r>
            <a:rPr lang="es-ES" sz="1600" b="1" dirty="0">
              <a:solidFill>
                <a:schemeClr val="tx2">
                  <a:lumMod val="50000"/>
                </a:schemeClr>
              </a:solidFill>
            </a:rPr>
            <a:t>Ejecutado: 100%</a:t>
          </a:r>
        </a:p>
        <a:p>
          <a:r>
            <a:rPr lang="es-ES" sz="1600" b="1" dirty="0">
              <a:solidFill>
                <a:schemeClr val="tx2">
                  <a:lumMod val="50000"/>
                </a:schemeClr>
              </a:solidFill>
            </a:rPr>
            <a:t>Equivalente al 20% programado en el PEI 2023</a:t>
          </a:r>
          <a:endParaRPr lang="es-SV" sz="1600" b="1" dirty="0">
            <a:solidFill>
              <a:schemeClr val="tx2">
                <a:lumMod val="50000"/>
              </a:schemeClr>
            </a:solidFill>
          </a:endParaRPr>
        </a:p>
      </dgm:t>
    </dgm:pt>
    <dgm:pt modelId="{D83BA286-FA72-4C07-BD0C-1A104104BDBE}" type="parTrans" cxnId="{1C7A6B28-9E84-4CCB-B33D-312D65873AC0}">
      <dgm:prSet/>
      <dgm:spPr/>
      <dgm:t>
        <a:bodyPr/>
        <a:lstStyle/>
        <a:p>
          <a:endParaRPr lang="es-SV" b="1">
            <a:solidFill>
              <a:schemeClr val="tx2">
                <a:lumMod val="50000"/>
              </a:schemeClr>
            </a:solidFill>
          </a:endParaRPr>
        </a:p>
      </dgm:t>
    </dgm:pt>
    <dgm:pt modelId="{8E2126A8-B55E-46D3-BAFA-5A09E616C19A}" type="sibTrans" cxnId="{1C7A6B28-9E84-4CCB-B33D-312D65873AC0}">
      <dgm:prSet/>
      <dgm:spPr/>
      <dgm:t>
        <a:bodyPr/>
        <a:lstStyle/>
        <a:p>
          <a:endParaRPr lang="es-SV" b="1">
            <a:solidFill>
              <a:schemeClr val="tx2">
                <a:lumMod val="50000"/>
              </a:schemeClr>
            </a:solidFill>
          </a:endParaRPr>
        </a:p>
      </dgm:t>
    </dgm:pt>
    <dgm:pt modelId="{DEDD1590-D42B-464B-B49B-3730A8464BF3}">
      <dgm:prSet phldrT="[Texto]" custT="1"/>
      <dgm:spPr/>
      <dgm:t>
        <a:bodyPr/>
        <a:lstStyle/>
        <a:p>
          <a:r>
            <a:rPr lang="es-ES" sz="1300" b="1" dirty="0">
              <a:solidFill>
                <a:schemeClr val="tx2">
                  <a:lumMod val="50000"/>
                </a:schemeClr>
              </a:solidFill>
            </a:rPr>
            <a:t>AE 1.1.: Administrar, dirigir y monitorear las acciones institucionales en los ámbitos técnicos, administrativos y financieros.</a:t>
          </a:r>
        </a:p>
      </dgm:t>
    </dgm:pt>
    <dgm:pt modelId="{B6F0471A-0A7E-4A66-B721-0B2CDC5F3C8A}" type="parTrans" cxnId="{B32704B3-9B67-4191-8DA3-68A042CAB358}">
      <dgm:prSet/>
      <dgm:spPr/>
      <dgm:t>
        <a:bodyPr/>
        <a:lstStyle/>
        <a:p>
          <a:endParaRPr lang="es-SV" b="1">
            <a:solidFill>
              <a:schemeClr val="tx2">
                <a:lumMod val="50000"/>
              </a:schemeClr>
            </a:solidFill>
          </a:endParaRPr>
        </a:p>
      </dgm:t>
    </dgm:pt>
    <dgm:pt modelId="{E63ADCD6-A932-47BC-9E03-2A8ABA7D4868}" type="sibTrans" cxnId="{B32704B3-9B67-4191-8DA3-68A042CAB358}">
      <dgm:prSet/>
      <dgm:spPr/>
      <dgm:t>
        <a:bodyPr/>
        <a:lstStyle/>
        <a:p>
          <a:endParaRPr lang="es-SV" b="1">
            <a:solidFill>
              <a:schemeClr val="tx2">
                <a:lumMod val="50000"/>
              </a:schemeClr>
            </a:solidFill>
          </a:endParaRPr>
        </a:p>
      </dgm:t>
    </dgm:pt>
    <dgm:pt modelId="{15CAA0BB-2D52-4C7B-99B7-CB685D1A8300}">
      <dgm:prSet phldrT="[Texto]" custT="1"/>
      <dgm:spPr/>
      <dgm:t>
        <a:bodyPr/>
        <a:lstStyle/>
        <a:p>
          <a:r>
            <a:rPr lang="es-ES" sz="1300" b="1" dirty="0">
              <a:solidFill>
                <a:schemeClr val="tx2">
                  <a:lumMod val="50000"/>
                </a:schemeClr>
              </a:solidFill>
            </a:rPr>
            <a:t>AE 1.2.: Planificación, implementación, control, evaluación y seguimiento institucional como mejora continua de la gestión administrativa.</a:t>
          </a:r>
        </a:p>
      </dgm:t>
    </dgm:pt>
    <dgm:pt modelId="{18ECB499-9C74-40DA-B5FD-44BD6AE03D0F}" type="parTrans" cxnId="{0F3FDF8E-5BB1-4EFE-AE1C-A36EFD77EA8E}">
      <dgm:prSet/>
      <dgm:spPr/>
      <dgm:t>
        <a:bodyPr/>
        <a:lstStyle/>
        <a:p>
          <a:endParaRPr lang="es-SV" b="1">
            <a:solidFill>
              <a:schemeClr val="tx2">
                <a:lumMod val="50000"/>
              </a:schemeClr>
            </a:solidFill>
          </a:endParaRPr>
        </a:p>
      </dgm:t>
    </dgm:pt>
    <dgm:pt modelId="{179839A0-96B2-46A0-9B17-FE4139F1B873}" type="sibTrans" cxnId="{0F3FDF8E-5BB1-4EFE-AE1C-A36EFD77EA8E}">
      <dgm:prSet/>
      <dgm:spPr/>
      <dgm:t>
        <a:bodyPr/>
        <a:lstStyle/>
        <a:p>
          <a:endParaRPr lang="es-SV" b="1">
            <a:solidFill>
              <a:schemeClr val="tx2">
                <a:lumMod val="50000"/>
              </a:schemeClr>
            </a:solidFill>
          </a:endParaRPr>
        </a:p>
      </dgm:t>
    </dgm:pt>
    <dgm:pt modelId="{B97C2AED-A483-4A81-8B72-C7A7FA9F05F9}">
      <dgm:prSet phldrT="[Texto]" custT="1"/>
      <dgm:spPr/>
      <dgm:t>
        <a:bodyPr/>
        <a:lstStyle/>
        <a:p>
          <a:r>
            <a:rPr lang="es-ES" sz="1300" b="1" dirty="0">
              <a:solidFill>
                <a:schemeClr val="tx2">
                  <a:lumMod val="50000"/>
                </a:schemeClr>
              </a:solidFill>
            </a:rPr>
            <a:t>AE 1.3.: Promoción y difusión continua y comunicacional de los servicios del FONAT.</a:t>
          </a:r>
        </a:p>
      </dgm:t>
    </dgm:pt>
    <dgm:pt modelId="{076E209C-34E6-443D-8209-D56CC9658C8C}" type="parTrans" cxnId="{84B2B57F-0223-43D0-B8DB-349A6EF3A93A}">
      <dgm:prSet/>
      <dgm:spPr/>
      <dgm:t>
        <a:bodyPr/>
        <a:lstStyle/>
        <a:p>
          <a:endParaRPr lang="es-SV" b="1">
            <a:solidFill>
              <a:schemeClr val="tx2">
                <a:lumMod val="50000"/>
              </a:schemeClr>
            </a:solidFill>
          </a:endParaRPr>
        </a:p>
      </dgm:t>
    </dgm:pt>
    <dgm:pt modelId="{05282B4D-7D66-4776-B9BE-648F9296632E}" type="sibTrans" cxnId="{84B2B57F-0223-43D0-B8DB-349A6EF3A93A}">
      <dgm:prSet/>
      <dgm:spPr/>
      <dgm:t>
        <a:bodyPr/>
        <a:lstStyle/>
        <a:p>
          <a:endParaRPr lang="es-SV" b="1">
            <a:solidFill>
              <a:schemeClr val="tx2">
                <a:lumMod val="50000"/>
              </a:schemeClr>
            </a:solidFill>
          </a:endParaRPr>
        </a:p>
      </dgm:t>
    </dgm:pt>
    <dgm:pt modelId="{E43434D6-F345-4D39-8D8C-0DD318037FEE}">
      <dgm:prSet phldrT="[Texto]" custT="1"/>
      <dgm:spPr/>
      <dgm:t>
        <a:bodyPr/>
        <a:lstStyle/>
        <a:p>
          <a:r>
            <a:rPr lang="es-ES" sz="1300" b="1" dirty="0">
              <a:solidFill>
                <a:schemeClr val="tx2">
                  <a:lumMod val="50000"/>
                </a:schemeClr>
              </a:solidFill>
            </a:rPr>
            <a:t>AE 1.4.: Promover la formación continua del personal de la institución, procurando establecer los valores institucionales.</a:t>
          </a:r>
        </a:p>
      </dgm:t>
    </dgm:pt>
    <dgm:pt modelId="{D579CEBB-B000-496D-87EB-DDC2F3E613BE}" type="parTrans" cxnId="{C04CACB4-ACE1-4884-B59D-41B279E5245C}">
      <dgm:prSet/>
      <dgm:spPr/>
      <dgm:t>
        <a:bodyPr/>
        <a:lstStyle/>
        <a:p>
          <a:endParaRPr lang="es-SV" b="1">
            <a:solidFill>
              <a:schemeClr val="tx2">
                <a:lumMod val="50000"/>
              </a:schemeClr>
            </a:solidFill>
          </a:endParaRPr>
        </a:p>
      </dgm:t>
    </dgm:pt>
    <dgm:pt modelId="{20A4D1BC-CBAF-46BF-81FF-5DA9A3AEC1D7}" type="sibTrans" cxnId="{C04CACB4-ACE1-4884-B59D-41B279E5245C}">
      <dgm:prSet/>
      <dgm:spPr/>
      <dgm:t>
        <a:bodyPr/>
        <a:lstStyle/>
        <a:p>
          <a:endParaRPr lang="es-SV" b="1">
            <a:solidFill>
              <a:schemeClr val="tx2">
                <a:lumMod val="50000"/>
              </a:schemeClr>
            </a:solidFill>
          </a:endParaRPr>
        </a:p>
      </dgm:t>
    </dgm:pt>
    <dgm:pt modelId="{0F04D79C-8B54-41DF-B929-D0C20A318F3A}">
      <dgm:prSet custT="1"/>
      <dgm:spPr/>
      <dgm:t>
        <a:bodyPr/>
        <a:lstStyle/>
        <a:p>
          <a:r>
            <a:rPr lang="es-ES" sz="1300" b="1" kern="1200" dirty="0">
              <a:solidFill>
                <a:schemeClr val="tx2">
                  <a:lumMod val="50000"/>
                </a:schemeClr>
              </a:solidFill>
            </a:rPr>
            <a:t>Programado</a:t>
          </a:r>
          <a:r>
            <a:rPr lang="es-ES" sz="1300" b="1" kern="1200" dirty="0">
              <a:solidFill>
                <a:srgbClr val="44546A">
                  <a:lumMod val="50000"/>
                </a:srgbClr>
              </a:solidFill>
              <a:latin typeface="Calibri" panose="020F0502020204030204"/>
              <a:ea typeface="+mn-ea"/>
              <a:cs typeface="+mn-cs"/>
            </a:rPr>
            <a:t>: 40%</a:t>
          </a:r>
        </a:p>
        <a:p>
          <a:r>
            <a:rPr lang="es-ES" sz="1300" b="1" kern="1200" dirty="0">
              <a:solidFill>
                <a:schemeClr val="tx2">
                  <a:lumMod val="50000"/>
                </a:schemeClr>
              </a:solidFill>
            </a:rPr>
            <a:t>Ejecutado: 40%</a:t>
          </a:r>
        </a:p>
        <a:p>
          <a:r>
            <a:rPr lang="es-ES" sz="1300" b="1" kern="1200" dirty="0">
              <a:solidFill>
                <a:schemeClr val="tx2">
                  <a:lumMod val="50000"/>
                </a:schemeClr>
              </a:solidFill>
            </a:rPr>
            <a:t>2023: 40%</a:t>
          </a:r>
          <a:endParaRPr lang="es-SV" sz="1300" kern="1200" dirty="0"/>
        </a:p>
      </dgm:t>
    </dgm:pt>
    <dgm:pt modelId="{CF1F36CA-CC4F-435D-8648-603644ACE636}" type="parTrans" cxnId="{AF14AB68-050D-4369-B034-4D983B722F41}">
      <dgm:prSet/>
      <dgm:spPr/>
      <dgm:t>
        <a:bodyPr/>
        <a:lstStyle/>
        <a:p>
          <a:endParaRPr lang="es-SV"/>
        </a:p>
      </dgm:t>
    </dgm:pt>
    <dgm:pt modelId="{E76B9563-1B7E-4146-BAAD-D37518677FDC}" type="sibTrans" cxnId="{AF14AB68-050D-4369-B034-4D983B722F41}">
      <dgm:prSet/>
      <dgm:spPr/>
      <dgm:t>
        <a:bodyPr/>
        <a:lstStyle/>
        <a:p>
          <a:endParaRPr lang="es-SV"/>
        </a:p>
      </dgm:t>
    </dgm:pt>
    <dgm:pt modelId="{CEE57AE9-F6B6-49C5-AA87-2A5B4BE254C0}">
      <dgm:prSet custT="1"/>
      <dgm:spPr/>
      <dgm:t>
        <a:bodyPr/>
        <a:lstStyle/>
        <a:p>
          <a:r>
            <a:rPr lang="es-ES" sz="1300" b="1" dirty="0">
              <a:solidFill>
                <a:schemeClr val="tx2">
                  <a:lumMod val="50000"/>
                </a:schemeClr>
              </a:solidFill>
            </a:rPr>
            <a:t>Programado: 20%</a:t>
          </a:r>
        </a:p>
        <a:p>
          <a:r>
            <a:rPr lang="es-ES" sz="1300" b="1" dirty="0">
              <a:solidFill>
                <a:schemeClr val="tx2">
                  <a:lumMod val="50000"/>
                </a:schemeClr>
              </a:solidFill>
            </a:rPr>
            <a:t>Ejecutado: 20%</a:t>
          </a:r>
        </a:p>
        <a:p>
          <a:r>
            <a:rPr lang="es-ES" sz="1300" b="1" dirty="0">
              <a:solidFill>
                <a:schemeClr val="tx2">
                  <a:lumMod val="50000"/>
                </a:schemeClr>
              </a:solidFill>
            </a:rPr>
            <a:t>2023: 20%</a:t>
          </a:r>
          <a:endParaRPr lang="es-SV" sz="1300" dirty="0"/>
        </a:p>
      </dgm:t>
    </dgm:pt>
    <dgm:pt modelId="{C3D09068-76F4-4360-B0AC-9C0ECAB4B5F8}" type="parTrans" cxnId="{5FB2F4FE-6CA6-4FD4-85A5-507EF8DF4E9B}">
      <dgm:prSet/>
      <dgm:spPr/>
      <dgm:t>
        <a:bodyPr/>
        <a:lstStyle/>
        <a:p>
          <a:endParaRPr lang="es-SV"/>
        </a:p>
      </dgm:t>
    </dgm:pt>
    <dgm:pt modelId="{14FFD3D9-E94F-488E-96F4-8D1548C44BC2}" type="sibTrans" cxnId="{5FB2F4FE-6CA6-4FD4-85A5-507EF8DF4E9B}">
      <dgm:prSet/>
      <dgm:spPr/>
      <dgm:t>
        <a:bodyPr/>
        <a:lstStyle/>
        <a:p>
          <a:endParaRPr lang="es-SV"/>
        </a:p>
      </dgm:t>
    </dgm:pt>
    <dgm:pt modelId="{3CD5D6BD-E498-45B9-BB95-E628914EF42F}">
      <dgm:prSet custT="1"/>
      <dgm:spPr/>
      <dgm:t>
        <a:bodyPr/>
        <a:lstStyle/>
        <a:p>
          <a:r>
            <a:rPr lang="es-ES" sz="1300" b="1" dirty="0">
              <a:solidFill>
                <a:schemeClr val="tx2">
                  <a:lumMod val="50000"/>
                </a:schemeClr>
              </a:solidFill>
            </a:rPr>
            <a:t>Programado: 20%</a:t>
          </a:r>
        </a:p>
        <a:p>
          <a:r>
            <a:rPr lang="es-ES" sz="1300" b="1" dirty="0">
              <a:solidFill>
                <a:schemeClr val="tx2">
                  <a:lumMod val="50000"/>
                </a:schemeClr>
              </a:solidFill>
            </a:rPr>
            <a:t>Ejecutado: 20%</a:t>
          </a:r>
        </a:p>
        <a:p>
          <a:r>
            <a:rPr lang="es-ES" sz="1300" b="1" dirty="0">
              <a:solidFill>
                <a:schemeClr val="tx2">
                  <a:lumMod val="50000"/>
                </a:schemeClr>
              </a:solidFill>
            </a:rPr>
            <a:t>2023: 20%</a:t>
          </a:r>
          <a:endParaRPr lang="es-SV" sz="1300" dirty="0"/>
        </a:p>
      </dgm:t>
    </dgm:pt>
    <dgm:pt modelId="{16FFE4FB-AB89-4825-9551-C815A158CE15}" type="parTrans" cxnId="{C919C1CE-3098-4B4E-90E1-199BEBD70521}">
      <dgm:prSet/>
      <dgm:spPr/>
      <dgm:t>
        <a:bodyPr/>
        <a:lstStyle/>
        <a:p>
          <a:endParaRPr lang="es-SV"/>
        </a:p>
      </dgm:t>
    </dgm:pt>
    <dgm:pt modelId="{5B317507-2FC5-4089-9D8A-C9BB2F1FC0B0}" type="sibTrans" cxnId="{C919C1CE-3098-4B4E-90E1-199BEBD70521}">
      <dgm:prSet/>
      <dgm:spPr/>
      <dgm:t>
        <a:bodyPr/>
        <a:lstStyle/>
        <a:p>
          <a:endParaRPr lang="es-SV"/>
        </a:p>
      </dgm:t>
    </dgm:pt>
    <dgm:pt modelId="{B9D6BA54-1CD5-4A17-B5B2-CF1B58D85090}">
      <dgm:prSet custT="1"/>
      <dgm:spPr/>
      <dgm:t>
        <a:bodyPr/>
        <a:lstStyle/>
        <a:p>
          <a:r>
            <a:rPr lang="es-ES" sz="1300" b="1" dirty="0">
              <a:solidFill>
                <a:schemeClr val="tx2">
                  <a:lumMod val="50000"/>
                </a:schemeClr>
              </a:solidFill>
            </a:rPr>
            <a:t>Programado: 20%</a:t>
          </a:r>
        </a:p>
        <a:p>
          <a:r>
            <a:rPr lang="es-ES" sz="1300" b="1" dirty="0">
              <a:solidFill>
                <a:schemeClr val="tx2">
                  <a:lumMod val="50000"/>
                </a:schemeClr>
              </a:solidFill>
            </a:rPr>
            <a:t>Ejecutado: 20%</a:t>
          </a:r>
        </a:p>
        <a:p>
          <a:r>
            <a:rPr lang="es-ES" sz="1300" b="1" dirty="0">
              <a:solidFill>
                <a:schemeClr val="tx2">
                  <a:lumMod val="50000"/>
                </a:schemeClr>
              </a:solidFill>
            </a:rPr>
            <a:t>2023: 20%</a:t>
          </a:r>
          <a:endParaRPr lang="es-SV" sz="1300" dirty="0"/>
        </a:p>
      </dgm:t>
    </dgm:pt>
    <dgm:pt modelId="{3EA1A938-0CAE-4BAE-8B42-B0FEE0D19181}" type="parTrans" cxnId="{602A38F8-D64A-4141-8EA9-7F859074354A}">
      <dgm:prSet/>
      <dgm:spPr/>
      <dgm:t>
        <a:bodyPr/>
        <a:lstStyle/>
        <a:p>
          <a:endParaRPr lang="es-SV"/>
        </a:p>
      </dgm:t>
    </dgm:pt>
    <dgm:pt modelId="{88396D9C-06B4-46AB-B9CC-02E8354498F5}" type="sibTrans" cxnId="{602A38F8-D64A-4141-8EA9-7F859074354A}">
      <dgm:prSet/>
      <dgm:spPr/>
      <dgm:t>
        <a:bodyPr/>
        <a:lstStyle/>
        <a:p>
          <a:endParaRPr lang="es-SV"/>
        </a:p>
      </dgm:t>
    </dgm:pt>
    <dgm:pt modelId="{32CB1997-60FA-4CC8-9AE1-12E51E12922A}" type="pres">
      <dgm:prSet presAssocID="{34E0F276-EDA4-49D0-8853-36F56B096C94}" presName="diagram" presStyleCnt="0">
        <dgm:presLayoutVars>
          <dgm:chPref val="1"/>
          <dgm:dir/>
          <dgm:animOne val="branch"/>
          <dgm:animLvl val="lvl"/>
          <dgm:resizeHandles val="exact"/>
        </dgm:presLayoutVars>
      </dgm:prSet>
      <dgm:spPr/>
    </dgm:pt>
    <dgm:pt modelId="{F9248773-E703-44C0-843F-6C83BB76288C}" type="pres">
      <dgm:prSet presAssocID="{5D3F5FA0-A5F4-4509-96A4-CE3237C1E13D}" presName="root1" presStyleCnt="0"/>
      <dgm:spPr/>
    </dgm:pt>
    <dgm:pt modelId="{9C828021-D53A-48DD-BE9B-802767C9AD23}" type="pres">
      <dgm:prSet presAssocID="{5D3F5FA0-A5F4-4509-96A4-CE3237C1E13D}" presName="LevelOneTextNode" presStyleLbl="node0" presStyleIdx="0" presStyleCnt="1" custScaleX="158987" custScaleY="248000" custLinFactNeighborX="-58179" custLinFactNeighborY="631">
        <dgm:presLayoutVars>
          <dgm:chPref val="3"/>
        </dgm:presLayoutVars>
      </dgm:prSet>
      <dgm:spPr/>
    </dgm:pt>
    <dgm:pt modelId="{B738940B-3C45-43CD-B0B8-C5A9C35A49AD}" type="pres">
      <dgm:prSet presAssocID="{5D3F5FA0-A5F4-4509-96A4-CE3237C1E13D}" presName="level2hierChild" presStyleCnt="0"/>
      <dgm:spPr/>
    </dgm:pt>
    <dgm:pt modelId="{8D3EBC08-B025-4274-939C-7C83FA8513DB}" type="pres">
      <dgm:prSet presAssocID="{B6F0471A-0A7E-4A66-B721-0B2CDC5F3C8A}" presName="conn2-1" presStyleLbl="parChTrans1D2" presStyleIdx="0" presStyleCnt="4"/>
      <dgm:spPr/>
    </dgm:pt>
    <dgm:pt modelId="{8C3885DE-41A2-4F34-BFE2-113FEB95039C}" type="pres">
      <dgm:prSet presAssocID="{B6F0471A-0A7E-4A66-B721-0B2CDC5F3C8A}" presName="connTx" presStyleLbl="parChTrans1D2" presStyleIdx="0" presStyleCnt="4"/>
      <dgm:spPr/>
    </dgm:pt>
    <dgm:pt modelId="{4FC38F6B-65D5-4EA2-890E-6D8C1BA262FD}" type="pres">
      <dgm:prSet presAssocID="{DEDD1590-D42B-464B-B49B-3730A8464BF3}" presName="root2" presStyleCnt="0"/>
      <dgm:spPr/>
    </dgm:pt>
    <dgm:pt modelId="{E1819DC5-EDF0-416A-8D0A-C1EC8EF4AFEB}" type="pres">
      <dgm:prSet presAssocID="{DEDD1590-D42B-464B-B49B-3730A8464BF3}" presName="LevelTwoTextNode" presStyleLbl="node2" presStyleIdx="0" presStyleCnt="4" custScaleX="211892">
        <dgm:presLayoutVars>
          <dgm:chPref val="3"/>
        </dgm:presLayoutVars>
      </dgm:prSet>
      <dgm:spPr/>
    </dgm:pt>
    <dgm:pt modelId="{486BE9AE-5624-456A-833F-DC3E3309204D}" type="pres">
      <dgm:prSet presAssocID="{DEDD1590-D42B-464B-B49B-3730A8464BF3}" presName="level3hierChild" presStyleCnt="0"/>
      <dgm:spPr/>
    </dgm:pt>
    <dgm:pt modelId="{086C9EB4-DB26-4D19-B9D9-0831535FDFD9}" type="pres">
      <dgm:prSet presAssocID="{CF1F36CA-CC4F-435D-8648-603644ACE636}" presName="conn2-1" presStyleLbl="parChTrans1D3" presStyleIdx="0" presStyleCnt="4"/>
      <dgm:spPr/>
    </dgm:pt>
    <dgm:pt modelId="{D5D51195-6D5C-4195-8B03-034E9AE1204B}" type="pres">
      <dgm:prSet presAssocID="{CF1F36CA-CC4F-435D-8648-603644ACE636}" presName="connTx" presStyleLbl="parChTrans1D3" presStyleIdx="0" presStyleCnt="4"/>
      <dgm:spPr/>
    </dgm:pt>
    <dgm:pt modelId="{A46721B4-84E0-4C1E-AF65-9DFF13D82AE8}" type="pres">
      <dgm:prSet presAssocID="{0F04D79C-8B54-41DF-B929-D0C20A318F3A}" presName="root2" presStyleCnt="0"/>
      <dgm:spPr/>
    </dgm:pt>
    <dgm:pt modelId="{E5448ADD-AE62-4245-ABEA-13BCC37BD8E5}" type="pres">
      <dgm:prSet presAssocID="{0F04D79C-8B54-41DF-B929-D0C20A318F3A}" presName="LevelTwoTextNode" presStyleLbl="node3" presStyleIdx="0" presStyleCnt="4">
        <dgm:presLayoutVars>
          <dgm:chPref val="3"/>
        </dgm:presLayoutVars>
      </dgm:prSet>
      <dgm:spPr/>
    </dgm:pt>
    <dgm:pt modelId="{E63E6A10-FBFE-42EF-91DF-4165842E0911}" type="pres">
      <dgm:prSet presAssocID="{0F04D79C-8B54-41DF-B929-D0C20A318F3A}" presName="level3hierChild" presStyleCnt="0"/>
      <dgm:spPr/>
    </dgm:pt>
    <dgm:pt modelId="{F0398D67-247A-4514-8A01-EE81C1CF359B}" type="pres">
      <dgm:prSet presAssocID="{18ECB499-9C74-40DA-B5FD-44BD6AE03D0F}" presName="conn2-1" presStyleLbl="parChTrans1D2" presStyleIdx="1" presStyleCnt="4"/>
      <dgm:spPr/>
    </dgm:pt>
    <dgm:pt modelId="{8B6CB9C5-D560-4F50-92CF-228DDB646B8F}" type="pres">
      <dgm:prSet presAssocID="{18ECB499-9C74-40DA-B5FD-44BD6AE03D0F}" presName="connTx" presStyleLbl="parChTrans1D2" presStyleIdx="1" presStyleCnt="4"/>
      <dgm:spPr/>
    </dgm:pt>
    <dgm:pt modelId="{4255557F-2C30-4C22-A690-D4705B8E2BDB}" type="pres">
      <dgm:prSet presAssocID="{15CAA0BB-2D52-4C7B-99B7-CB685D1A8300}" presName="root2" presStyleCnt="0"/>
      <dgm:spPr/>
    </dgm:pt>
    <dgm:pt modelId="{249F2E0C-8442-4721-B480-2AE45F905066}" type="pres">
      <dgm:prSet presAssocID="{15CAA0BB-2D52-4C7B-99B7-CB685D1A8300}" presName="LevelTwoTextNode" presStyleLbl="node2" presStyleIdx="1" presStyleCnt="4" custScaleX="211892">
        <dgm:presLayoutVars>
          <dgm:chPref val="3"/>
        </dgm:presLayoutVars>
      </dgm:prSet>
      <dgm:spPr/>
    </dgm:pt>
    <dgm:pt modelId="{F3B91057-2B04-4F3F-A1B7-1AF9816682FA}" type="pres">
      <dgm:prSet presAssocID="{15CAA0BB-2D52-4C7B-99B7-CB685D1A8300}" presName="level3hierChild" presStyleCnt="0"/>
      <dgm:spPr/>
    </dgm:pt>
    <dgm:pt modelId="{CE6334CD-5EF1-4FE5-904F-874BA5A67C0A}" type="pres">
      <dgm:prSet presAssocID="{C3D09068-76F4-4360-B0AC-9C0ECAB4B5F8}" presName="conn2-1" presStyleLbl="parChTrans1D3" presStyleIdx="1" presStyleCnt="4"/>
      <dgm:spPr/>
    </dgm:pt>
    <dgm:pt modelId="{D91B03DA-A6E9-4EEC-AAC3-143F03BF0736}" type="pres">
      <dgm:prSet presAssocID="{C3D09068-76F4-4360-B0AC-9C0ECAB4B5F8}" presName="connTx" presStyleLbl="parChTrans1D3" presStyleIdx="1" presStyleCnt="4"/>
      <dgm:spPr/>
    </dgm:pt>
    <dgm:pt modelId="{20A48D4A-3632-438B-8EA3-74B862192333}" type="pres">
      <dgm:prSet presAssocID="{CEE57AE9-F6B6-49C5-AA87-2A5B4BE254C0}" presName="root2" presStyleCnt="0"/>
      <dgm:spPr/>
    </dgm:pt>
    <dgm:pt modelId="{2C5B889D-DF7F-464F-82C5-64412DBDD1C1}" type="pres">
      <dgm:prSet presAssocID="{CEE57AE9-F6B6-49C5-AA87-2A5B4BE254C0}" presName="LevelTwoTextNode" presStyleLbl="node3" presStyleIdx="1" presStyleCnt="4">
        <dgm:presLayoutVars>
          <dgm:chPref val="3"/>
        </dgm:presLayoutVars>
      </dgm:prSet>
      <dgm:spPr/>
    </dgm:pt>
    <dgm:pt modelId="{341845C0-C9D0-4141-9176-7769B1C55EC5}" type="pres">
      <dgm:prSet presAssocID="{CEE57AE9-F6B6-49C5-AA87-2A5B4BE254C0}" presName="level3hierChild" presStyleCnt="0"/>
      <dgm:spPr/>
    </dgm:pt>
    <dgm:pt modelId="{4B55D892-A9D6-425A-8FF8-327A3F779B8E}" type="pres">
      <dgm:prSet presAssocID="{076E209C-34E6-443D-8209-D56CC9658C8C}" presName="conn2-1" presStyleLbl="parChTrans1D2" presStyleIdx="2" presStyleCnt="4"/>
      <dgm:spPr/>
    </dgm:pt>
    <dgm:pt modelId="{757ED113-EAB8-4EDC-AFCD-15940226AE10}" type="pres">
      <dgm:prSet presAssocID="{076E209C-34E6-443D-8209-D56CC9658C8C}" presName="connTx" presStyleLbl="parChTrans1D2" presStyleIdx="2" presStyleCnt="4"/>
      <dgm:spPr/>
    </dgm:pt>
    <dgm:pt modelId="{0973B1F6-302E-4699-9704-726E40278FF2}" type="pres">
      <dgm:prSet presAssocID="{B97C2AED-A483-4A81-8B72-C7A7FA9F05F9}" presName="root2" presStyleCnt="0"/>
      <dgm:spPr/>
    </dgm:pt>
    <dgm:pt modelId="{2C59695F-D092-4B28-864E-F37D07DE3DDE}" type="pres">
      <dgm:prSet presAssocID="{B97C2AED-A483-4A81-8B72-C7A7FA9F05F9}" presName="LevelTwoTextNode" presStyleLbl="node2" presStyleIdx="2" presStyleCnt="4" custScaleX="210795">
        <dgm:presLayoutVars>
          <dgm:chPref val="3"/>
        </dgm:presLayoutVars>
      </dgm:prSet>
      <dgm:spPr/>
    </dgm:pt>
    <dgm:pt modelId="{D70D02A7-FE31-413D-8F86-14277BA89E55}" type="pres">
      <dgm:prSet presAssocID="{B97C2AED-A483-4A81-8B72-C7A7FA9F05F9}" presName="level3hierChild" presStyleCnt="0"/>
      <dgm:spPr/>
    </dgm:pt>
    <dgm:pt modelId="{C7F37F56-7AA9-4182-A1E1-F96748626770}" type="pres">
      <dgm:prSet presAssocID="{16FFE4FB-AB89-4825-9551-C815A158CE15}" presName="conn2-1" presStyleLbl="parChTrans1D3" presStyleIdx="2" presStyleCnt="4"/>
      <dgm:spPr/>
    </dgm:pt>
    <dgm:pt modelId="{9DD3135D-A3C3-4FF6-97EA-12E075F69BA8}" type="pres">
      <dgm:prSet presAssocID="{16FFE4FB-AB89-4825-9551-C815A158CE15}" presName="connTx" presStyleLbl="parChTrans1D3" presStyleIdx="2" presStyleCnt="4"/>
      <dgm:spPr/>
    </dgm:pt>
    <dgm:pt modelId="{2CE87B57-4713-471B-A6EA-4B590AA5150D}" type="pres">
      <dgm:prSet presAssocID="{3CD5D6BD-E498-45B9-BB95-E628914EF42F}" presName="root2" presStyleCnt="0"/>
      <dgm:spPr/>
    </dgm:pt>
    <dgm:pt modelId="{5A45892D-0375-452C-A54C-5CA50E5DB369}" type="pres">
      <dgm:prSet presAssocID="{3CD5D6BD-E498-45B9-BB95-E628914EF42F}" presName="LevelTwoTextNode" presStyleLbl="node3" presStyleIdx="2" presStyleCnt="4">
        <dgm:presLayoutVars>
          <dgm:chPref val="3"/>
        </dgm:presLayoutVars>
      </dgm:prSet>
      <dgm:spPr/>
    </dgm:pt>
    <dgm:pt modelId="{937D69DD-6BEF-469C-8A20-2226D27B3FF8}" type="pres">
      <dgm:prSet presAssocID="{3CD5D6BD-E498-45B9-BB95-E628914EF42F}" presName="level3hierChild" presStyleCnt="0"/>
      <dgm:spPr/>
    </dgm:pt>
    <dgm:pt modelId="{BECA73DD-8FAA-48B5-9611-8C1BF286ED43}" type="pres">
      <dgm:prSet presAssocID="{D579CEBB-B000-496D-87EB-DDC2F3E613BE}" presName="conn2-1" presStyleLbl="parChTrans1D2" presStyleIdx="3" presStyleCnt="4"/>
      <dgm:spPr/>
    </dgm:pt>
    <dgm:pt modelId="{77149D72-4D35-42E8-B132-E9E913122587}" type="pres">
      <dgm:prSet presAssocID="{D579CEBB-B000-496D-87EB-DDC2F3E613BE}" presName="connTx" presStyleLbl="parChTrans1D2" presStyleIdx="3" presStyleCnt="4"/>
      <dgm:spPr/>
    </dgm:pt>
    <dgm:pt modelId="{21FE4F29-800F-42F4-AC3A-A5EA1D1A948F}" type="pres">
      <dgm:prSet presAssocID="{E43434D6-F345-4D39-8D8C-0DD318037FEE}" presName="root2" presStyleCnt="0"/>
      <dgm:spPr/>
    </dgm:pt>
    <dgm:pt modelId="{0E72CEBA-D863-47E2-BCE9-7F7B89D0B9D6}" type="pres">
      <dgm:prSet presAssocID="{E43434D6-F345-4D39-8D8C-0DD318037FEE}" presName="LevelTwoTextNode" presStyleLbl="node2" presStyleIdx="3" presStyleCnt="4" custScaleX="210811">
        <dgm:presLayoutVars>
          <dgm:chPref val="3"/>
        </dgm:presLayoutVars>
      </dgm:prSet>
      <dgm:spPr/>
    </dgm:pt>
    <dgm:pt modelId="{111C5ED5-C3F6-4ADA-BE1E-734DB18E67C6}" type="pres">
      <dgm:prSet presAssocID="{E43434D6-F345-4D39-8D8C-0DD318037FEE}" presName="level3hierChild" presStyleCnt="0"/>
      <dgm:spPr/>
    </dgm:pt>
    <dgm:pt modelId="{FC996944-AA45-46A9-93CF-6567F8D4400D}" type="pres">
      <dgm:prSet presAssocID="{3EA1A938-0CAE-4BAE-8B42-B0FEE0D19181}" presName="conn2-1" presStyleLbl="parChTrans1D3" presStyleIdx="3" presStyleCnt="4"/>
      <dgm:spPr/>
    </dgm:pt>
    <dgm:pt modelId="{D8756547-336F-4FA9-BE41-D6CE7B994E57}" type="pres">
      <dgm:prSet presAssocID="{3EA1A938-0CAE-4BAE-8B42-B0FEE0D19181}" presName="connTx" presStyleLbl="parChTrans1D3" presStyleIdx="3" presStyleCnt="4"/>
      <dgm:spPr/>
    </dgm:pt>
    <dgm:pt modelId="{766DEC27-FECA-4C58-9186-3FA0F2A3D757}" type="pres">
      <dgm:prSet presAssocID="{B9D6BA54-1CD5-4A17-B5B2-CF1B58D85090}" presName="root2" presStyleCnt="0"/>
      <dgm:spPr/>
    </dgm:pt>
    <dgm:pt modelId="{3660B2BC-198C-4482-B5E3-B341A0E794E1}" type="pres">
      <dgm:prSet presAssocID="{B9D6BA54-1CD5-4A17-B5B2-CF1B58D85090}" presName="LevelTwoTextNode" presStyleLbl="node3" presStyleIdx="3" presStyleCnt="4">
        <dgm:presLayoutVars>
          <dgm:chPref val="3"/>
        </dgm:presLayoutVars>
      </dgm:prSet>
      <dgm:spPr/>
    </dgm:pt>
    <dgm:pt modelId="{08C33BD2-7E0A-423B-8EF4-FC20DE84933F}" type="pres">
      <dgm:prSet presAssocID="{B9D6BA54-1CD5-4A17-B5B2-CF1B58D85090}" presName="level3hierChild" presStyleCnt="0"/>
      <dgm:spPr/>
    </dgm:pt>
  </dgm:ptLst>
  <dgm:cxnLst>
    <dgm:cxn modelId="{D5B55004-77A8-4015-BDE1-6481E196BE04}" type="presOf" srcId="{C3D09068-76F4-4360-B0AC-9C0ECAB4B5F8}" destId="{CE6334CD-5EF1-4FE5-904F-874BA5A67C0A}" srcOrd="0" destOrd="0" presId="urn:microsoft.com/office/officeart/2005/8/layout/hierarchy2"/>
    <dgm:cxn modelId="{D6684E0F-66FC-4C36-BF9C-45A8CC0DBB79}" type="presOf" srcId="{18ECB499-9C74-40DA-B5FD-44BD6AE03D0F}" destId="{8B6CB9C5-D560-4F50-92CF-228DDB646B8F}" srcOrd="1" destOrd="0" presId="urn:microsoft.com/office/officeart/2005/8/layout/hierarchy2"/>
    <dgm:cxn modelId="{656BD711-C4F9-42EB-854E-3F14C48A18BE}" type="presOf" srcId="{CF1F36CA-CC4F-435D-8648-603644ACE636}" destId="{D5D51195-6D5C-4195-8B03-034E9AE1204B}" srcOrd="1" destOrd="0" presId="urn:microsoft.com/office/officeart/2005/8/layout/hierarchy2"/>
    <dgm:cxn modelId="{F9D46816-51F5-4025-8B08-828B54C7FF0B}" type="presOf" srcId="{B6F0471A-0A7E-4A66-B721-0B2CDC5F3C8A}" destId="{8D3EBC08-B025-4274-939C-7C83FA8513DB}" srcOrd="0" destOrd="0" presId="urn:microsoft.com/office/officeart/2005/8/layout/hierarchy2"/>
    <dgm:cxn modelId="{94D25C26-EB50-416F-AECA-27CCC6DFE35A}" type="presOf" srcId="{076E209C-34E6-443D-8209-D56CC9658C8C}" destId="{4B55D892-A9D6-425A-8FF8-327A3F779B8E}" srcOrd="0" destOrd="0" presId="urn:microsoft.com/office/officeart/2005/8/layout/hierarchy2"/>
    <dgm:cxn modelId="{1C7A6B28-9E84-4CCB-B33D-312D65873AC0}" srcId="{34E0F276-EDA4-49D0-8853-36F56B096C94}" destId="{5D3F5FA0-A5F4-4509-96A4-CE3237C1E13D}" srcOrd="0" destOrd="0" parTransId="{D83BA286-FA72-4C07-BD0C-1A104104BDBE}" sibTransId="{8E2126A8-B55E-46D3-BAFA-5A09E616C19A}"/>
    <dgm:cxn modelId="{5AC2A135-7E9A-4D22-A9B0-428D2A1DF103}" type="presOf" srcId="{E43434D6-F345-4D39-8D8C-0DD318037FEE}" destId="{0E72CEBA-D863-47E2-BCE9-7F7B89D0B9D6}" srcOrd="0" destOrd="0" presId="urn:microsoft.com/office/officeart/2005/8/layout/hierarchy2"/>
    <dgm:cxn modelId="{E51D933D-8878-4CC3-A702-F38855BE1A48}" type="presOf" srcId="{18ECB499-9C74-40DA-B5FD-44BD6AE03D0F}" destId="{F0398D67-247A-4514-8A01-EE81C1CF359B}" srcOrd="0" destOrd="0" presId="urn:microsoft.com/office/officeart/2005/8/layout/hierarchy2"/>
    <dgm:cxn modelId="{4E9A163E-DDE3-48CD-B1E9-BD1EF2FBB57C}" type="presOf" srcId="{B97C2AED-A483-4A81-8B72-C7A7FA9F05F9}" destId="{2C59695F-D092-4B28-864E-F37D07DE3DDE}" srcOrd="0" destOrd="0" presId="urn:microsoft.com/office/officeart/2005/8/layout/hierarchy2"/>
    <dgm:cxn modelId="{8B0A4D47-4B48-43C4-A425-178BD36FFF8E}" type="presOf" srcId="{3CD5D6BD-E498-45B9-BB95-E628914EF42F}" destId="{5A45892D-0375-452C-A54C-5CA50E5DB369}" srcOrd="0" destOrd="0" presId="urn:microsoft.com/office/officeart/2005/8/layout/hierarchy2"/>
    <dgm:cxn modelId="{AF14AB68-050D-4369-B034-4D983B722F41}" srcId="{DEDD1590-D42B-464B-B49B-3730A8464BF3}" destId="{0F04D79C-8B54-41DF-B929-D0C20A318F3A}" srcOrd="0" destOrd="0" parTransId="{CF1F36CA-CC4F-435D-8648-603644ACE636}" sibTransId="{E76B9563-1B7E-4146-BAAD-D37518677FDC}"/>
    <dgm:cxn modelId="{2282E36A-9A4A-4517-B15D-49E34BC78D76}" type="presOf" srcId="{076E209C-34E6-443D-8209-D56CC9658C8C}" destId="{757ED113-EAB8-4EDC-AFCD-15940226AE10}" srcOrd="1" destOrd="0" presId="urn:microsoft.com/office/officeart/2005/8/layout/hierarchy2"/>
    <dgm:cxn modelId="{740C6050-A6E1-4468-8829-FFEE9A6D3662}" type="presOf" srcId="{5D3F5FA0-A5F4-4509-96A4-CE3237C1E13D}" destId="{9C828021-D53A-48DD-BE9B-802767C9AD23}" srcOrd="0" destOrd="0" presId="urn:microsoft.com/office/officeart/2005/8/layout/hierarchy2"/>
    <dgm:cxn modelId="{59F29956-1BEF-4B4F-A5CC-870ABD722952}" type="presOf" srcId="{C3D09068-76F4-4360-B0AC-9C0ECAB4B5F8}" destId="{D91B03DA-A6E9-4EEC-AAC3-143F03BF0736}" srcOrd="1" destOrd="0" presId="urn:microsoft.com/office/officeart/2005/8/layout/hierarchy2"/>
    <dgm:cxn modelId="{52695D79-A59C-463D-86C0-E3235AAC168B}" type="presOf" srcId="{B6F0471A-0A7E-4A66-B721-0B2CDC5F3C8A}" destId="{8C3885DE-41A2-4F34-BFE2-113FEB95039C}" srcOrd="1" destOrd="0" presId="urn:microsoft.com/office/officeart/2005/8/layout/hierarchy2"/>
    <dgm:cxn modelId="{84B2B57F-0223-43D0-B8DB-349A6EF3A93A}" srcId="{5D3F5FA0-A5F4-4509-96A4-CE3237C1E13D}" destId="{B97C2AED-A483-4A81-8B72-C7A7FA9F05F9}" srcOrd="2" destOrd="0" parTransId="{076E209C-34E6-443D-8209-D56CC9658C8C}" sibTransId="{05282B4D-7D66-4776-B9BE-648F9296632E}"/>
    <dgm:cxn modelId="{CD12DD8C-DA6E-4830-B1F1-EBB017C83DC1}" type="presOf" srcId="{DEDD1590-D42B-464B-B49B-3730A8464BF3}" destId="{E1819DC5-EDF0-416A-8D0A-C1EC8EF4AFEB}" srcOrd="0" destOrd="0" presId="urn:microsoft.com/office/officeart/2005/8/layout/hierarchy2"/>
    <dgm:cxn modelId="{0F3FDF8E-5BB1-4EFE-AE1C-A36EFD77EA8E}" srcId="{5D3F5FA0-A5F4-4509-96A4-CE3237C1E13D}" destId="{15CAA0BB-2D52-4C7B-99B7-CB685D1A8300}" srcOrd="1" destOrd="0" parTransId="{18ECB499-9C74-40DA-B5FD-44BD6AE03D0F}" sibTransId="{179839A0-96B2-46A0-9B17-FE4139F1B873}"/>
    <dgm:cxn modelId="{C0FCC9A4-1B6C-4B72-ACD2-21B8AED3C7B5}" type="presOf" srcId="{D579CEBB-B000-496D-87EB-DDC2F3E613BE}" destId="{77149D72-4D35-42E8-B132-E9E913122587}" srcOrd="1" destOrd="0" presId="urn:microsoft.com/office/officeart/2005/8/layout/hierarchy2"/>
    <dgm:cxn modelId="{3E2141A9-280D-498F-AE5E-3BD75B281E4B}" type="presOf" srcId="{D579CEBB-B000-496D-87EB-DDC2F3E613BE}" destId="{BECA73DD-8FAA-48B5-9611-8C1BF286ED43}" srcOrd="0" destOrd="0" presId="urn:microsoft.com/office/officeart/2005/8/layout/hierarchy2"/>
    <dgm:cxn modelId="{1BF6B8B2-43C9-4E5B-957F-CBF6AA6C7AB4}" type="presOf" srcId="{3EA1A938-0CAE-4BAE-8B42-B0FEE0D19181}" destId="{D8756547-336F-4FA9-BE41-D6CE7B994E57}" srcOrd="1" destOrd="0" presId="urn:microsoft.com/office/officeart/2005/8/layout/hierarchy2"/>
    <dgm:cxn modelId="{B32704B3-9B67-4191-8DA3-68A042CAB358}" srcId="{5D3F5FA0-A5F4-4509-96A4-CE3237C1E13D}" destId="{DEDD1590-D42B-464B-B49B-3730A8464BF3}" srcOrd="0" destOrd="0" parTransId="{B6F0471A-0A7E-4A66-B721-0B2CDC5F3C8A}" sibTransId="{E63ADCD6-A932-47BC-9E03-2A8ABA7D4868}"/>
    <dgm:cxn modelId="{C04CACB4-ACE1-4884-B59D-41B279E5245C}" srcId="{5D3F5FA0-A5F4-4509-96A4-CE3237C1E13D}" destId="{E43434D6-F345-4D39-8D8C-0DD318037FEE}" srcOrd="3" destOrd="0" parTransId="{D579CEBB-B000-496D-87EB-DDC2F3E613BE}" sibTransId="{20A4D1BC-CBAF-46BF-81FF-5DA9A3AEC1D7}"/>
    <dgm:cxn modelId="{ABAB55CD-7CEA-49C8-AA85-F92F6A1C1615}" type="presOf" srcId="{3EA1A938-0CAE-4BAE-8B42-B0FEE0D19181}" destId="{FC996944-AA45-46A9-93CF-6567F8D4400D}" srcOrd="0" destOrd="0" presId="urn:microsoft.com/office/officeart/2005/8/layout/hierarchy2"/>
    <dgm:cxn modelId="{C919C1CE-3098-4B4E-90E1-199BEBD70521}" srcId="{B97C2AED-A483-4A81-8B72-C7A7FA9F05F9}" destId="{3CD5D6BD-E498-45B9-BB95-E628914EF42F}" srcOrd="0" destOrd="0" parTransId="{16FFE4FB-AB89-4825-9551-C815A158CE15}" sibTransId="{5B317507-2FC5-4089-9D8A-C9BB2F1FC0B0}"/>
    <dgm:cxn modelId="{6BD805D1-F042-4260-A749-B9697CC612E3}" type="presOf" srcId="{B9D6BA54-1CD5-4A17-B5B2-CF1B58D85090}" destId="{3660B2BC-198C-4482-B5E3-B341A0E794E1}" srcOrd="0" destOrd="0" presId="urn:microsoft.com/office/officeart/2005/8/layout/hierarchy2"/>
    <dgm:cxn modelId="{EC4341D1-A515-44C3-ACAF-4B732E7AA13E}" type="presOf" srcId="{0F04D79C-8B54-41DF-B929-D0C20A318F3A}" destId="{E5448ADD-AE62-4245-ABEA-13BCC37BD8E5}" srcOrd="0" destOrd="0" presId="urn:microsoft.com/office/officeart/2005/8/layout/hierarchy2"/>
    <dgm:cxn modelId="{6F2BF9D2-BB91-4D13-9F37-075BEDB86057}" type="presOf" srcId="{CF1F36CA-CC4F-435D-8648-603644ACE636}" destId="{086C9EB4-DB26-4D19-B9D9-0831535FDFD9}" srcOrd="0" destOrd="0" presId="urn:microsoft.com/office/officeart/2005/8/layout/hierarchy2"/>
    <dgm:cxn modelId="{23E7A8DE-9852-4F6E-B5B1-521102DF9246}" type="presOf" srcId="{CEE57AE9-F6B6-49C5-AA87-2A5B4BE254C0}" destId="{2C5B889D-DF7F-464F-82C5-64412DBDD1C1}" srcOrd="0" destOrd="0" presId="urn:microsoft.com/office/officeart/2005/8/layout/hierarchy2"/>
    <dgm:cxn modelId="{569D87E6-0AB5-47B1-A70F-97599D3491E5}" type="presOf" srcId="{34E0F276-EDA4-49D0-8853-36F56B096C94}" destId="{32CB1997-60FA-4CC8-9AE1-12E51E12922A}" srcOrd="0" destOrd="0" presId="urn:microsoft.com/office/officeart/2005/8/layout/hierarchy2"/>
    <dgm:cxn modelId="{A18C0CEE-EAA6-445A-94FD-F515C6DE0FCF}" type="presOf" srcId="{16FFE4FB-AB89-4825-9551-C815A158CE15}" destId="{9DD3135D-A3C3-4FF6-97EA-12E075F69BA8}" srcOrd="1" destOrd="0" presId="urn:microsoft.com/office/officeart/2005/8/layout/hierarchy2"/>
    <dgm:cxn modelId="{CF098FF7-C1A5-4AAD-B6FE-452320DF187C}" type="presOf" srcId="{16FFE4FB-AB89-4825-9551-C815A158CE15}" destId="{C7F37F56-7AA9-4182-A1E1-F96748626770}" srcOrd="0" destOrd="0" presId="urn:microsoft.com/office/officeart/2005/8/layout/hierarchy2"/>
    <dgm:cxn modelId="{602A38F8-D64A-4141-8EA9-7F859074354A}" srcId="{E43434D6-F345-4D39-8D8C-0DD318037FEE}" destId="{B9D6BA54-1CD5-4A17-B5B2-CF1B58D85090}" srcOrd="0" destOrd="0" parTransId="{3EA1A938-0CAE-4BAE-8B42-B0FEE0D19181}" sibTransId="{88396D9C-06B4-46AB-B9CC-02E8354498F5}"/>
    <dgm:cxn modelId="{047E73F9-559F-414B-8EF3-1D627E21FC5C}" type="presOf" srcId="{15CAA0BB-2D52-4C7B-99B7-CB685D1A8300}" destId="{249F2E0C-8442-4721-B480-2AE45F905066}" srcOrd="0" destOrd="0" presId="urn:microsoft.com/office/officeart/2005/8/layout/hierarchy2"/>
    <dgm:cxn modelId="{5FB2F4FE-6CA6-4FD4-85A5-507EF8DF4E9B}" srcId="{15CAA0BB-2D52-4C7B-99B7-CB685D1A8300}" destId="{CEE57AE9-F6B6-49C5-AA87-2A5B4BE254C0}" srcOrd="0" destOrd="0" parTransId="{C3D09068-76F4-4360-B0AC-9C0ECAB4B5F8}" sibTransId="{14FFD3D9-E94F-488E-96F4-8D1548C44BC2}"/>
    <dgm:cxn modelId="{51271C78-B675-4E54-AFDE-57BE1102537E}" type="presParOf" srcId="{32CB1997-60FA-4CC8-9AE1-12E51E12922A}" destId="{F9248773-E703-44C0-843F-6C83BB76288C}" srcOrd="0" destOrd="0" presId="urn:microsoft.com/office/officeart/2005/8/layout/hierarchy2"/>
    <dgm:cxn modelId="{9DAF659E-34CD-4B83-8AA1-583EE590C91A}" type="presParOf" srcId="{F9248773-E703-44C0-843F-6C83BB76288C}" destId="{9C828021-D53A-48DD-BE9B-802767C9AD23}" srcOrd="0" destOrd="0" presId="urn:microsoft.com/office/officeart/2005/8/layout/hierarchy2"/>
    <dgm:cxn modelId="{5B7C9467-EF56-44DD-900B-4DD2EBC41FED}" type="presParOf" srcId="{F9248773-E703-44C0-843F-6C83BB76288C}" destId="{B738940B-3C45-43CD-B0B8-C5A9C35A49AD}" srcOrd="1" destOrd="0" presId="urn:microsoft.com/office/officeart/2005/8/layout/hierarchy2"/>
    <dgm:cxn modelId="{FA1923A6-8AD8-46C4-991E-9FE78BA4DAE7}" type="presParOf" srcId="{B738940B-3C45-43CD-B0B8-C5A9C35A49AD}" destId="{8D3EBC08-B025-4274-939C-7C83FA8513DB}" srcOrd="0" destOrd="0" presId="urn:microsoft.com/office/officeart/2005/8/layout/hierarchy2"/>
    <dgm:cxn modelId="{773E2479-A3A3-440B-9AC6-81BE0B0D124D}" type="presParOf" srcId="{8D3EBC08-B025-4274-939C-7C83FA8513DB}" destId="{8C3885DE-41A2-4F34-BFE2-113FEB95039C}" srcOrd="0" destOrd="0" presId="urn:microsoft.com/office/officeart/2005/8/layout/hierarchy2"/>
    <dgm:cxn modelId="{6DCF3BCE-1F59-4BE0-B823-8041CCA156E7}" type="presParOf" srcId="{B738940B-3C45-43CD-B0B8-C5A9C35A49AD}" destId="{4FC38F6B-65D5-4EA2-890E-6D8C1BA262FD}" srcOrd="1" destOrd="0" presId="urn:microsoft.com/office/officeart/2005/8/layout/hierarchy2"/>
    <dgm:cxn modelId="{2A4D7A3C-D869-4EF5-B875-A982FE5F96CB}" type="presParOf" srcId="{4FC38F6B-65D5-4EA2-890E-6D8C1BA262FD}" destId="{E1819DC5-EDF0-416A-8D0A-C1EC8EF4AFEB}" srcOrd="0" destOrd="0" presId="urn:microsoft.com/office/officeart/2005/8/layout/hierarchy2"/>
    <dgm:cxn modelId="{2C9DB68C-AABC-4AB0-9B4A-0790F016D653}" type="presParOf" srcId="{4FC38F6B-65D5-4EA2-890E-6D8C1BA262FD}" destId="{486BE9AE-5624-456A-833F-DC3E3309204D}" srcOrd="1" destOrd="0" presId="urn:microsoft.com/office/officeart/2005/8/layout/hierarchy2"/>
    <dgm:cxn modelId="{90F494B2-107C-40CB-B8DC-F54D2C83A580}" type="presParOf" srcId="{486BE9AE-5624-456A-833F-DC3E3309204D}" destId="{086C9EB4-DB26-4D19-B9D9-0831535FDFD9}" srcOrd="0" destOrd="0" presId="urn:microsoft.com/office/officeart/2005/8/layout/hierarchy2"/>
    <dgm:cxn modelId="{0AE0FB0A-2D2D-4F0E-B71A-E1B935277A53}" type="presParOf" srcId="{086C9EB4-DB26-4D19-B9D9-0831535FDFD9}" destId="{D5D51195-6D5C-4195-8B03-034E9AE1204B}" srcOrd="0" destOrd="0" presId="urn:microsoft.com/office/officeart/2005/8/layout/hierarchy2"/>
    <dgm:cxn modelId="{2F8D09CE-10EB-4358-994B-AAC7784C06E3}" type="presParOf" srcId="{486BE9AE-5624-456A-833F-DC3E3309204D}" destId="{A46721B4-84E0-4C1E-AF65-9DFF13D82AE8}" srcOrd="1" destOrd="0" presId="urn:microsoft.com/office/officeart/2005/8/layout/hierarchy2"/>
    <dgm:cxn modelId="{37A5D8A0-0258-4518-BF15-84906FBB9D94}" type="presParOf" srcId="{A46721B4-84E0-4C1E-AF65-9DFF13D82AE8}" destId="{E5448ADD-AE62-4245-ABEA-13BCC37BD8E5}" srcOrd="0" destOrd="0" presId="urn:microsoft.com/office/officeart/2005/8/layout/hierarchy2"/>
    <dgm:cxn modelId="{C49C2BCC-618E-4CEB-AAE7-58C0D126FB4C}" type="presParOf" srcId="{A46721B4-84E0-4C1E-AF65-9DFF13D82AE8}" destId="{E63E6A10-FBFE-42EF-91DF-4165842E0911}" srcOrd="1" destOrd="0" presId="urn:microsoft.com/office/officeart/2005/8/layout/hierarchy2"/>
    <dgm:cxn modelId="{D557734D-B50B-4D71-BAED-5D292A22BE61}" type="presParOf" srcId="{B738940B-3C45-43CD-B0B8-C5A9C35A49AD}" destId="{F0398D67-247A-4514-8A01-EE81C1CF359B}" srcOrd="2" destOrd="0" presId="urn:microsoft.com/office/officeart/2005/8/layout/hierarchy2"/>
    <dgm:cxn modelId="{3A6B5B39-5C59-49D2-8866-D02271729783}" type="presParOf" srcId="{F0398D67-247A-4514-8A01-EE81C1CF359B}" destId="{8B6CB9C5-D560-4F50-92CF-228DDB646B8F}" srcOrd="0" destOrd="0" presId="urn:microsoft.com/office/officeart/2005/8/layout/hierarchy2"/>
    <dgm:cxn modelId="{F3CEC11C-CFA0-4C9D-863C-ABB6052BEA9B}" type="presParOf" srcId="{B738940B-3C45-43CD-B0B8-C5A9C35A49AD}" destId="{4255557F-2C30-4C22-A690-D4705B8E2BDB}" srcOrd="3" destOrd="0" presId="urn:microsoft.com/office/officeart/2005/8/layout/hierarchy2"/>
    <dgm:cxn modelId="{9E8795B7-F01C-4FFC-B585-1E250EF89DFA}" type="presParOf" srcId="{4255557F-2C30-4C22-A690-D4705B8E2BDB}" destId="{249F2E0C-8442-4721-B480-2AE45F905066}" srcOrd="0" destOrd="0" presId="urn:microsoft.com/office/officeart/2005/8/layout/hierarchy2"/>
    <dgm:cxn modelId="{385534FC-ED31-44FF-846B-2C26739A6D75}" type="presParOf" srcId="{4255557F-2C30-4C22-A690-D4705B8E2BDB}" destId="{F3B91057-2B04-4F3F-A1B7-1AF9816682FA}" srcOrd="1" destOrd="0" presId="urn:microsoft.com/office/officeart/2005/8/layout/hierarchy2"/>
    <dgm:cxn modelId="{3A3E3CFB-D67A-4066-9EA4-8B44A33E7E71}" type="presParOf" srcId="{F3B91057-2B04-4F3F-A1B7-1AF9816682FA}" destId="{CE6334CD-5EF1-4FE5-904F-874BA5A67C0A}" srcOrd="0" destOrd="0" presId="urn:microsoft.com/office/officeart/2005/8/layout/hierarchy2"/>
    <dgm:cxn modelId="{9B5DD30A-0FCB-44F7-800C-42DC4F5B7C1C}" type="presParOf" srcId="{CE6334CD-5EF1-4FE5-904F-874BA5A67C0A}" destId="{D91B03DA-A6E9-4EEC-AAC3-143F03BF0736}" srcOrd="0" destOrd="0" presId="urn:microsoft.com/office/officeart/2005/8/layout/hierarchy2"/>
    <dgm:cxn modelId="{B2F1D141-7E84-4D5E-8FA3-5CEBF620E0E4}" type="presParOf" srcId="{F3B91057-2B04-4F3F-A1B7-1AF9816682FA}" destId="{20A48D4A-3632-438B-8EA3-74B862192333}" srcOrd="1" destOrd="0" presId="urn:microsoft.com/office/officeart/2005/8/layout/hierarchy2"/>
    <dgm:cxn modelId="{891A2084-D018-460F-B417-E7BFB8B18E78}" type="presParOf" srcId="{20A48D4A-3632-438B-8EA3-74B862192333}" destId="{2C5B889D-DF7F-464F-82C5-64412DBDD1C1}" srcOrd="0" destOrd="0" presId="urn:microsoft.com/office/officeart/2005/8/layout/hierarchy2"/>
    <dgm:cxn modelId="{0B412FBA-DBE7-4F83-9904-30DB5F9F2D33}" type="presParOf" srcId="{20A48D4A-3632-438B-8EA3-74B862192333}" destId="{341845C0-C9D0-4141-9176-7769B1C55EC5}" srcOrd="1" destOrd="0" presId="urn:microsoft.com/office/officeart/2005/8/layout/hierarchy2"/>
    <dgm:cxn modelId="{5E4DB83F-5D57-4ACF-A175-48580C1C3D2D}" type="presParOf" srcId="{B738940B-3C45-43CD-B0B8-C5A9C35A49AD}" destId="{4B55D892-A9D6-425A-8FF8-327A3F779B8E}" srcOrd="4" destOrd="0" presId="urn:microsoft.com/office/officeart/2005/8/layout/hierarchy2"/>
    <dgm:cxn modelId="{697EA93A-A252-477F-8E96-DA671E8EB125}" type="presParOf" srcId="{4B55D892-A9D6-425A-8FF8-327A3F779B8E}" destId="{757ED113-EAB8-4EDC-AFCD-15940226AE10}" srcOrd="0" destOrd="0" presId="urn:microsoft.com/office/officeart/2005/8/layout/hierarchy2"/>
    <dgm:cxn modelId="{08AA43E3-3DA5-4CFC-A8F7-D65BB2063044}" type="presParOf" srcId="{B738940B-3C45-43CD-B0B8-C5A9C35A49AD}" destId="{0973B1F6-302E-4699-9704-726E40278FF2}" srcOrd="5" destOrd="0" presId="urn:microsoft.com/office/officeart/2005/8/layout/hierarchy2"/>
    <dgm:cxn modelId="{64900DB2-9B74-48F2-B225-EA13A3E6DE6A}" type="presParOf" srcId="{0973B1F6-302E-4699-9704-726E40278FF2}" destId="{2C59695F-D092-4B28-864E-F37D07DE3DDE}" srcOrd="0" destOrd="0" presId="urn:microsoft.com/office/officeart/2005/8/layout/hierarchy2"/>
    <dgm:cxn modelId="{072113DB-E403-49B8-9E40-CD20AA2BE0D7}" type="presParOf" srcId="{0973B1F6-302E-4699-9704-726E40278FF2}" destId="{D70D02A7-FE31-413D-8F86-14277BA89E55}" srcOrd="1" destOrd="0" presId="urn:microsoft.com/office/officeart/2005/8/layout/hierarchy2"/>
    <dgm:cxn modelId="{5D1D4680-36EB-4F94-B4BC-465FB1386F91}" type="presParOf" srcId="{D70D02A7-FE31-413D-8F86-14277BA89E55}" destId="{C7F37F56-7AA9-4182-A1E1-F96748626770}" srcOrd="0" destOrd="0" presId="urn:microsoft.com/office/officeart/2005/8/layout/hierarchy2"/>
    <dgm:cxn modelId="{D1F0B373-2D44-4077-827C-C8C2ACD7C71C}" type="presParOf" srcId="{C7F37F56-7AA9-4182-A1E1-F96748626770}" destId="{9DD3135D-A3C3-4FF6-97EA-12E075F69BA8}" srcOrd="0" destOrd="0" presId="urn:microsoft.com/office/officeart/2005/8/layout/hierarchy2"/>
    <dgm:cxn modelId="{F3A89A48-781D-4CFA-AB80-B4229613B51E}" type="presParOf" srcId="{D70D02A7-FE31-413D-8F86-14277BA89E55}" destId="{2CE87B57-4713-471B-A6EA-4B590AA5150D}" srcOrd="1" destOrd="0" presId="urn:microsoft.com/office/officeart/2005/8/layout/hierarchy2"/>
    <dgm:cxn modelId="{A7D0598F-BE16-411B-B5D7-A475433A77B9}" type="presParOf" srcId="{2CE87B57-4713-471B-A6EA-4B590AA5150D}" destId="{5A45892D-0375-452C-A54C-5CA50E5DB369}" srcOrd="0" destOrd="0" presId="urn:microsoft.com/office/officeart/2005/8/layout/hierarchy2"/>
    <dgm:cxn modelId="{2E93FE21-AF36-4754-8882-892D76BA8CCF}" type="presParOf" srcId="{2CE87B57-4713-471B-A6EA-4B590AA5150D}" destId="{937D69DD-6BEF-469C-8A20-2226D27B3FF8}" srcOrd="1" destOrd="0" presId="urn:microsoft.com/office/officeart/2005/8/layout/hierarchy2"/>
    <dgm:cxn modelId="{8DD351D2-1271-4DEF-A341-96CC26CCA792}" type="presParOf" srcId="{B738940B-3C45-43CD-B0B8-C5A9C35A49AD}" destId="{BECA73DD-8FAA-48B5-9611-8C1BF286ED43}" srcOrd="6" destOrd="0" presId="urn:microsoft.com/office/officeart/2005/8/layout/hierarchy2"/>
    <dgm:cxn modelId="{508AC4E2-0E86-45B1-AFBF-0B14943C1E10}" type="presParOf" srcId="{BECA73DD-8FAA-48B5-9611-8C1BF286ED43}" destId="{77149D72-4D35-42E8-B132-E9E913122587}" srcOrd="0" destOrd="0" presId="urn:microsoft.com/office/officeart/2005/8/layout/hierarchy2"/>
    <dgm:cxn modelId="{7CDA66EF-D9C6-4C09-A7D6-5EBAAAEB9CB6}" type="presParOf" srcId="{B738940B-3C45-43CD-B0B8-C5A9C35A49AD}" destId="{21FE4F29-800F-42F4-AC3A-A5EA1D1A948F}" srcOrd="7" destOrd="0" presId="urn:microsoft.com/office/officeart/2005/8/layout/hierarchy2"/>
    <dgm:cxn modelId="{DBC66927-7648-4184-9953-6E2782EF0929}" type="presParOf" srcId="{21FE4F29-800F-42F4-AC3A-A5EA1D1A948F}" destId="{0E72CEBA-D863-47E2-BCE9-7F7B89D0B9D6}" srcOrd="0" destOrd="0" presId="urn:microsoft.com/office/officeart/2005/8/layout/hierarchy2"/>
    <dgm:cxn modelId="{1E7FCC0A-6BDD-4B9B-82FE-2C47A9E72BE9}" type="presParOf" srcId="{21FE4F29-800F-42F4-AC3A-A5EA1D1A948F}" destId="{111C5ED5-C3F6-4ADA-BE1E-734DB18E67C6}" srcOrd="1" destOrd="0" presId="urn:microsoft.com/office/officeart/2005/8/layout/hierarchy2"/>
    <dgm:cxn modelId="{455AA7AB-9052-4D68-AEBD-B55EF4A61E76}" type="presParOf" srcId="{111C5ED5-C3F6-4ADA-BE1E-734DB18E67C6}" destId="{FC996944-AA45-46A9-93CF-6567F8D4400D}" srcOrd="0" destOrd="0" presId="urn:microsoft.com/office/officeart/2005/8/layout/hierarchy2"/>
    <dgm:cxn modelId="{3771E0F7-10A9-4494-80DA-2DCFECDD7633}" type="presParOf" srcId="{FC996944-AA45-46A9-93CF-6567F8D4400D}" destId="{D8756547-336F-4FA9-BE41-D6CE7B994E57}" srcOrd="0" destOrd="0" presId="urn:microsoft.com/office/officeart/2005/8/layout/hierarchy2"/>
    <dgm:cxn modelId="{00CC0C4B-3077-4CCD-8B0D-67A9629ED118}" type="presParOf" srcId="{111C5ED5-C3F6-4ADA-BE1E-734DB18E67C6}" destId="{766DEC27-FECA-4C58-9186-3FA0F2A3D757}" srcOrd="1" destOrd="0" presId="urn:microsoft.com/office/officeart/2005/8/layout/hierarchy2"/>
    <dgm:cxn modelId="{74AD5500-9345-4688-970D-053D9F79DA08}" type="presParOf" srcId="{766DEC27-FECA-4C58-9186-3FA0F2A3D757}" destId="{3660B2BC-198C-4482-B5E3-B341A0E794E1}" srcOrd="0" destOrd="0" presId="urn:microsoft.com/office/officeart/2005/8/layout/hierarchy2"/>
    <dgm:cxn modelId="{D750610C-C43B-4D05-BFC2-676797F3456C}" type="presParOf" srcId="{766DEC27-FECA-4C58-9186-3FA0F2A3D757}" destId="{08C33BD2-7E0A-423B-8EF4-FC20DE84933F}"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E0F276-EDA4-49D0-8853-36F56B096C94}" type="doc">
      <dgm:prSet loTypeId="urn:microsoft.com/office/officeart/2005/8/layout/hierarchy2" loCatId="hierarchy" qsTypeId="urn:microsoft.com/office/officeart/2005/8/quickstyle/3d2" qsCatId="3D" csTypeId="urn:microsoft.com/office/officeart/2005/8/colors/accent6_2" csCatId="accent6" phldr="1"/>
      <dgm:spPr/>
      <dgm:t>
        <a:bodyPr/>
        <a:lstStyle/>
        <a:p>
          <a:endParaRPr lang="es-SV"/>
        </a:p>
      </dgm:t>
    </dgm:pt>
    <dgm:pt modelId="{5D3F5FA0-A5F4-4509-96A4-CE3237C1E13D}">
      <dgm:prSet phldrT="[Texto]" custT="1"/>
      <dgm:spPr/>
      <dgm:t>
        <a:bodyPr/>
        <a:lstStyle/>
        <a:p>
          <a:r>
            <a:rPr lang="es-ES" sz="1600" b="1" dirty="0">
              <a:solidFill>
                <a:schemeClr val="tx2">
                  <a:lumMod val="50000"/>
                </a:schemeClr>
              </a:solidFill>
            </a:rPr>
            <a:t>OE. 2: Brindar a la ciudadanía servicios eficientes y ágiles mediante una plataforma online</a:t>
          </a:r>
        </a:p>
        <a:p>
          <a:r>
            <a:rPr lang="es-ES" sz="1600" b="1" dirty="0">
              <a:solidFill>
                <a:schemeClr val="tx2">
                  <a:lumMod val="50000"/>
                </a:schemeClr>
              </a:solidFill>
            </a:rPr>
            <a:t>Programado: 100%</a:t>
          </a:r>
        </a:p>
        <a:p>
          <a:r>
            <a:rPr lang="es-ES" sz="1600" b="1" dirty="0">
              <a:solidFill>
                <a:schemeClr val="tx2">
                  <a:lumMod val="50000"/>
                </a:schemeClr>
              </a:solidFill>
            </a:rPr>
            <a:t>Ejecutado: 100%</a:t>
          </a:r>
        </a:p>
        <a:p>
          <a:r>
            <a:rPr lang="es-ES" sz="1600" b="1" dirty="0">
              <a:solidFill>
                <a:schemeClr val="tx2">
                  <a:lumMod val="50000"/>
                </a:schemeClr>
              </a:solidFill>
            </a:rPr>
            <a:t>Equivalente al 20% programado en el PEI 2023</a:t>
          </a:r>
          <a:endParaRPr lang="es-SV" sz="1600" b="1" dirty="0">
            <a:solidFill>
              <a:schemeClr val="tx2">
                <a:lumMod val="50000"/>
              </a:schemeClr>
            </a:solidFill>
          </a:endParaRPr>
        </a:p>
      </dgm:t>
    </dgm:pt>
    <dgm:pt modelId="{D83BA286-FA72-4C07-BD0C-1A104104BDBE}" type="parTrans" cxnId="{1C7A6B28-9E84-4CCB-B33D-312D65873AC0}">
      <dgm:prSet/>
      <dgm:spPr/>
      <dgm:t>
        <a:bodyPr/>
        <a:lstStyle/>
        <a:p>
          <a:endParaRPr lang="es-SV" b="1">
            <a:solidFill>
              <a:schemeClr val="tx2">
                <a:lumMod val="50000"/>
              </a:schemeClr>
            </a:solidFill>
          </a:endParaRPr>
        </a:p>
      </dgm:t>
    </dgm:pt>
    <dgm:pt modelId="{8E2126A8-B55E-46D3-BAFA-5A09E616C19A}" type="sibTrans" cxnId="{1C7A6B28-9E84-4CCB-B33D-312D65873AC0}">
      <dgm:prSet/>
      <dgm:spPr/>
      <dgm:t>
        <a:bodyPr/>
        <a:lstStyle/>
        <a:p>
          <a:endParaRPr lang="es-SV" b="1">
            <a:solidFill>
              <a:schemeClr val="tx2">
                <a:lumMod val="50000"/>
              </a:schemeClr>
            </a:solidFill>
          </a:endParaRPr>
        </a:p>
      </dgm:t>
    </dgm:pt>
    <dgm:pt modelId="{DEDD1590-D42B-464B-B49B-3730A8464BF3}">
      <dgm:prSet phldrT="[Texto]" custT="1"/>
      <dgm:spPr/>
      <dgm:t>
        <a:bodyPr/>
        <a:lstStyle/>
        <a:p>
          <a:r>
            <a:rPr lang="es-ES" sz="1300" b="1" dirty="0">
              <a:solidFill>
                <a:schemeClr val="tx2">
                  <a:lumMod val="50000"/>
                </a:schemeClr>
              </a:solidFill>
            </a:rPr>
            <a:t>AE 2.1.: Implementación de un sistema informático que permita el ingreso y seguimiento de solicitantes online.</a:t>
          </a:r>
        </a:p>
      </dgm:t>
    </dgm:pt>
    <dgm:pt modelId="{B6F0471A-0A7E-4A66-B721-0B2CDC5F3C8A}" type="parTrans" cxnId="{B32704B3-9B67-4191-8DA3-68A042CAB358}">
      <dgm:prSet/>
      <dgm:spPr/>
      <dgm:t>
        <a:bodyPr/>
        <a:lstStyle/>
        <a:p>
          <a:endParaRPr lang="es-SV" b="1">
            <a:solidFill>
              <a:schemeClr val="tx2">
                <a:lumMod val="50000"/>
              </a:schemeClr>
            </a:solidFill>
          </a:endParaRPr>
        </a:p>
      </dgm:t>
    </dgm:pt>
    <dgm:pt modelId="{E63ADCD6-A932-47BC-9E03-2A8ABA7D4868}" type="sibTrans" cxnId="{B32704B3-9B67-4191-8DA3-68A042CAB358}">
      <dgm:prSet/>
      <dgm:spPr/>
      <dgm:t>
        <a:bodyPr/>
        <a:lstStyle/>
        <a:p>
          <a:endParaRPr lang="es-SV" b="1">
            <a:solidFill>
              <a:schemeClr val="tx2">
                <a:lumMod val="50000"/>
              </a:schemeClr>
            </a:solidFill>
          </a:endParaRPr>
        </a:p>
      </dgm:t>
    </dgm:pt>
    <dgm:pt modelId="{15CAA0BB-2D52-4C7B-99B7-CB685D1A8300}">
      <dgm:prSet phldrT="[Texto]" custT="1"/>
      <dgm:spPr/>
      <dgm:t>
        <a:bodyPr/>
        <a:lstStyle/>
        <a:p>
          <a:r>
            <a:rPr lang="es-ES" sz="1300" b="1" dirty="0">
              <a:solidFill>
                <a:schemeClr val="tx2">
                  <a:lumMod val="50000"/>
                </a:schemeClr>
              </a:solidFill>
            </a:rPr>
            <a:t>AE 2.2.: Implementar procesos de mejora continua del sistema SOL, y demás sistemas internos.</a:t>
          </a:r>
        </a:p>
      </dgm:t>
    </dgm:pt>
    <dgm:pt modelId="{18ECB499-9C74-40DA-B5FD-44BD6AE03D0F}" type="parTrans" cxnId="{0F3FDF8E-5BB1-4EFE-AE1C-A36EFD77EA8E}">
      <dgm:prSet/>
      <dgm:spPr/>
      <dgm:t>
        <a:bodyPr/>
        <a:lstStyle/>
        <a:p>
          <a:endParaRPr lang="es-SV" b="1">
            <a:solidFill>
              <a:schemeClr val="tx2">
                <a:lumMod val="50000"/>
              </a:schemeClr>
            </a:solidFill>
          </a:endParaRPr>
        </a:p>
      </dgm:t>
    </dgm:pt>
    <dgm:pt modelId="{179839A0-96B2-46A0-9B17-FE4139F1B873}" type="sibTrans" cxnId="{0F3FDF8E-5BB1-4EFE-AE1C-A36EFD77EA8E}">
      <dgm:prSet/>
      <dgm:spPr/>
      <dgm:t>
        <a:bodyPr/>
        <a:lstStyle/>
        <a:p>
          <a:endParaRPr lang="es-SV" b="1">
            <a:solidFill>
              <a:schemeClr val="tx2">
                <a:lumMod val="50000"/>
              </a:schemeClr>
            </a:solidFill>
          </a:endParaRPr>
        </a:p>
      </dgm:t>
    </dgm:pt>
    <dgm:pt modelId="{189BF554-6D1E-4B2E-BAA7-60B3A9DBDF10}">
      <dgm:prSet custT="1"/>
      <dgm:spPr/>
      <dgm:t>
        <a:bodyPr/>
        <a:lstStyle/>
        <a:p>
          <a:r>
            <a:rPr lang="es-ES" sz="1300" b="1" dirty="0">
              <a:solidFill>
                <a:schemeClr val="tx2">
                  <a:lumMod val="50000"/>
                </a:schemeClr>
              </a:solidFill>
            </a:rPr>
            <a:t>Programado: 60%</a:t>
          </a:r>
        </a:p>
        <a:p>
          <a:r>
            <a:rPr lang="es-ES" sz="1300" b="1" dirty="0">
              <a:solidFill>
                <a:schemeClr val="tx2">
                  <a:lumMod val="50000"/>
                </a:schemeClr>
              </a:solidFill>
            </a:rPr>
            <a:t>Ejecutado: 60%</a:t>
          </a:r>
        </a:p>
        <a:p>
          <a:r>
            <a:rPr lang="es-ES" sz="1300" b="1" dirty="0">
              <a:solidFill>
                <a:schemeClr val="tx2">
                  <a:lumMod val="50000"/>
                </a:schemeClr>
              </a:solidFill>
            </a:rPr>
            <a:t>2023: 60%</a:t>
          </a:r>
          <a:endParaRPr lang="es-SV" sz="1300" dirty="0"/>
        </a:p>
      </dgm:t>
    </dgm:pt>
    <dgm:pt modelId="{54935CE8-FD50-42E9-AEFA-1411F4E81756}" type="parTrans" cxnId="{47D24FCA-0CF0-4C0A-BB47-8E35B53D37D5}">
      <dgm:prSet/>
      <dgm:spPr/>
      <dgm:t>
        <a:bodyPr/>
        <a:lstStyle/>
        <a:p>
          <a:endParaRPr lang="es-SV"/>
        </a:p>
      </dgm:t>
    </dgm:pt>
    <dgm:pt modelId="{1FB02206-155F-404B-9195-FF225C220134}" type="sibTrans" cxnId="{47D24FCA-0CF0-4C0A-BB47-8E35B53D37D5}">
      <dgm:prSet/>
      <dgm:spPr/>
      <dgm:t>
        <a:bodyPr/>
        <a:lstStyle/>
        <a:p>
          <a:endParaRPr lang="es-SV"/>
        </a:p>
      </dgm:t>
    </dgm:pt>
    <dgm:pt modelId="{1A280570-4611-49FC-B65C-68EEE308BCD4}">
      <dgm:prSet custT="1"/>
      <dgm:spPr/>
      <dgm:t>
        <a:bodyPr/>
        <a:lstStyle/>
        <a:p>
          <a:r>
            <a:rPr lang="es-ES" sz="1300" b="1" dirty="0">
              <a:solidFill>
                <a:schemeClr val="tx2">
                  <a:lumMod val="50000"/>
                </a:schemeClr>
              </a:solidFill>
            </a:rPr>
            <a:t>Programado: 40%</a:t>
          </a:r>
        </a:p>
        <a:p>
          <a:r>
            <a:rPr lang="es-ES" sz="1300" b="1" dirty="0">
              <a:solidFill>
                <a:schemeClr val="tx2">
                  <a:lumMod val="50000"/>
                </a:schemeClr>
              </a:solidFill>
            </a:rPr>
            <a:t>Ejecutado: 40%</a:t>
          </a:r>
        </a:p>
        <a:p>
          <a:r>
            <a:rPr lang="es-ES" sz="1300" b="1" dirty="0">
              <a:solidFill>
                <a:schemeClr val="tx2">
                  <a:lumMod val="50000"/>
                </a:schemeClr>
              </a:solidFill>
            </a:rPr>
            <a:t>2023: 40%</a:t>
          </a:r>
          <a:endParaRPr lang="es-SV" sz="1300" dirty="0"/>
        </a:p>
      </dgm:t>
    </dgm:pt>
    <dgm:pt modelId="{3C8800E6-E07E-4033-A681-40DC449F5E71}" type="parTrans" cxnId="{7E2637DA-D145-4F44-A97E-54F66ED65F46}">
      <dgm:prSet/>
      <dgm:spPr/>
      <dgm:t>
        <a:bodyPr/>
        <a:lstStyle/>
        <a:p>
          <a:endParaRPr lang="es-SV"/>
        </a:p>
      </dgm:t>
    </dgm:pt>
    <dgm:pt modelId="{9402EBCD-D6D7-4A29-B715-A8C10AC3138E}" type="sibTrans" cxnId="{7E2637DA-D145-4F44-A97E-54F66ED65F46}">
      <dgm:prSet/>
      <dgm:spPr/>
      <dgm:t>
        <a:bodyPr/>
        <a:lstStyle/>
        <a:p>
          <a:endParaRPr lang="es-SV"/>
        </a:p>
      </dgm:t>
    </dgm:pt>
    <dgm:pt modelId="{32CB1997-60FA-4CC8-9AE1-12E51E12922A}" type="pres">
      <dgm:prSet presAssocID="{34E0F276-EDA4-49D0-8853-36F56B096C94}" presName="diagram" presStyleCnt="0">
        <dgm:presLayoutVars>
          <dgm:chPref val="1"/>
          <dgm:dir/>
          <dgm:animOne val="branch"/>
          <dgm:animLvl val="lvl"/>
          <dgm:resizeHandles val="exact"/>
        </dgm:presLayoutVars>
      </dgm:prSet>
      <dgm:spPr/>
    </dgm:pt>
    <dgm:pt modelId="{F9248773-E703-44C0-843F-6C83BB76288C}" type="pres">
      <dgm:prSet presAssocID="{5D3F5FA0-A5F4-4509-96A4-CE3237C1E13D}" presName="root1" presStyleCnt="0"/>
      <dgm:spPr/>
    </dgm:pt>
    <dgm:pt modelId="{9C828021-D53A-48DD-BE9B-802767C9AD23}" type="pres">
      <dgm:prSet presAssocID="{5D3F5FA0-A5F4-4509-96A4-CE3237C1E13D}" presName="LevelOneTextNode" presStyleLbl="node0" presStyleIdx="0" presStyleCnt="1" custScaleX="158987" custScaleY="241644" custLinFactNeighborX="-58179" custLinFactNeighborY="631">
        <dgm:presLayoutVars>
          <dgm:chPref val="3"/>
        </dgm:presLayoutVars>
      </dgm:prSet>
      <dgm:spPr/>
    </dgm:pt>
    <dgm:pt modelId="{B738940B-3C45-43CD-B0B8-C5A9C35A49AD}" type="pres">
      <dgm:prSet presAssocID="{5D3F5FA0-A5F4-4509-96A4-CE3237C1E13D}" presName="level2hierChild" presStyleCnt="0"/>
      <dgm:spPr/>
    </dgm:pt>
    <dgm:pt modelId="{8D3EBC08-B025-4274-939C-7C83FA8513DB}" type="pres">
      <dgm:prSet presAssocID="{B6F0471A-0A7E-4A66-B721-0B2CDC5F3C8A}" presName="conn2-1" presStyleLbl="parChTrans1D2" presStyleIdx="0" presStyleCnt="2"/>
      <dgm:spPr/>
    </dgm:pt>
    <dgm:pt modelId="{8C3885DE-41A2-4F34-BFE2-113FEB95039C}" type="pres">
      <dgm:prSet presAssocID="{B6F0471A-0A7E-4A66-B721-0B2CDC5F3C8A}" presName="connTx" presStyleLbl="parChTrans1D2" presStyleIdx="0" presStyleCnt="2"/>
      <dgm:spPr/>
    </dgm:pt>
    <dgm:pt modelId="{4FC38F6B-65D5-4EA2-890E-6D8C1BA262FD}" type="pres">
      <dgm:prSet presAssocID="{DEDD1590-D42B-464B-B49B-3730A8464BF3}" presName="root2" presStyleCnt="0"/>
      <dgm:spPr/>
    </dgm:pt>
    <dgm:pt modelId="{E1819DC5-EDF0-416A-8D0A-C1EC8EF4AFEB}" type="pres">
      <dgm:prSet presAssocID="{DEDD1590-D42B-464B-B49B-3730A8464BF3}" presName="LevelTwoTextNode" presStyleLbl="node2" presStyleIdx="0" presStyleCnt="2" custScaleX="211892">
        <dgm:presLayoutVars>
          <dgm:chPref val="3"/>
        </dgm:presLayoutVars>
      </dgm:prSet>
      <dgm:spPr/>
    </dgm:pt>
    <dgm:pt modelId="{486BE9AE-5624-456A-833F-DC3E3309204D}" type="pres">
      <dgm:prSet presAssocID="{DEDD1590-D42B-464B-B49B-3730A8464BF3}" presName="level3hierChild" presStyleCnt="0"/>
      <dgm:spPr/>
    </dgm:pt>
    <dgm:pt modelId="{86F6EB5B-7F3E-4B45-878E-37EEFBF81B73}" type="pres">
      <dgm:prSet presAssocID="{54935CE8-FD50-42E9-AEFA-1411F4E81756}" presName="conn2-1" presStyleLbl="parChTrans1D3" presStyleIdx="0" presStyleCnt="2"/>
      <dgm:spPr/>
    </dgm:pt>
    <dgm:pt modelId="{CE8190DE-28E7-41B2-BDBC-3E9438F0958F}" type="pres">
      <dgm:prSet presAssocID="{54935CE8-FD50-42E9-AEFA-1411F4E81756}" presName="connTx" presStyleLbl="parChTrans1D3" presStyleIdx="0" presStyleCnt="2"/>
      <dgm:spPr/>
    </dgm:pt>
    <dgm:pt modelId="{00BF3793-20FF-4B80-BCA2-A3B365CF6398}" type="pres">
      <dgm:prSet presAssocID="{189BF554-6D1E-4B2E-BAA7-60B3A9DBDF10}" presName="root2" presStyleCnt="0"/>
      <dgm:spPr/>
    </dgm:pt>
    <dgm:pt modelId="{A112D21B-B17C-4B21-86D3-4E410F5581EF}" type="pres">
      <dgm:prSet presAssocID="{189BF554-6D1E-4B2E-BAA7-60B3A9DBDF10}" presName="LevelTwoTextNode" presStyleLbl="node3" presStyleIdx="0" presStyleCnt="2">
        <dgm:presLayoutVars>
          <dgm:chPref val="3"/>
        </dgm:presLayoutVars>
      </dgm:prSet>
      <dgm:spPr/>
    </dgm:pt>
    <dgm:pt modelId="{AED5769C-6426-4C70-A16E-94C91EA90934}" type="pres">
      <dgm:prSet presAssocID="{189BF554-6D1E-4B2E-BAA7-60B3A9DBDF10}" presName="level3hierChild" presStyleCnt="0"/>
      <dgm:spPr/>
    </dgm:pt>
    <dgm:pt modelId="{F0398D67-247A-4514-8A01-EE81C1CF359B}" type="pres">
      <dgm:prSet presAssocID="{18ECB499-9C74-40DA-B5FD-44BD6AE03D0F}" presName="conn2-1" presStyleLbl="parChTrans1D2" presStyleIdx="1" presStyleCnt="2"/>
      <dgm:spPr/>
    </dgm:pt>
    <dgm:pt modelId="{8B6CB9C5-D560-4F50-92CF-228DDB646B8F}" type="pres">
      <dgm:prSet presAssocID="{18ECB499-9C74-40DA-B5FD-44BD6AE03D0F}" presName="connTx" presStyleLbl="parChTrans1D2" presStyleIdx="1" presStyleCnt="2"/>
      <dgm:spPr/>
    </dgm:pt>
    <dgm:pt modelId="{4255557F-2C30-4C22-A690-D4705B8E2BDB}" type="pres">
      <dgm:prSet presAssocID="{15CAA0BB-2D52-4C7B-99B7-CB685D1A8300}" presName="root2" presStyleCnt="0"/>
      <dgm:spPr/>
    </dgm:pt>
    <dgm:pt modelId="{249F2E0C-8442-4721-B480-2AE45F905066}" type="pres">
      <dgm:prSet presAssocID="{15CAA0BB-2D52-4C7B-99B7-CB685D1A8300}" presName="LevelTwoTextNode" presStyleLbl="node2" presStyleIdx="1" presStyleCnt="2" custScaleX="211892">
        <dgm:presLayoutVars>
          <dgm:chPref val="3"/>
        </dgm:presLayoutVars>
      </dgm:prSet>
      <dgm:spPr/>
    </dgm:pt>
    <dgm:pt modelId="{F3B91057-2B04-4F3F-A1B7-1AF9816682FA}" type="pres">
      <dgm:prSet presAssocID="{15CAA0BB-2D52-4C7B-99B7-CB685D1A8300}" presName="level3hierChild" presStyleCnt="0"/>
      <dgm:spPr/>
    </dgm:pt>
    <dgm:pt modelId="{BFB94705-E3E0-4911-9ED1-651738B517E7}" type="pres">
      <dgm:prSet presAssocID="{3C8800E6-E07E-4033-A681-40DC449F5E71}" presName="conn2-1" presStyleLbl="parChTrans1D3" presStyleIdx="1" presStyleCnt="2"/>
      <dgm:spPr/>
    </dgm:pt>
    <dgm:pt modelId="{030D3A9A-4177-4F00-8E24-C1F53478C036}" type="pres">
      <dgm:prSet presAssocID="{3C8800E6-E07E-4033-A681-40DC449F5E71}" presName="connTx" presStyleLbl="parChTrans1D3" presStyleIdx="1" presStyleCnt="2"/>
      <dgm:spPr/>
    </dgm:pt>
    <dgm:pt modelId="{86409CF0-D86D-4055-9612-6AD438A0E6E0}" type="pres">
      <dgm:prSet presAssocID="{1A280570-4611-49FC-B65C-68EEE308BCD4}" presName="root2" presStyleCnt="0"/>
      <dgm:spPr/>
    </dgm:pt>
    <dgm:pt modelId="{92F547B0-139C-4555-866A-17F862D7F231}" type="pres">
      <dgm:prSet presAssocID="{1A280570-4611-49FC-B65C-68EEE308BCD4}" presName="LevelTwoTextNode" presStyleLbl="node3" presStyleIdx="1" presStyleCnt="2">
        <dgm:presLayoutVars>
          <dgm:chPref val="3"/>
        </dgm:presLayoutVars>
      </dgm:prSet>
      <dgm:spPr/>
    </dgm:pt>
    <dgm:pt modelId="{D62C887E-130C-412F-8986-F218A9958D6B}" type="pres">
      <dgm:prSet presAssocID="{1A280570-4611-49FC-B65C-68EEE308BCD4}" presName="level3hierChild" presStyleCnt="0"/>
      <dgm:spPr/>
    </dgm:pt>
  </dgm:ptLst>
  <dgm:cxnLst>
    <dgm:cxn modelId="{9E6E8102-72C8-40D4-94E6-8011113C2964}" type="presOf" srcId="{3C8800E6-E07E-4033-A681-40DC449F5E71}" destId="{030D3A9A-4177-4F00-8E24-C1F53478C036}" srcOrd="1" destOrd="0" presId="urn:microsoft.com/office/officeart/2005/8/layout/hierarchy2"/>
    <dgm:cxn modelId="{D3045C0D-E80E-4836-976E-394455C37DBD}" type="presOf" srcId="{1A280570-4611-49FC-B65C-68EEE308BCD4}" destId="{92F547B0-139C-4555-866A-17F862D7F231}" srcOrd="0" destOrd="0" presId="urn:microsoft.com/office/officeart/2005/8/layout/hierarchy2"/>
    <dgm:cxn modelId="{D6684E0F-66FC-4C36-BF9C-45A8CC0DBB79}" type="presOf" srcId="{18ECB499-9C74-40DA-B5FD-44BD6AE03D0F}" destId="{8B6CB9C5-D560-4F50-92CF-228DDB646B8F}" srcOrd="1" destOrd="0" presId="urn:microsoft.com/office/officeart/2005/8/layout/hierarchy2"/>
    <dgm:cxn modelId="{F9D46816-51F5-4025-8B08-828B54C7FF0B}" type="presOf" srcId="{B6F0471A-0A7E-4A66-B721-0B2CDC5F3C8A}" destId="{8D3EBC08-B025-4274-939C-7C83FA8513DB}" srcOrd="0" destOrd="0" presId="urn:microsoft.com/office/officeart/2005/8/layout/hierarchy2"/>
    <dgm:cxn modelId="{5ACFEF24-251F-4A61-AF3E-A05EDBA08BE9}" type="presOf" srcId="{3C8800E6-E07E-4033-A681-40DC449F5E71}" destId="{BFB94705-E3E0-4911-9ED1-651738B517E7}" srcOrd="0" destOrd="0" presId="urn:microsoft.com/office/officeart/2005/8/layout/hierarchy2"/>
    <dgm:cxn modelId="{1C7A6B28-9E84-4CCB-B33D-312D65873AC0}" srcId="{34E0F276-EDA4-49D0-8853-36F56B096C94}" destId="{5D3F5FA0-A5F4-4509-96A4-CE3237C1E13D}" srcOrd="0" destOrd="0" parTransId="{D83BA286-FA72-4C07-BD0C-1A104104BDBE}" sibTransId="{8E2126A8-B55E-46D3-BAFA-5A09E616C19A}"/>
    <dgm:cxn modelId="{E51D933D-8878-4CC3-A702-F38855BE1A48}" type="presOf" srcId="{18ECB499-9C74-40DA-B5FD-44BD6AE03D0F}" destId="{F0398D67-247A-4514-8A01-EE81C1CF359B}" srcOrd="0" destOrd="0" presId="urn:microsoft.com/office/officeart/2005/8/layout/hierarchy2"/>
    <dgm:cxn modelId="{5F4A5D60-04F5-45FD-8359-1908E9256DA3}" type="presOf" srcId="{54935CE8-FD50-42E9-AEFA-1411F4E81756}" destId="{86F6EB5B-7F3E-4B45-878E-37EEFBF81B73}" srcOrd="0" destOrd="0" presId="urn:microsoft.com/office/officeart/2005/8/layout/hierarchy2"/>
    <dgm:cxn modelId="{740C6050-A6E1-4468-8829-FFEE9A6D3662}" type="presOf" srcId="{5D3F5FA0-A5F4-4509-96A4-CE3237C1E13D}" destId="{9C828021-D53A-48DD-BE9B-802767C9AD23}" srcOrd="0" destOrd="0" presId="urn:microsoft.com/office/officeart/2005/8/layout/hierarchy2"/>
    <dgm:cxn modelId="{86D3B557-F752-419D-A5F7-F4835ABF7DCE}" type="presOf" srcId="{54935CE8-FD50-42E9-AEFA-1411F4E81756}" destId="{CE8190DE-28E7-41B2-BDBC-3E9438F0958F}" srcOrd="1" destOrd="0" presId="urn:microsoft.com/office/officeart/2005/8/layout/hierarchy2"/>
    <dgm:cxn modelId="{52695D79-A59C-463D-86C0-E3235AAC168B}" type="presOf" srcId="{B6F0471A-0A7E-4A66-B721-0B2CDC5F3C8A}" destId="{8C3885DE-41A2-4F34-BFE2-113FEB95039C}" srcOrd="1" destOrd="0" presId="urn:microsoft.com/office/officeart/2005/8/layout/hierarchy2"/>
    <dgm:cxn modelId="{CD12DD8C-DA6E-4830-B1F1-EBB017C83DC1}" type="presOf" srcId="{DEDD1590-D42B-464B-B49B-3730A8464BF3}" destId="{E1819DC5-EDF0-416A-8D0A-C1EC8EF4AFEB}" srcOrd="0" destOrd="0" presId="urn:microsoft.com/office/officeart/2005/8/layout/hierarchy2"/>
    <dgm:cxn modelId="{0F3FDF8E-5BB1-4EFE-AE1C-A36EFD77EA8E}" srcId="{5D3F5FA0-A5F4-4509-96A4-CE3237C1E13D}" destId="{15CAA0BB-2D52-4C7B-99B7-CB685D1A8300}" srcOrd="1" destOrd="0" parTransId="{18ECB499-9C74-40DA-B5FD-44BD6AE03D0F}" sibTransId="{179839A0-96B2-46A0-9B17-FE4139F1B873}"/>
    <dgm:cxn modelId="{B32704B3-9B67-4191-8DA3-68A042CAB358}" srcId="{5D3F5FA0-A5F4-4509-96A4-CE3237C1E13D}" destId="{DEDD1590-D42B-464B-B49B-3730A8464BF3}" srcOrd="0" destOrd="0" parTransId="{B6F0471A-0A7E-4A66-B721-0B2CDC5F3C8A}" sibTransId="{E63ADCD6-A932-47BC-9E03-2A8ABA7D4868}"/>
    <dgm:cxn modelId="{775AA3B7-A6D4-4E98-986B-D8CAD8B4E2DB}" type="presOf" srcId="{189BF554-6D1E-4B2E-BAA7-60B3A9DBDF10}" destId="{A112D21B-B17C-4B21-86D3-4E410F5581EF}" srcOrd="0" destOrd="0" presId="urn:microsoft.com/office/officeart/2005/8/layout/hierarchy2"/>
    <dgm:cxn modelId="{47D24FCA-0CF0-4C0A-BB47-8E35B53D37D5}" srcId="{DEDD1590-D42B-464B-B49B-3730A8464BF3}" destId="{189BF554-6D1E-4B2E-BAA7-60B3A9DBDF10}" srcOrd="0" destOrd="0" parTransId="{54935CE8-FD50-42E9-AEFA-1411F4E81756}" sibTransId="{1FB02206-155F-404B-9195-FF225C220134}"/>
    <dgm:cxn modelId="{7E2637DA-D145-4F44-A97E-54F66ED65F46}" srcId="{15CAA0BB-2D52-4C7B-99B7-CB685D1A8300}" destId="{1A280570-4611-49FC-B65C-68EEE308BCD4}" srcOrd="0" destOrd="0" parTransId="{3C8800E6-E07E-4033-A681-40DC449F5E71}" sibTransId="{9402EBCD-D6D7-4A29-B715-A8C10AC3138E}"/>
    <dgm:cxn modelId="{569D87E6-0AB5-47B1-A70F-97599D3491E5}" type="presOf" srcId="{34E0F276-EDA4-49D0-8853-36F56B096C94}" destId="{32CB1997-60FA-4CC8-9AE1-12E51E12922A}" srcOrd="0" destOrd="0" presId="urn:microsoft.com/office/officeart/2005/8/layout/hierarchy2"/>
    <dgm:cxn modelId="{047E73F9-559F-414B-8EF3-1D627E21FC5C}" type="presOf" srcId="{15CAA0BB-2D52-4C7B-99B7-CB685D1A8300}" destId="{249F2E0C-8442-4721-B480-2AE45F905066}" srcOrd="0" destOrd="0" presId="urn:microsoft.com/office/officeart/2005/8/layout/hierarchy2"/>
    <dgm:cxn modelId="{51271C78-B675-4E54-AFDE-57BE1102537E}" type="presParOf" srcId="{32CB1997-60FA-4CC8-9AE1-12E51E12922A}" destId="{F9248773-E703-44C0-843F-6C83BB76288C}" srcOrd="0" destOrd="0" presId="urn:microsoft.com/office/officeart/2005/8/layout/hierarchy2"/>
    <dgm:cxn modelId="{9DAF659E-34CD-4B83-8AA1-583EE590C91A}" type="presParOf" srcId="{F9248773-E703-44C0-843F-6C83BB76288C}" destId="{9C828021-D53A-48DD-BE9B-802767C9AD23}" srcOrd="0" destOrd="0" presId="urn:microsoft.com/office/officeart/2005/8/layout/hierarchy2"/>
    <dgm:cxn modelId="{5B7C9467-EF56-44DD-900B-4DD2EBC41FED}" type="presParOf" srcId="{F9248773-E703-44C0-843F-6C83BB76288C}" destId="{B738940B-3C45-43CD-B0B8-C5A9C35A49AD}" srcOrd="1" destOrd="0" presId="urn:microsoft.com/office/officeart/2005/8/layout/hierarchy2"/>
    <dgm:cxn modelId="{FA1923A6-8AD8-46C4-991E-9FE78BA4DAE7}" type="presParOf" srcId="{B738940B-3C45-43CD-B0B8-C5A9C35A49AD}" destId="{8D3EBC08-B025-4274-939C-7C83FA8513DB}" srcOrd="0" destOrd="0" presId="urn:microsoft.com/office/officeart/2005/8/layout/hierarchy2"/>
    <dgm:cxn modelId="{773E2479-A3A3-440B-9AC6-81BE0B0D124D}" type="presParOf" srcId="{8D3EBC08-B025-4274-939C-7C83FA8513DB}" destId="{8C3885DE-41A2-4F34-BFE2-113FEB95039C}" srcOrd="0" destOrd="0" presId="urn:microsoft.com/office/officeart/2005/8/layout/hierarchy2"/>
    <dgm:cxn modelId="{6DCF3BCE-1F59-4BE0-B823-8041CCA156E7}" type="presParOf" srcId="{B738940B-3C45-43CD-B0B8-C5A9C35A49AD}" destId="{4FC38F6B-65D5-4EA2-890E-6D8C1BA262FD}" srcOrd="1" destOrd="0" presId="urn:microsoft.com/office/officeart/2005/8/layout/hierarchy2"/>
    <dgm:cxn modelId="{2A4D7A3C-D869-4EF5-B875-A982FE5F96CB}" type="presParOf" srcId="{4FC38F6B-65D5-4EA2-890E-6D8C1BA262FD}" destId="{E1819DC5-EDF0-416A-8D0A-C1EC8EF4AFEB}" srcOrd="0" destOrd="0" presId="urn:microsoft.com/office/officeart/2005/8/layout/hierarchy2"/>
    <dgm:cxn modelId="{2C9DB68C-AABC-4AB0-9B4A-0790F016D653}" type="presParOf" srcId="{4FC38F6B-65D5-4EA2-890E-6D8C1BA262FD}" destId="{486BE9AE-5624-456A-833F-DC3E3309204D}" srcOrd="1" destOrd="0" presId="urn:microsoft.com/office/officeart/2005/8/layout/hierarchy2"/>
    <dgm:cxn modelId="{1D320AA0-FE8B-4355-989B-DD84C708DD55}" type="presParOf" srcId="{486BE9AE-5624-456A-833F-DC3E3309204D}" destId="{86F6EB5B-7F3E-4B45-878E-37EEFBF81B73}" srcOrd="0" destOrd="0" presId="urn:microsoft.com/office/officeart/2005/8/layout/hierarchy2"/>
    <dgm:cxn modelId="{6DB30D68-4C1D-4F53-AE9C-ABC374D4046D}" type="presParOf" srcId="{86F6EB5B-7F3E-4B45-878E-37EEFBF81B73}" destId="{CE8190DE-28E7-41B2-BDBC-3E9438F0958F}" srcOrd="0" destOrd="0" presId="urn:microsoft.com/office/officeart/2005/8/layout/hierarchy2"/>
    <dgm:cxn modelId="{3A3B8269-9A4F-4D5C-AB60-BAEDEB5D8D29}" type="presParOf" srcId="{486BE9AE-5624-456A-833F-DC3E3309204D}" destId="{00BF3793-20FF-4B80-BCA2-A3B365CF6398}" srcOrd="1" destOrd="0" presId="urn:microsoft.com/office/officeart/2005/8/layout/hierarchy2"/>
    <dgm:cxn modelId="{3DD479D5-914F-4683-959A-BAC025508A10}" type="presParOf" srcId="{00BF3793-20FF-4B80-BCA2-A3B365CF6398}" destId="{A112D21B-B17C-4B21-86D3-4E410F5581EF}" srcOrd="0" destOrd="0" presId="urn:microsoft.com/office/officeart/2005/8/layout/hierarchy2"/>
    <dgm:cxn modelId="{825720AE-7C60-4FE0-9F16-8432C1F197BC}" type="presParOf" srcId="{00BF3793-20FF-4B80-BCA2-A3B365CF6398}" destId="{AED5769C-6426-4C70-A16E-94C91EA90934}" srcOrd="1" destOrd="0" presId="urn:microsoft.com/office/officeart/2005/8/layout/hierarchy2"/>
    <dgm:cxn modelId="{D557734D-B50B-4D71-BAED-5D292A22BE61}" type="presParOf" srcId="{B738940B-3C45-43CD-B0B8-C5A9C35A49AD}" destId="{F0398D67-247A-4514-8A01-EE81C1CF359B}" srcOrd="2" destOrd="0" presId="urn:microsoft.com/office/officeart/2005/8/layout/hierarchy2"/>
    <dgm:cxn modelId="{3A6B5B39-5C59-49D2-8866-D02271729783}" type="presParOf" srcId="{F0398D67-247A-4514-8A01-EE81C1CF359B}" destId="{8B6CB9C5-D560-4F50-92CF-228DDB646B8F}" srcOrd="0" destOrd="0" presId="urn:microsoft.com/office/officeart/2005/8/layout/hierarchy2"/>
    <dgm:cxn modelId="{F3CEC11C-CFA0-4C9D-863C-ABB6052BEA9B}" type="presParOf" srcId="{B738940B-3C45-43CD-B0B8-C5A9C35A49AD}" destId="{4255557F-2C30-4C22-A690-D4705B8E2BDB}" srcOrd="3" destOrd="0" presId="urn:microsoft.com/office/officeart/2005/8/layout/hierarchy2"/>
    <dgm:cxn modelId="{9E8795B7-F01C-4FFC-B585-1E250EF89DFA}" type="presParOf" srcId="{4255557F-2C30-4C22-A690-D4705B8E2BDB}" destId="{249F2E0C-8442-4721-B480-2AE45F905066}" srcOrd="0" destOrd="0" presId="urn:microsoft.com/office/officeart/2005/8/layout/hierarchy2"/>
    <dgm:cxn modelId="{385534FC-ED31-44FF-846B-2C26739A6D75}" type="presParOf" srcId="{4255557F-2C30-4C22-A690-D4705B8E2BDB}" destId="{F3B91057-2B04-4F3F-A1B7-1AF9816682FA}" srcOrd="1" destOrd="0" presId="urn:microsoft.com/office/officeart/2005/8/layout/hierarchy2"/>
    <dgm:cxn modelId="{3C8491BF-DC30-4913-B4A6-E6C09EBAAB79}" type="presParOf" srcId="{F3B91057-2B04-4F3F-A1B7-1AF9816682FA}" destId="{BFB94705-E3E0-4911-9ED1-651738B517E7}" srcOrd="0" destOrd="0" presId="urn:microsoft.com/office/officeart/2005/8/layout/hierarchy2"/>
    <dgm:cxn modelId="{F95584DC-34BA-43E0-961E-BC20A7E5C397}" type="presParOf" srcId="{BFB94705-E3E0-4911-9ED1-651738B517E7}" destId="{030D3A9A-4177-4F00-8E24-C1F53478C036}" srcOrd="0" destOrd="0" presId="urn:microsoft.com/office/officeart/2005/8/layout/hierarchy2"/>
    <dgm:cxn modelId="{6464A6E2-5C4B-4F46-A5EB-9255ED3FF27A}" type="presParOf" srcId="{F3B91057-2B04-4F3F-A1B7-1AF9816682FA}" destId="{86409CF0-D86D-4055-9612-6AD438A0E6E0}" srcOrd="1" destOrd="0" presId="urn:microsoft.com/office/officeart/2005/8/layout/hierarchy2"/>
    <dgm:cxn modelId="{10DDFC36-E417-4B20-BD4A-085CFCBB13B5}" type="presParOf" srcId="{86409CF0-D86D-4055-9612-6AD438A0E6E0}" destId="{92F547B0-139C-4555-866A-17F862D7F231}" srcOrd="0" destOrd="0" presId="urn:microsoft.com/office/officeart/2005/8/layout/hierarchy2"/>
    <dgm:cxn modelId="{2DB64712-0763-4634-89E0-74A78C02D7AA}" type="presParOf" srcId="{86409CF0-D86D-4055-9612-6AD438A0E6E0}" destId="{D62C887E-130C-412F-8986-F218A9958D6B}"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E0F276-EDA4-49D0-8853-36F56B096C94}" type="doc">
      <dgm:prSet loTypeId="urn:microsoft.com/office/officeart/2005/8/layout/hierarchy2" loCatId="hierarchy" qsTypeId="urn:microsoft.com/office/officeart/2005/8/quickstyle/3d2" qsCatId="3D" csTypeId="urn:microsoft.com/office/officeart/2005/8/colors/accent6_2" csCatId="accent6" phldr="1"/>
      <dgm:spPr/>
      <dgm:t>
        <a:bodyPr/>
        <a:lstStyle/>
        <a:p>
          <a:endParaRPr lang="es-SV"/>
        </a:p>
      </dgm:t>
    </dgm:pt>
    <dgm:pt modelId="{5D3F5FA0-A5F4-4509-96A4-CE3237C1E13D}">
      <dgm:prSet phldrT="[Texto]" custT="1"/>
      <dgm:spPr/>
      <dgm:t>
        <a:bodyPr/>
        <a:lstStyle/>
        <a:p>
          <a:r>
            <a:rPr lang="es-ES" sz="1600" b="1" dirty="0">
              <a:solidFill>
                <a:schemeClr val="tx2">
                  <a:lumMod val="50000"/>
                </a:schemeClr>
              </a:solidFill>
            </a:rPr>
            <a:t>OE. 3: Mitigar el impacto económico que genera un siniestro de tránsito a las victimas y a sus familias, a través de la entrega de una prestación económica.</a:t>
          </a:r>
        </a:p>
        <a:p>
          <a:r>
            <a:rPr lang="es-ES" sz="1600" b="1" dirty="0">
              <a:solidFill>
                <a:schemeClr val="tx2">
                  <a:lumMod val="50000"/>
                </a:schemeClr>
              </a:solidFill>
            </a:rPr>
            <a:t>Programado: 100%</a:t>
          </a:r>
        </a:p>
        <a:p>
          <a:r>
            <a:rPr lang="es-ES" sz="1600" b="1" dirty="0">
              <a:solidFill>
                <a:schemeClr val="tx2">
                  <a:lumMod val="50000"/>
                </a:schemeClr>
              </a:solidFill>
            </a:rPr>
            <a:t>Ejecutado: 100%</a:t>
          </a:r>
        </a:p>
        <a:p>
          <a:r>
            <a:rPr lang="es-ES" sz="1600" b="1" dirty="0">
              <a:solidFill>
                <a:schemeClr val="tx2">
                  <a:lumMod val="50000"/>
                </a:schemeClr>
              </a:solidFill>
            </a:rPr>
            <a:t>Equivalente al 10% programado en el PEI 2023</a:t>
          </a:r>
          <a:endParaRPr lang="es-SV" sz="1600" b="1" dirty="0">
            <a:solidFill>
              <a:schemeClr val="tx2">
                <a:lumMod val="50000"/>
              </a:schemeClr>
            </a:solidFill>
          </a:endParaRPr>
        </a:p>
      </dgm:t>
    </dgm:pt>
    <dgm:pt modelId="{D83BA286-FA72-4C07-BD0C-1A104104BDBE}" type="parTrans" cxnId="{1C7A6B28-9E84-4CCB-B33D-312D65873AC0}">
      <dgm:prSet/>
      <dgm:spPr/>
      <dgm:t>
        <a:bodyPr/>
        <a:lstStyle/>
        <a:p>
          <a:endParaRPr lang="es-SV" b="1">
            <a:solidFill>
              <a:schemeClr val="tx2">
                <a:lumMod val="50000"/>
              </a:schemeClr>
            </a:solidFill>
          </a:endParaRPr>
        </a:p>
      </dgm:t>
    </dgm:pt>
    <dgm:pt modelId="{8E2126A8-B55E-46D3-BAFA-5A09E616C19A}" type="sibTrans" cxnId="{1C7A6B28-9E84-4CCB-B33D-312D65873AC0}">
      <dgm:prSet/>
      <dgm:spPr/>
      <dgm:t>
        <a:bodyPr/>
        <a:lstStyle/>
        <a:p>
          <a:endParaRPr lang="es-SV" b="1">
            <a:solidFill>
              <a:schemeClr val="tx2">
                <a:lumMod val="50000"/>
              </a:schemeClr>
            </a:solidFill>
          </a:endParaRPr>
        </a:p>
      </dgm:t>
    </dgm:pt>
    <dgm:pt modelId="{DEDD1590-D42B-464B-B49B-3730A8464BF3}">
      <dgm:prSet phldrT="[Texto]" custT="1"/>
      <dgm:spPr/>
      <dgm:t>
        <a:bodyPr/>
        <a:lstStyle/>
        <a:p>
          <a:r>
            <a:rPr lang="es-ES" sz="1400" b="1" dirty="0">
              <a:solidFill>
                <a:schemeClr val="tx2">
                  <a:lumMod val="50000"/>
                </a:schemeClr>
              </a:solidFill>
            </a:rPr>
            <a:t>AE 3.1.: Entregar una prestación económica oportuna a las victimas que resulten con algún grado de discapacidad o a los familiares de los que resultan fallecidos a consecuencia de un siniestro de tránsito terrestre.</a:t>
          </a:r>
        </a:p>
      </dgm:t>
    </dgm:pt>
    <dgm:pt modelId="{B6F0471A-0A7E-4A66-B721-0B2CDC5F3C8A}" type="parTrans" cxnId="{B32704B3-9B67-4191-8DA3-68A042CAB358}">
      <dgm:prSet/>
      <dgm:spPr/>
      <dgm:t>
        <a:bodyPr/>
        <a:lstStyle/>
        <a:p>
          <a:endParaRPr lang="es-SV" b="1">
            <a:solidFill>
              <a:schemeClr val="tx2">
                <a:lumMod val="50000"/>
              </a:schemeClr>
            </a:solidFill>
          </a:endParaRPr>
        </a:p>
      </dgm:t>
    </dgm:pt>
    <dgm:pt modelId="{E63ADCD6-A932-47BC-9E03-2A8ABA7D4868}" type="sibTrans" cxnId="{B32704B3-9B67-4191-8DA3-68A042CAB358}">
      <dgm:prSet/>
      <dgm:spPr/>
      <dgm:t>
        <a:bodyPr/>
        <a:lstStyle/>
        <a:p>
          <a:endParaRPr lang="es-SV" b="1">
            <a:solidFill>
              <a:schemeClr val="tx2">
                <a:lumMod val="50000"/>
              </a:schemeClr>
            </a:solidFill>
          </a:endParaRPr>
        </a:p>
      </dgm:t>
    </dgm:pt>
    <dgm:pt modelId="{33BFF285-7294-40B2-A488-12DBE6546E43}">
      <dgm:prSet custT="1"/>
      <dgm:spPr/>
      <dgm:t>
        <a:bodyPr/>
        <a:lstStyle/>
        <a:p>
          <a:r>
            <a:rPr lang="es-ES" sz="1300" b="1" dirty="0">
              <a:solidFill>
                <a:schemeClr val="tx2">
                  <a:lumMod val="50000"/>
                </a:schemeClr>
              </a:solidFill>
            </a:rPr>
            <a:t>Programado: 100%</a:t>
          </a:r>
        </a:p>
        <a:p>
          <a:r>
            <a:rPr lang="es-ES" sz="1300" b="1" dirty="0">
              <a:solidFill>
                <a:schemeClr val="tx2">
                  <a:lumMod val="50000"/>
                </a:schemeClr>
              </a:solidFill>
            </a:rPr>
            <a:t>Ejecutado: 100%</a:t>
          </a:r>
        </a:p>
        <a:p>
          <a:r>
            <a:rPr lang="es-ES" sz="1300" b="1" dirty="0">
              <a:solidFill>
                <a:schemeClr val="tx2">
                  <a:lumMod val="50000"/>
                </a:schemeClr>
              </a:solidFill>
            </a:rPr>
            <a:t>2023: 100%</a:t>
          </a:r>
          <a:endParaRPr lang="es-SV" sz="1300" dirty="0"/>
        </a:p>
      </dgm:t>
    </dgm:pt>
    <dgm:pt modelId="{C135D145-E4D2-440B-B373-50371CB47365}" type="parTrans" cxnId="{ED79616B-87EC-4801-962D-42BE32F52E35}">
      <dgm:prSet/>
      <dgm:spPr/>
      <dgm:t>
        <a:bodyPr/>
        <a:lstStyle/>
        <a:p>
          <a:endParaRPr lang="es-SV"/>
        </a:p>
      </dgm:t>
    </dgm:pt>
    <dgm:pt modelId="{2ED2BE4C-40D3-4CDB-928A-2C3373A191D8}" type="sibTrans" cxnId="{ED79616B-87EC-4801-962D-42BE32F52E35}">
      <dgm:prSet/>
      <dgm:spPr/>
      <dgm:t>
        <a:bodyPr/>
        <a:lstStyle/>
        <a:p>
          <a:endParaRPr lang="es-SV"/>
        </a:p>
      </dgm:t>
    </dgm:pt>
    <dgm:pt modelId="{32CB1997-60FA-4CC8-9AE1-12E51E12922A}" type="pres">
      <dgm:prSet presAssocID="{34E0F276-EDA4-49D0-8853-36F56B096C94}" presName="diagram" presStyleCnt="0">
        <dgm:presLayoutVars>
          <dgm:chPref val="1"/>
          <dgm:dir/>
          <dgm:animOne val="branch"/>
          <dgm:animLvl val="lvl"/>
          <dgm:resizeHandles val="exact"/>
        </dgm:presLayoutVars>
      </dgm:prSet>
      <dgm:spPr/>
    </dgm:pt>
    <dgm:pt modelId="{F9248773-E703-44C0-843F-6C83BB76288C}" type="pres">
      <dgm:prSet presAssocID="{5D3F5FA0-A5F4-4509-96A4-CE3237C1E13D}" presName="root1" presStyleCnt="0"/>
      <dgm:spPr/>
    </dgm:pt>
    <dgm:pt modelId="{9C828021-D53A-48DD-BE9B-802767C9AD23}" type="pres">
      <dgm:prSet presAssocID="{5D3F5FA0-A5F4-4509-96A4-CE3237C1E13D}" presName="LevelOneTextNode" presStyleLbl="node0" presStyleIdx="0" presStyleCnt="1" custScaleX="153473" custScaleY="331578" custLinFactNeighborX="-58179" custLinFactNeighborY="631">
        <dgm:presLayoutVars>
          <dgm:chPref val="3"/>
        </dgm:presLayoutVars>
      </dgm:prSet>
      <dgm:spPr/>
    </dgm:pt>
    <dgm:pt modelId="{B738940B-3C45-43CD-B0B8-C5A9C35A49AD}" type="pres">
      <dgm:prSet presAssocID="{5D3F5FA0-A5F4-4509-96A4-CE3237C1E13D}" presName="level2hierChild" presStyleCnt="0"/>
      <dgm:spPr/>
    </dgm:pt>
    <dgm:pt modelId="{8D3EBC08-B025-4274-939C-7C83FA8513DB}" type="pres">
      <dgm:prSet presAssocID="{B6F0471A-0A7E-4A66-B721-0B2CDC5F3C8A}" presName="conn2-1" presStyleLbl="parChTrans1D2" presStyleIdx="0" presStyleCnt="1"/>
      <dgm:spPr/>
    </dgm:pt>
    <dgm:pt modelId="{8C3885DE-41A2-4F34-BFE2-113FEB95039C}" type="pres">
      <dgm:prSet presAssocID="{B6F0471A-0A7E-4A66-B721-0B2CDC5F3C8A}" presName="connTx" presStyleLbl="parChTrans1D2" presStyleIdx="0" presStyleCnt="1"/>
      <dgm:spPr/>
    </dgm:pt>
    <dgm:pt modelId="{4FC38F6B-65D5-4EA2-890E-6D8C1BA262FD}" type="pres">
      <dgm:prSet presAssocID="{DEDD1590-D42B-464B-B49B-3730A8464BF3}" presName="root2" presStyleCnt="0"/>
      <dgm:spPr/>
    </dgm:pt>
    <dgm:pt modelId="{E1819DC5-EDF0-416A-8D0A-C1EC8EF4AFEB}" type="pres">
      <dgm:prSet presAssocID="{DEDD1590-D42B-464B-B49B-3730A8464BF3}" presName="LevelTwoTextNode" presStyleLbl="node2" presStyleIdx="0" presStyleCnt="1" custScaleX="262202" custScaleY="146370">
        <dgm:presLayoutVars>
          <dgm:chPref val="3"/>
        </dgm:presLayoutVars>
      </dgm:prSet>
      <dgm:spPr/>
    </dgm:pt>
    <dgm:pt modelId="{486BE9AE-5624-456A-833F-DC3E3309204D}" type="pres">
      <dgm:prSet presAssocID="{DEDD1590-D42B-464B-B49B-3730A8464BF3}" presName="level3hierChild" presStyleCnt="0"/>
      <dgm:spPr/>
    </dgm:pt>
    <dgm:pt modelId="{DBE97089-6BBE-413A-8D72-83528CE0EE95}" type="pres">
      <dgm:prSet presAssocID="{C135D145-E4D2-440B-B373-50371CB47365}" presName="conn2-1" presStyleLbl="parChTrans1D3" presStyleIdx="0" presStyleCnt="1"/>
      <dgm:spPr/>
    </dgm:pt>
    <dgm:pt modelId="{5C704BE3-EDCA-4378-BAF6-692A91F412CA}" type="pres">
      <dgm:prSet presAssocID="{C135D145-E4D2-440B-B373-50371CB47365}" presName="connTx" presStyleLbl="parChTrans1D3" presStyleIdx="0" presStyleCnt="1"/>
      <dgm:spPr/>
    </dgm:pt>
    <dgm:pt modelId="{A263B7A2-9D04-467D-81D1-96511EF9C5E9}" type="pres">
      <dgm:prSet presAssocID="{33BFF285-7294-40B2-A488-12DBE6546E43}" presName="root2" presStyleCnt="0"/>
      <dgm:spPr/>
    </dgm:pt>
    <dgm:pt modelId="{43D6FD8F-1AB7-4D7E-882D-D84CD393FE1F}" type="pres">
      <dgm:prSet presAssocID="{33BFF285-7294-40B2-A488-12DBE6546E43}" presName="LevelTwoTextNode" presStyleLbl="node3" presStyleIdx="0" presStyleCnt="1">
        <dgm:presLayoutVars>
          <dgm:chPref val="3"/>
        </dgm:presLayoutVars>
      </dgm:prSet>
      <dgm:spPr/>
    </dgm:pt>
    <dgm:pt modelId="{764FB015-6E15-44B6-881E-A9016D2DDB57}" type="pres">
      <dgm:prSet presAssocID="{33BFF285-7294-40B2-A488-12DBE6546E43}" presName="level3hierChild" presStyleCnt="0"/>
      <dgm:spPr/>
    </dgm:pt>
  </dgm:ptLst>
  <dgm:cxnLst>
    <dgm:cxn modelId="{3A90B314-CB90-4606-B070-8434CFE16165}" type="presOf" srcId="{C135D145-E4D2-440B-B373-50371CB47365}" destId="{DBE97089-6BBE-413A-8D72-83528CE0EE95}" srcOrd="0" destOrd="0" presId="urn:microsoft.com/office/officeart/2005/8/layout/hierarchy2"/>
    <dgm:cxn modelId="{F9D46816-51F5-4025-8B08-828B54C7FF0B}" type="presOf" srcId="{B6F0471A-0A7E-4A66-B721-0B2CDC5F3C8A}" destId="{8D3EBC08-B025-4274-939C-7C83FA8513DB}" srcOrd="0" destOrd="0" presId="urn:microsoft.com/office/officeart/2005/8/layout/hierarchy2"/>
    <dgm:cxn modelId="{1C7A6B28-9E84-4CCB-B33D-312D65873AC0}" srcId="{34E0F276-EDA4-49D0-8853-36F56B096C94}" destId="{5D3F5FA0-A5F4-4509-96A4-CE3237C1E13D}" srcOrd="0" destOrd="0" parTransId="{D83BA286-FA72-4C07-BD0C-1A104104BDBE}" sibTransId="{8E2126A8-B55E-46D3-BAFA-5A09E616C19A}"/>
    <dgm:cxn modelId="{ED79616B-87EC-4801-962D-42BE32F52E35}" srcId="{DEDD1590-D42B-464B-B49B-3730A8464BF3}" destId="{33BFF285-7294-40B2-A488-12DBE6546E43}" srcOrd="0" destOrd="0" parTransId="{C135D145-E4D2-440B-B373-50371CB47365}" sibTransId="{2ED2BE4C-40D3-4CDB-928A-2C3373A191D8}"/>
    <dgm:cxn modelId="{740C6050-A6E1-4468-8829-FFEE9A6D3662}" type="presOf" srcId="{5D3F5FA0-A5F4-4509-96A4-CE3237C1E13D}" destId="{9C828021-D53A-48DD-BE9B-802767C9AD23}" srcOrd="0" destOrd="0" presId="urn:microsoft.com/office/officeart/2005/8/layout/hierarchy2"/>
    <dgm:cxn modelId="{52695D79-A59C-463D-86C0-E3235AAC168B}" type="presOf" srcId="{B6F0471A-0A7E-4A66-B721-0B2CDC5F3C8A}" destId="{8C3885DE-41A2-4F34-BFE2-113FEB95039C}" srcOrd="1" destOrd="0" presId="urn:microsoft.com/office/officeart/2005/8/layout/hierarchy2"/>
    <dgm:cxn modelId="{CD12DD8C-DA6E-4830-B1F1-EBB017C83DC1}" type="presOf" srcId="{DEDD1590-D42B-464B-B49B-3730A8464BF3}" destId="{E1819DC5-EDF0-416A-8D0A-C1EC8EF4AFEB}" srcOrd="0" destOrd="0" presId="urn:microsoft.com/office/officeart/2005/8/layout/hierarchy2"/>
    <dgm:cxn modelId="{41A6649A-8AA9-4B87-96CB-705607704961}" type="presOf" srcId="{C135D145-E4D2-440B-B373-50371CB47365}" destId="{5C704BE3-EDCA-4378-BAF6-692A91F412CA}" srcOrd="1" destOrd="0" presId="urn:microsoft.com/office/officeart/2005/8/layout/hierarchy2"/>
    <dgm:cxn modelId="{B32704B3-9B67-4191-8DA3-68A042CAB358}" srcId="{5D3F5FA0-A5F4-4509-96A4-CE3237C1E13D}" destId="{DEDD1590-D42B-464B-B49B-3730A8464BF3}" srcOrd="0" destOrd="0" parTransId="{B6F0471A-0A7E-4A66-B721-0B2CDC5F3C8A}" sibTransId="{E63ADCD6-A932-47BC-9E03-2A8ABA7D4868}"/>
    <dgm:cxn modelId="{CC9207C1-A989-4159-A03A-F67029EC246F}" type="presOf" srcId="{33BFF285-7294-40B2-A488-12DBE6546E43}" destId="{43D6FD8F-1AB7-4D7E-882D-D84CD393FE1F}" srcOrd="0" destOrd="0" presId="urn:microsoft.com/office/officeart/2005/8/layout/hierarchy2"/>
    <dgm:cxn modelId="{569D87E6-0AB5-47B1-A70F-97599D3491E5}" type="presOf" srcId="{34E0F276-EDA4-49D0-8853-36F56B096C94}" destId="{32CB1997-60FA-4CC8-9AE1-12E51E12922A}" srcOrd="0" destOrd="0" presId="urn:microsoft.com/office/officeart/2005/8/layout/hierarchy2"/>
    <dgm:cxn modelId="{51271C78-B675-4E54-AFDE-57BE1102537E}" type="presParOf" srcId="{32CB1997-60FA-4CC8-9AE1-12E51E12922A}" destId="{F9248773-E703-44C0-843F-6C83BB76288C}" srcOrd="0" destOrd="0" presId="urn:microsoft.com/office/officeart/2005/8/layout/hierarchy2"/>
    <dgm:cxn modelId="{9DAF659E-34CD-4B83-8AA1-583EE590C91A}" type="presParOf" srcId="{F9248773-E703-44C0-843F-6C83BB76288C}" destId="{9C828021-D53A-48DD-BE9B-802767C9AD23}" srcOrd="0" destOrd="0" presId="urn:microsoft.com/office/officeart/2005/8/layout/hierarchy2"/>
    <dgm:cxn modelId="{5B7C9467-EF56-44DD-900B-4DD2EBC41FED}" type="presParOf" srcId="{F9248773-E703-44C0-843F-6C83BB76288C}" destId="{B738940B-3C45-43CD-B0B8-C5A9C35A49AD}" srcOrd="1" destOrd="0" presId="urn:microsoft.com/office/officeart/2005/8/layout/hierarchy2"/>
    <dgm:cxn modelId="{FA1923A6-8AD8-46C4-991E-9FE78BA4DAE7}" type="presParOf" srcId="{B738940B-3C45-43CD-B0B8-C5A9C35A49AD}" destId="{8D3EBC08-B025-4274-939C-7C83FA8513DB}" srcOrd="0" destOrd="0" presId="urn:microsoft.com/office/officeart/2005/8/layout/hierarchy2"/>
    <dgm:cxn modelId="{773E2479-A3A3-440B-9AC6-81BE0B0D124D}" type="presParOf" srcId="{8D3EBC08-B025-4274-939C-7C83FA8513DB}" destId="{8C3885DE-41A2-4F34-BFE2-113FEB95039C}" srcOrd="0" destOrd="0" presId="urn:microsoft.com/office/officeart/2005/8/layout/hierarchy2"/>
    <dgm:cxn modelId="{6DCF3BCE-1F59-4BE0-B823-8041CCA156E7}" type="presParOf" srcId="{B738940B-3C45-43CD-B0B8-C5A9C35A49AD}" destId="{4FC38F6B-65D5-4EA2-890E-6D8C1BA262FD}" srcOrd="1" destOrd="0" presId="urn:microsoft.com/office/officeart/2005/8/layout/hierarchy2"/>
    <dgm:cxn modelId="{2A4D7A3C-D869-4EF5-B875-A982FE5F96CB}" type="presParOf" srcId="{4FC38F6B-65D5-4EA2-890E-6D8C1BA262FD}" destId="{E1819DC5-EDF0-416A-8D0A-C1EC8EF4AFEB}" srcOrd="0" destOrd="0" presId="urn:microsoft.com/office/officeart/2005/8/layout/hierarchy2"/>
    <dgm:cxn modelId="{2C9DB68C-AABC-4AB0-9B4A-0790F016D653}" type="presParOf" srcId="{4FC38F6B-65D5-4EA2-890E-6D8C1BA262FD}" destId="{486BE9AE-5624-456A-833F-DC3E3309204D}" srcOrd="1" destOrd="0" presId="urn:microsoft.com/office/officeart/2005/8/layout/hierarchy2"/>
    <dgm:cxn modelId="{878AB6D7-6333-4312-BCF1-3D8A5626C538}" type="presParOf" srcId="{486BE9AE-5624-456A-833F-DC3E3309204D}" destId="{DBE97089-6BBE-413A-8D72-83528CE0EE95}" srcOrd="0" destOrd="0" presId="urn:microsoft.com/office/officeart/2005/8/layout/hierarchy2"/>
    <dgm:cxn modelId="{C575DEDF-23D4-4944-9D03-3295F4D64DA1}" type="presParOf" srcId="{DBE97089-6BBE-413A-8D72-83528CE0EE95}" destId="{5C704BE3-EDCA-4378-BAF6-692A91F412CA}" srcOrd="0" destOrd="0" presId="urn:microsoft.com/office/officeart/2005/8/layout/hierarchy2"/>
    <dgm:cxn modelId="{56CC2329-7B7B-4DAD-8622-975C112E31BC}" type="presParOf" srcId="{486BE9AE-5624-456A-833F-DC3E3309204D}" destId="{A263B7A2-9D04-467D-81D1-96511EF9C5E9}" srcOrd="1" destOrd="0" presId="urn:microsoft.com/office/officeart/2005/8/layout/hierarchy2"/>
    <dgm:cxn modelId="{BDCEECD0-4D11-46EA-8E01-79FDEBCDF44D}" type="presParOf" srcId="{A263B7A2-9D04-467D-81D1-96511EF9C5E9}" destId="{43D6FD8F-1AB7-4D7E-882D-D84CD393FE1F}" srcOrd="0" destOrd="0" presId="urn:microsoft.com/office/officeart/2005/8/layout/hierarchy2"/>
    <dgm:cxn modelId="{C101496C-A7B7-472B-9BA9-779969613406}" type="presParOf" srcId="{A263B7A2-9D04-467D-81D1-96511EF9C5E9}" destId="{764FB015-6E15-44B6-881E-A9016D2DDB57}"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4E0F276-EDA4-49D0-8853-36F56B096C94}" type="doc">
      <dgm:prSet loTypeId="urn:microsoft.com/office/officeart/2005/8/layout/hierarchy2" loCatId="hierarchy" qsTypeId="urn:microsoft.com/office/officeart/2005/8/quickstyle/3d2" qsCatId="3D" csTypeId="urn:microsoft.com/office/officeart/2005/8/colors/accent6_2" csCatId="accent6" phldr="1"/>
      <dgm:spPr/>
      <dgm:t>
        <a:bodyPr/>
        <a:lstStyle/>
        <a:p>
          <a:endParaRPr lang="es-SV"/>
        </a:p>
      </dgm:t>
    </dgm:pt>
    <dgm:pt modelId="{5D3F5FA0-A5F4-4509-96A4-CE3237C1E13D}">
      <dgm:prSet phldrT="[Texto]" custT="1"/>
      <dgm:spPr/>
      <dgm:t>
        <a:bodyPr/>
        <a:lstStyle/>
        <a:p>
          <a:r>
            <a:rPr lang="es-ES" sz="1600" b="1" dirty="0">
              <a:solidFill>
                <a:schemeClr val="tx2">
                  <a:lumMod val="50000"/>
                </a:schemeClr>
              </a:solidFill>
            </a:rPr>
            <a:t>OE. 4: Desarrollar el programa de rehabilitación para personas con discapacidad como resultado de siniestros de tránsito.</a:t>
          </a:r>
        </a:p>
        <a:p>
          <a:r>
            <a:rPr lang="es-ES" sz="1600" b="1" dirty="0">
              <a:solidFill>
                <a:schemeClr val="tx2">
                  <a:lumMod val="50000"/>
                </a:schemeClr>
              </a:solidFill>
            </a:rPr>
            <a:t>Programado: 100%</a:t>
          </a:r>
        </a:p>
        <a:p>
          <a:r>
            <a:rPr lang="es-ES" sz="1600" b="1" dirty="0">
              <a:solidFill>
                <a:schemeClr val="tx2">
                  <a:lumMod val="50000"/>
                </a:schemeClr>
              </a:solidFill>
            </a:rPr>
            <a:t>Ejecutado: 100%</a:t>
          </a:r>
        </a:p>
        <a:p>
          <a:r>
            <a:rPr lang="es-ES" sz="1600" b="1" dirty="0">
              <a:solidFill>
                <a:schemeClr val="tx2">
                  <a:lumMod val="50000"/>
                </a:schemeClr>
              </a:solidFill>
            </a:rPr>
            <a:t>Equivalente al 10% programado en el PEI 2023</a:t>
          </a:r>
          <a:endParaRPr lang="es-SV" sz="1600" b="1" dirty="0">
            <a:solidFill>
              <a:schemeClr val="tx2">
                <a:lumMod val="50000"/>
              </a:schemeClr>
            </a:solidFill>
          </a:endParaRPr>
        </a:p>
      </dgm:t>
    </dgm:pt>
    <dgm:pt modelId="{D83BA286-FA72-4C07-BD0C-1A104104BDBE}" type="parTrans" cxnId="{1C7A6B28-9E84-4CCB-B33D-312D65873AC0}">
      <dgm:prSet/>
      <dgm:spPr/>
      <dgm:t>
        <a:bodyPr/>
        <a:lstStyle/>
        <a:p>
          <a:endParaRPr lang="es-SV" b="1">
            <a:solidFill>
              <a:schemeClr val="tx2">
                <a:lumMod val="50000"/>
              </a:schemeClr>
            </a:solidFill>
          </a:endParaRPr>
        </a:p>
      </dgm:t>
    </dgm:pt>
    <dgm:pt modelId="{8E2126A8-B55E-46D3-BAFA-5A09E616C19A}" type="sibTrans" cxnId="{1C7A6B28-9E84-4CCB-B33D-312D65873AC0}">
      <dgm:prSet/>
      <dgm:spPr/>
      <dgm:t>
        <a:bodyPr/>
        <a:lstStyle/>
        <a:p>
          <a:endParaRPr lang="es-SV" b="1">
            <a:solidFill>
              <a:schemeClr val="tx2">
                <a:lumMod val="50000"/>
              </a:schemeClr>
            </a:solidFill>
          </a:endParaRPr>
        </a:p>
      </dgm:t>
    </dgm:pt>
    <dgm:pt modelId="{DEDD1590-D42B-464B-B49B-3730A8464BF3}">
      <dgm:prSet phldrT="[Texto]" custT="1"/>
      <dgm:spPr/>
      <dgm:t>
        <a:bodyPr/>
        <a:lstStyle/>
        <a:p>
          <a:r>
            <a:rPr lang="es-ES" sz="1400" b="1" dirty="0">
              <a:solidFill>
                <a:schemeClr val="tx2">
                  <a:lumMod val="50000"/>
                </a:schemeClr>
              </a:solidFill>
            </a:rPr>
            <a:t>AE 4.1.: Implementación del proyecto </a:t>
          </a:r>
        </a:p>
        <a:p>
          <a:r>
            <a:rPr lang="es-ES" sz="1400" b="1" dirty="0">
              <a:solidFill>
                <a:schemeClr val="tx2">
                  <a:lumMod val="50000"/>
                </a:schemeClr>
              </a:solidFill>
            </a:rPr>
            <a:t>TE ACOMPAÑO</a:t>
          </a:r>
        </a:p>
      </dgm:t>
    </dgm:pt>
    <dgm:pt modelId="{B6F0471A-0A7E-4A66-B721-0B2CDC5F3C8A}" type="parTrans" cxnId="{B32704B3-9B67-4191-8DA3-68A042CAB358}">
      <dgm:prSet/>
      <dgm:spPr/>
      <dgm:t>
        <a:bodyPr/>
        <a:lstStyle/>
        <a:p>
          <a:endParaRPr lang="es-SV" b="1">
            <a:solidFill>
              <a:schemeClr val="tx2">
                <a:lumMod val="50000"/>
              </a:schemeClr>
            </a:solidFill>
          </a:endParaRPr>
        </a:p>
      </dgm:t>
    </dgm:pt>
    <dgm:pt modelId="{E63ADCD6-A932-47BC-9E03-2A8ABA7D4868}" type="sibTrans" cxnId="{B32704B3-9B67-4191-8DA3-68A042CAB358}">
      <dgm:prSet/>
      <dgm:spPr/>
      <dgm:t>
        <a:bodyPr/>
        <a:lstStyle/>
        <a:p>
          <a:endParaRPr lang="es-SV" b="1">
            <a:solidFill>
              <a:schemeClr val="tx2">
                <a:lumMod val="50000"/>
              </a:schemeClr>
            </a:solidFill>
          </a:endParaRPr>
        </a:p>
      </dgm:t>
    </dgm:pt>
    <dgm:pt modelId="{15CAA0BB-2D52-4C7B-99B7-CB685D1A8300}">
      <dgm:prSet phldrT="[Texto]" custT="1"/>
      <dgm:spPr/>
      <dgm:t>
        <a:bodyPr/>
        <a:lstStyle/>
        <a:p>
          <a:r>
            <a:rPr lang="es-ES" sz="1400" b="1" dirty="0">
              <a:solidFill>
                <a:schemeClr val="tx2">
                  <a:lumMod val="50000"/>
                </a:schemeClr>
              </a:solidFill>
            </a:rPr>
            <a:t>AE 4.2.: Implementación del proyecto </a:t>
          </a:r>
        </a:p>
        <a:p>
          <a:r>
            <a:rPr lang="es-ES" sz="1400" b="1" dirty="0">
              <a:solidFill>
                <a:schemeClr val="tx2">
                  <a:lumMod val="50000"/>
                </a:schemeClr>
              </a:solidFill>
            </a:rPr>
            <a:t>YO CUENTO</a:t>
          </a:r>
        </a:p>
      </dgm:t>
    </dgm:pt>
    <dgm:pt modelId="{18ECB499-9C74-40DA-B5FD-44BD6AE03D0F}" type="parTrans" cxnId="{0F3FDF8E-5BB1-4EFE-AE1C-A36EFD77EA8E}">
      <dgm:prSet/>
      <dgm:spPr/>
      <dgm:t>
        <a:bodyPr/>
        <a:lstStyle/>
        <a:p>
          <a:endParaRPr lang="es-SV" b="1">
            <a:solidFill>
              <a:schemeClr val="tx2">
                <a:lumMod val="50000"/>
              </a:schemeClr>
            </a:solidFill>
          </a:endParaRPr>
        </a:p>
      </dgm:t>
    </dgm:pt>
    <dgm:pt modelId="{179839A0-96B2-46A0-9B17-FE4139F1B873}" type="sibTrans" cxnId="{0F3FDF8E-5BB1-4EFE-AE1C-A36EFD77EA8E}">
      <dgm:prSet/>
      <dgm:spPr/>
      <dgm:t>
        <a:bodyPr/>
        <a:lstStyle/>
        <a:p>
          <a:endParaRPr lang="es-SV" b="1">
            <a:solidFill>
              <a:schemeClr val="tx2">
                <a:lumMod val="50000"/>
              </a:schemeClr>
            </a:solidFill>
          </a:endParaRPr>
        </a:p>
      </dgm:t>
    </dgm:pt>
    <dgm:pt modelId="{B97C2AED-A483-4A81-8B72-C7A7FA9F05F9}">
      <dgm:prSet phldrT="[Texto]" custT="1"/>
      <dgm:spPr/>
      <dgm:t>
        <a:bodyPr/>
        <a:lstStyle/>
        <a:p>
          <a:r>
            <a:rPr lang="es-ES" sz="1400" b="1" dirty="0">
              <a:solidFill>
                <a:schemeClr val="tx2">
                  <a:lumMod val="50000"/>
                </a:schemeClr>
              </a:solidFill>
            </a:rPr>
            <a:t>AE 4.3.: Implementación del proyecto </a:t>
          </a:r>
        </a:p>
        <a:p>
          <a:r>
            <a:rPr lang="es-ES" sz="1400" b="1" dirty="0">
              <a:solidFill>
                <a:schemeClr val="tx2">
                  <a:lumMod val="50000"/>
                </a:schemeClr>
              </a:solidFill>
            </a:rPr>
            <a:t>YO SIGO</a:t>
          </a:r>
        </a:p>
      </dgm:t>
    </dgm:pt>
    <dgm:pt modelId="{076E209C-34E6-443D-8209-D56CC9658C8C}" type="parTrans" cxnId="{84B2B57F-0223-43D0-B8DB-349A6EF3A93A}">
      <dgm:prSet/>
      <dgm:spPr/>
      <dgm:t>
        <a:bodyPr/>
        <a:lstStyle/>
        <a:p>
          <a:endParaRPr lang="es-SV" b="1">
            <a:solidFill>
              <a:schemeClr val="tx2">
                <a:lumMod val="50000"/>
              </a:schemeClr>
            </a:solidFill>
          </a:endParaRPr>
        </a:p>
      </dgm:t>
    </dgm:pt>
    <dgm:pt modelId="{05282B4D-7D66-4776-B9BE-648F9296632E}" type="sibTrans" cxnId="{84B2B57F-0223-43D0-B8DB-349A6EF3A93A}">
      <dgm:prSet/>
      <dgm:spPr/>
      <dgm:t>
        <a:bodyPr/>
        <a:lstStyle/>
        <a:p>
          <a:endParaRPr lang="es-SV" b="1">
            <a:solidFill>
              <a:schemeClr val="tx2">
                <a:lumMod val="50000"/>
              </a:schemeClr>
            </a:solidFill>
          </a:endParaRPr>
        </a:p>
      </dgm:t>
    </dgm:pt>
    <dgm:pt modelId="{E43434D6-F345-4D39-8D8C-0DD318037FEE}">
      <dgm:prSet phldrT="[Texto]" custT="1"/>
      <dgm:spPr/>
      <dgm:t>
        <a:bodyPr/>
        <a:lstStyle/>
        <a:p>
          <a:r>
            <a:rPr lang="es-ES" sz="1400" b="1" dirty="0">
              <a:solidFill>
                <a:schemeClr val="tx2">
                  <a:lumMod val="50000"/>
                </a:schemeClr>
              </a:solidFill>
            </a:rPr>
            <a:t>AE 4.4.: Implementación del proyecto </a:t>
          </a:r>
        </a:p>
        <a:p>
          <a:r>
            <a:rPr lang="es-ES" sz="1400" b="1" dirty="0">
              <a:solidFill>
                <a:schemeClr val="tx2">
                  <a:lumMod val="50000"/>
                </a:schemeClr>
              </a:solidFill>
            </a:rPr>
            <a:t>ENTRE IGUALES</a:t>
          </a:r>
        </a:p>
      </dgm:t>
    </dgm:pt>
    <dgm:pt modelId="{D579CEBB-B000-496D-87EB-DDC2F3E613BE}" type="parTrans" cxnId="{C04CACB4-ACE1-4884-B59D-41B279E5245C}">
      <dgm:prSet/>
      <dgm:spPr/>
      <dgm:t>
        <a:bodyPr/>
        <a:lstStyle/>
        <a:p>
          <a:endParaRPr lang="es-SV" b="1">
            <a:solidFill>
              <a:schemeClr val="tx2">
                <a:lumMod val="50000"/>
              </a:schemeClr>
            </a:solidFill>
          </a:endParaRPr>
        </a:p>
      </dgm:t>
    </dgm:pt>
    <dgm:pt modelId="{20A4D1BC-CBAF-46BF-81FF-5DA9A3AEC1D7}" type="sibTrans" cxnId="{C04CACB4-ACE1-4884-B59D-41B279E5245C}">
      <dgm:prSet/>
      <dgm:spPr/>
      <dgm:t>
        <a:bodyPr/>
        <a:lstStyle/>
        <a:p>
          <a:endParaRPr lang="es-SV" b="1">
            <a:solidFill>
              <a:schemeClr val="tx2">
                <a:lumMod val="50000"/>
              </a:schemeClr>
            </a:solidFill>
          </a:endParaRPr>
        </a:p>
      </dgm:t>
    </dgm:pt>
    <dgm:pt modelId="{ECF60E7A-F83E-4527-A57D-44C2AE25F752}">
      <dgm:prSet custT="1"/>
      <dgm:spPr/>
      <dgm:t>
        <a:bodyPr/>
        <a:lstStyle/>
        <a:p>
          <a:r>
            <a:rPr lang="es-ES" sz="1300" b="1" dirty="0">
              <a:solidFill>
                <a:schemeClr val="tx2">
                  <a:lumMod val="50000"/>
                </a:schemeClr>
              </a:solidFill>
            </a:rPr>
            <a:t>Programado: 25%</a:t>
          </a:r>
        </a:p>
        <a:p>
          <a:r>
            <a:rPr lang="es-ES" sz="1300" b="1" dirty="0">
              <a:solidFill>
                <a:schemeClr val="tx2">
                  <a:lumMod val="50000"/>
                </a:schemeClr>
              </a:solidFill>
            </a:rPr>
            <a:t>Ejecutado: 25%</a:t>
          </a:r>
        </a:p>
        <a:p>
          <a:r>
            <a:rPr lang="es-ES" sz="1300" b="1" dirty="0">
              <a:solidFill>
                <a:schemeClr val="tx2">
                  <a:lumMod val="50000"/>
                </a:schemeClr>
              </a:solidFill>
            </a:rPr>
            <a:t>2023: 25%</a:t>
          </a:r>
          <a:endParaRPr lang="es-SV" sz="1300" dirty="0"/>
        </a:p>
      </dgm:t>
    </dgm:pt>
    <dgm:pt modelId="{875B765C-F15F-4CC9-842D-2D396EA5EEDB}" type="parTrans" cxnId="{2E4A8534-1D8D-4AE7-8E8E-7E8D992EE810}">
      <dgm:prSet/>
      <dgm:spPr/>
      <dgm:t>
        <a:bodyPr/>
        <a:lstStyle/>
        <a:p>
          <a:endParaRPr lang="es-SV"/>
        </a:p>
      </dgm:t>
    </dgm:pt>
    <dgm:pt modelId="{D9185139-8775-4D0F-A16C-BCEA5D77F706}" type="sibTrans" cxnId="{2E4A8534-1D8D-4AE7-8E8E-7E8D992EE810}">
      <dgm:prSet/>
      <dgm:spPr/>
      <dgm:t>
        <a:bodyPr/>
        <a:lstStyle/>
        <a:p>
          <a:endParaRPr lang="es-SV"/>
        </a:p>
      </dgm:t>
    </dgm:pt>
    <dgm:pt modelId="{59CDAE78-E98E-4743-90C2-7E9FCF3A7B7B}">
      <dgm:prSet custT="1"/>
      <dgm:spPr/>
      <dgm:t>
        <a:bodyPr/>
        <a:lstStyle/>
        <a:p>
          <a:r>
            <a:rPr lang="es-ES" sz="1300" b="1" dirty="0">
              <a:solidFill>
                <a:schemeClr val="tx2">
                  <a:lumMod val="50000"/>
                </a:schemeClr>
              </a:solidFill>
            </a:rPr>
            <a:t>Programado: 25%</a:t>
          </a:r>
        </a:p>
        <a:p>
          <a:r>
            <a:rPr lang="es-ES" sz="1300" b="1" dirty="0">
              <a:solidFill>
                <a:schemeClr val="tx2">
                  <a:lumMod val="50000"/>
                </a:schemeClr>
              </a:solidFill>
            </a:rPr>
            <a:t>Ejecutado: 25%</a:t>
          </a:r>
        </a:p>
        <a:p>
          <a:r>
            <a:rPr lang="es-ES" sz="1300" b="1" dirty="0">
              <a:solidFill>
                <a:schemeClr val="tx2">
                  <a:lumMod val="50000"/>
                </a:schemeClr>
              </a:solidFill>
            </a:rPr>
            <a:t>2023: 25%</a:t>
          </a:r>
          <a:endParaRPr lang="es-SV" sz="1300" dirty="0"/>
        </a:p>
      </dgm:t>
    </dgm:pt>
    <dgm:pt modelId="{D1A2FED8-B65F-41C5-BF46-E659D7BAB563}" type="parTrans" cxnId="{658340FE-714D-43EA-95C1-6B942377BB81}">
      <dgm:prSet/>
      <dgm:spPr/>
      <dgm:t>
        <a:bodyPr/>
        <a:lstStyle/>
        <a:p>
          <a:endParaRPr lang="es-SV"/>
        </a:p>
      </dgm:t>
    </dgm:pt>
    <dgm:pt modelId="{08327B56-DFF8-4A30-85F1-B94F6864389D}" type="sibTrans" cxnId="{658340FE-714D-43EA-95C1-6B942377BB81}">
      <dgm:prSet/>
      <dgm:spPr/>
      <dgm:t>
        <a:bodyPr/>
        <a:lstStyle/>
        <a:p>
          <a:endParaRPr lang="es-SV"/>
        </a:p>
      </dgm:t>
    </dgm:pt>
    <dgm:pt modelId="{AA424E58-D17D-4ADE-8D15-CF894AE7F899}">
      <dgm:prSet custT="1"/>
      <dgm:spPr/>
      <dgm:t>
        <a:bodyPr/>
        <a:lstStyle/>
        <a:p>
          <a:r>
            <a:rPr lang="es-ES" sz="1300" b="1" dirty="0">
              <a:solidFill>
                <a:schemeClr val="tx2">
                  <a:lumMod val="50000"/>
                </a:schemeClr>
              </a:solidFill>
            </a:rPr>
            <a:t>Programado: 25%</a:t>
          </a:r>
        </a:p>
        <a:p>
          <a:r>
            <a:rPr lang="es-ES" sz="1300" b="1" dirty="0">
              <a:solidFill>
                <a:schemeClr val="tx2">
                  <a:lumMod val="50000"/>
                </a:schemeClr>
              </a:solidFill>
            </a:rPr>
            <a:t>Ejecutado: 25%</a:t>
          </a:r>
        </a:p>
        <a:p>
          <a:r>
            <a:rPr lang="es-ES" sz="1300" b="1" dirty="0">
              <a:solidFill>
                <a:schemeClr val="tx2">
                  <a:lumMod val="50000"/>
                </a:schemeClr>
              </a:solidFill>
            </a:rPr>
            <a:t>2023: 25%</a:t>
          </a:r>
          <a:endParaRPr lang="es-SV" sz="1300" dirty="0"/>
        </a:p>
      </dgm:t>
    </dgm:pt>
    <dgm:pt modelId="{A45F6BE1-8BC4-4A77-BC0C-2DF51AC1B92A}" type="parTrans" cxnId="{371E9546-9486-4B5C-972D-7B54DFDFCB7B}">
      <dgm:prSet/>
      <dgm:spPr/>
      <dgm:t>
        <a:bodyPr/>
        <a:lstStyle/>
        <a:p>
          <a:endParaRPr lang="es-SV"/>
        </a:p>
      </dgm:t>
    </dgm:pt>
    <dgm:pt modelId="{6EF6884B-F474-459F-AC05-587B01788D88}" type="sibTrans" cxnId="{371E9546-9486-4B5C-972D-7B54DFDFCB7B}">
      <dgm:prSet/>
      <dgm:spPr/>
      <dgm:t>
        <a:bodyPr/>
        <a:lstStyle/>
        <a:p>
          <a:endParaRPr lang="es-SV"/>
        </a:p>
      </dgm:t>
    </dgm:pt>
    <dgm:pt modelId="{BCF7D49B-77D4-481B-880D-4C454AF4D4D0}">
      <dgm:prSet custT="1"/>
      <dgm:spPr/>
      <dgm:t>
        <a:bodyPr/>
        <a:lstStyle/>
        <a:p>
          <a:r>
            <a:rPr lang="es-ES" sz="1300" b="1" dirty="0">
              <a:solidFill>
                <a:schemeClr val="tx2">
                  <a:lumMod val="50000"/>
                </a:schemeClr>
              </a:solidFill>
            </a:rPr>
            <a:t>Programado: 25%</a:t>
          </a:r>
        </a:p>
        <a:p>
          <a:r>
            <a:rPr lang="es-ES" sz="1300" b="1" dirty="0">
              <a:solidFill>
                <a:schemeClr val="tx2">
                  <a:lumMod val="50000"/>
                </a:schemeClr>
              </a:solidFill>
            </a:rPr>
            <a:t>Ejecutado: 25%</a:t>
          </a:r>
        </a:p>
        <a:p>
          <a:r>
            <a:rPr lang="es-ES" sz="1300" b="1" dirty="0">
              <a:solidFill>
                <a:schemeClr val="tx2">
                  <a:lumMod val="50000"/>
                </a:schemeClr>
              </a:solidFill>
            </a:rPr>
            <a:t>2023: 25%</a:t>
          </a:r>
          <a:endParaRPr lang="es-SV" sz="1300" dirty="0"/>
        </a:p>
      </dgm:t>
    </dgm:pt>
    <dgm:pt modelId="{E11CA102-454E-4DA2-A2EF-EDD0D742EF34}" type="parTrans" cxnId="{56DF61E0-C181-4BB8-930F-813F6F01D936}">
      <dgm:prSet/>
      <dgm:spPr/>
      <dgm:t>
        <a:bodyPr/>
        <a:lstStyle/>
        <a:p>
          <a:endParaRPr lang="es-SV"/>
        </a:p>
      </dgm:t>
    </dgm:pt>
    <dgm:pt modelId="{A7B35606-D612-4BAD-8D55-9DB54F12840E}" type="sibTrans" cxnId="{56DF61E0-C181-4BB8-930F-813F6F01D936}">
      <dgm:prSet/>
      <dgm:spPr/>
      <dgm:t>
        <a:bodyPr/>
        <a:lstStyle/>
        <a:p>
          <a:endParaRPr lang="es-SV"/>
        </a:p>
      </dgm:t>
    </dgm:pt>
    <dgm:pt modelId="{32CB1997-60FA-4CC8-9AE1-12E51E12922A}" type="pres">
      <dgm:prSet presAssocID="{34E0F276-EDA4-49D0-8853-36F56B096C94}" presName="diagram" presStyleCnt="0">
        <dgm:presLayoutVars>
          <dgm:chPref val="1"/>
          <dgm:dir/>
          <dgm:animOne val="branch"/>
          <dgm:animLvl val="lvl"/>
          <dgm:resizeHandles val="exact"/>
        </dgm:presLayoutVars>
      </dgm:prSet>
      <dgm:spPr/>
    </dgm:pt>
    <dgm:pt modelId="{F9248773-E703-44C0-843F-6C83BB76288C}" type="pres">
      <dgm:prSet presAssocID="{5D3F5FA0-A5F4-4509-96A4-CE3237C1E13D}" presName="root1" presStyleCnt="0"/>
      <dgm:spPr/>
    </dgm:pt>
    <dgm:pt modelId="{9C828021-D53A-48DD-BE9B-802767C9AD23}" type="pres">
      <dgm:prSet presAssocID="{5D3F5FA0-A5F4-4509-96A4-CE3237C1E13D}" presName="LevelOneTextNode" presStyleLbl="node0" presStyleIdx="0" presStyleCnt="1" custScaleX="182222" custScaleY="304371" custLinFactNeighborX="-58179" custLinFactNeighborY="631">
        <dgm:presLayoutVars>
          <dgm:chPref val="3"/>
        </dgm:presLayoutVars>
      </dgm:prSet>
      <dgm:spPr/>
    </dgm:pt>
    <dgm:pt modelId="{B738940B-3C45-43CD-B0B8-C5A9C35A49AD}" type="pres">
      <dgm:prSet presAssocID="{5D3F5FA0-A5F4-4509-96A4-CE3237C1E13D}" presName="level2hierChild" presStyleCnt="0"/>
      <dgm:spPr/>
    </dgm:pt>
    <dgm:pt modelId="{8D3EBC08-B025-4274-939C-7C83FA8513DB}" type="pres">
      <dgm:prSet presAssocID="{B6F0471A-0A7E-4A66-B721-0B2CDC5F3C8A}" presName="conn2-1" presStyleLbl="parChTrans1D2" presStyleIdx="0" presStyleCnt="4"/>
      <dgm:spPr/>
    </dgm:pt>
    <dgm:pt modelId="{8C3885DE-41A2-4F34-BFE2-113FEB95039C}" type="pres">
      <dgm:prSet presAssocID="{B6F0471A-0A7E-4A66-B721-0B2CDC5F3C8A}" presName="connTx" presStyleLbl="parChTrans1D2" presStyleIdx="0" presStyleCnt="4"/>
      <dgm:spPr/>
    </dgm:pt>
    <dgm:pt modelId="{4FC38F6B-65D5-4EA2-890E-6D8C1BA262FD}" type="pres">
      <dgm:prSet presAssocID="{DEDD1590-D42B-464B-B49B-3730A8464BF3}" presName="root2" presStyleCnt="0"/>
      <dgm:spPr/>
    </dgm:pt>
    <dgm:pt modelId="{E1819DC5-EDF0-416A-8D0A-C1EC8EF4AFEB}" type="pres">
      <dgm:prSet presAssocID="{DEDD1590-D42B-464B-B49B-3730A8464BF3}" presName="LevelTwoTextNode" presStyleLbl="node2" presStyleIdx="0" presStyleCnt="4" custScaleX="211892">
        <dgm:presLayoutVars>
          <dgm:chPref val="3"/>
        </dgm:presLayoutVars>
      </dgm:prSet>
      <dgm:spPr/>
    </dgm:pt>
    <dgm:pt modelId="{486BE9AE-5624-456A-833F-DC3E3309204D}" type="pres">
      <dgm:prSet presAssocID="{DEDD1590-D42B-464B-B49B-3730A8464BF3}" presName="level3hierChild" presStyleCnt="0"/>
      <dgm:spPr/>
    </dgm:pt>
    <dgm:pt modelId="{77B8ECB8-C463-4318-A4CA-DF3E86654554}" type="pres">
      <dgm:prSet presAssocID="{875B765C-F15F-4CC9-842D-2D396EA5EEDB}" presName="conn2-1" presStyleLbl="parChTrans1D3" presStyleIdx="0" presStyleCnt="4"/>
      <dgm:spPr/>
    </dgm:pt>
    <dgm:pt modelId="{C6006157-AE94-4A06-B98A-3D8804B7B296}" type="pres">
      <dgm:prSet presAssocID="{875B765C-F15F-4CC9-842D-2D396EA5EEDB}" presName="connTx" presStyleLbl="parChTrans1D3" presStyleIdx="0" presStyleCnt="4"/>
      <dgm:spPr/>
    </dgm:pt>
    <dgm:pt modelId="{E8F855D2-62E1-4A86-ADDD-A171E8E64715}" type="pres">
      <dgm:prSet presAssocID="{ECF60E7A-F83E-4527-A57D-44C2AE25F752}" presName="root2" presStyleCnt="0"/>
      <dgm:spPr/>
    </dgm:pt>
    <dgm:pt modelId="{AF2716F0-5BC5-40B1-B685-6A14A6A237F6}" type="pres">
      <dgm:prSet presAssocID="{ECF60E7A-F83E-4527-A57D-44C2AE25F752}" presName="LevelTwoTextNode" presStyleLbl="node3" presStyleIdx="0" presStyleCnt="4">
        <dgm:presLayoutVars>
          <dgm:chPref val="3"/>
        </dgm:presLayoutVars>
      </dgm:prSet>
      <dgm:spPr/>
    </dgm:pt>
    <dgm:pt modelId="{0BE949A6-B3F3-4736-B7A5-261150148490}" type="pres">
      <dgm:prSet presAssocID="{ECF60E7A-F83E-4527-A57D-44C2AE25F752}" presName="level3hierChild" presStyleCnt="0"/>
      <dgm:spPr/>
    </dgm:pt>
    <dgm:pt modelId="{F0398D67-247A-4514-8A01-EE81C1CF359B}" type="pres">
      <dgm:prSet presAssocID="{18ECB499-9C74-40DA-B5FD-44BD6AE03D0F}" presName="conn2-1" presStyleLbl="parChTrans1D2" presStyleIdx="1" presStyleCnt="4"/>
      <dgm:spPr/>
    </dgm:pt>
    <dgm:pt modelId="{8B6CB9C5-D560-4F50-92CF-228DDB646B8F}" type="pres">
      <dgm:prSet presAssocID="{18ECB499-9C74-40DA-B5FD-44BD6AE03D0F}" presName="connTx" presStyleLbl="parChTrans1D2" presStyleIdx="1" presStyleCnt="4"/>
      <dgm:spPr/>
    </dgm:pt>
    <dgm:pt modelId="{4255557F-2C30-4C22-A690-D4705B8E2BDB}" type="pres">
      <dgm:prSet presAssocID="{15CAA0BB-2D52-4C7B-99B7-CB685D1A8300}" presName="root2" presStyleCnt="0"/>
      <dgm:spPr/>
    </dgm:pt>
    <dgm:pt modelId="{249F2E0C-8442-4721-B480-2AE45F905066}" type="pres">
      <dgm:prSet presAssocID="{15CAA0BB-2D52-4C7B-99B7-CB685D1A8300}" presName="LevelTwoTextNode" presStyleLbl="node2" presStyleIdx="1" presStyleCnt="4" custScaleX="211892">
        <dgm:presLayoutVars>
          <dgm:chPref val="3"/>
        </dgm:presLayoutVars>
      </dgm:prSet>
      <dgm:spPr/>
    </dgm:pt>
    <dgm:pt modelId="{F3B91057-2B04-4F3F-A1B7-1AF9816682FA}" type="pres">
      <dgm:prSet presAssocID="{15CAA0BB-2D52-4C7B-99B7-CB685D1A8300}" presName="level3hierChild" presStyleCnt="0"/>
      <dgm:spPr/>
    </dgm:pt>
    <dgm:pt modelId="{FCE28455-311F-420B-B0BB-23822AF74CEC}" type="pres">
      <dgm:prSet presAssocID="{D1A2FED8-B65F-41C5-BF46-E659D7BAB563}" presName="conn2-1" presStyleLbl="parChTrans1D3" presStyleIdx="1" presStyleCnt="4"/>
      <dgm:spPr/>
    </dgm:pt>
    <dgm:pt modelId="{35E1F128-8DE1-4801-8B86-8488AE28B9FA}" type="pres">
      <dgm:prSet presAssocID="{D1A2FED8-B65F-41C5-BF46-E659D7BAB563}" presName="connTx" presStyleLbl="parChTrans1D3" presStyleIdx="1" presStyleCnt="4"/>
      <dgm:spPr/>
    </dgm:pt>
    <dgm:pt modelId="{76D2655C-7BF4-4180-B2C7-F783413F80C6}" type="pres">
      <dgm:prSet presAssocID="{59CDAE78-E98E-4743-90C2-7E9FCF3A7B7B}" presName="root2" presStyleCnt="0"/>
      <dgm:spPr/>
    </dgm:pt>
    <dgm:pt modelId="{3099DB69-7752-4E1A-A2D4-7A80DF296316}" type="pres">
      <dgm:prSet presAssocID="{59CDAE78-E98E-4743-90C2-7E9FCF3A7B7B}" presName="LevelTwoTextNode" presStyleLbl="node3" presStyleIdx="1" presStyleCnt="4">
        <dgm:presLayoutVars>
          <dgm:chPref val="3"/>
        </dgm:presLayoutVars>
      </dgm:prSet>
      <dgm:spPr/>
    </dgm:pt>
    <dgm:pt modelId="{45B78334-047A-40DA-AEE6-18159816159C}" type="pres">
      <dgm:prSet presAssocID="{59CDAE78-E98E-4743-90C2-7E9FCF3A7B7B}" presName="level3hierChild" presStyleCnt="0"/>
      <dgm:spPr/>
    </dgm:pt>
    <dgm:pt modelId="{4B55D892-A9D6-425A-8FF8-327A3F779B8E}" type="pres">
      <dgm:prSet presAssocID="{076E209C-34E6-443D-8209-D56CC9658C8C}" presName="conn2-1" presStyleLbl="parChTrans1D2" presStyleIdx="2" presStyleCnt="4"/>
      <dgm:spPr/>
    </dgm:pt>
    <dgm:pt modelId="{757ED113-EAB8-4EDC-AFCD-15940226AE10}" type="pres">
      <dgm:prSet presAssocID="{076E209C-34E6-443D-8209-D56CC9658C8C}" presName="connTx" presStyleLbl="parChTrans1D2" presStyleIdx="2" presStyleCnt="4"/>
      <dgm:spPr/>
    </dgm:pt>
    <dgm:pt modelId="{0973B1F6-302E-4699-9704-726E40278FF2}" type="pres">
      <dgm:prSet presAssocID="{B97C2AED-A483-4A81-8B72-C7A7FA9F05F9}" presName="root2" presStyleCnt="0"/>
      <dgm:spPr/>
    </dgm:pt>
    <dgm:pt modelId="{2C59695F-D092-4B28-864E-F37D07DE3DDE}" type="pres">
      <dgm:prSet presAssocID="{B97C2AED-A483-4A81-8B72-C7A7FA9F05F9}" presName="LevelTwoTextNode" presStyleLbl="node2" presStyleIdx="2" presStyleCnt="4" custScaleX="210795">
        <dgm:presLayoutVars>
          <dgm:chPref val="3"/>
        </dgm:presLayoutVars>
      </dgm:prSet>
      <dgm:spPr/>
    </dgm:pt>
    <dgm:pt modelId="{D70D02A7-FE31-413D-8F86-14277BA89E55}" type="pres">
      <dgm:prSet presAssocID="{B97C2AED-A483-4A81-8B72-C7A7FA9F05F9}" presName="level3hierChild" presStyleCnt="0"/>
      <dgm:spPr/>
    </dgm:pt>
    <dgm:pt modelId="{B5C066AA-9732-429C-833D-884AB1AB6DD1}" type="pres">
      <dgm:prSet presAssocID="{A45F6BE1-8BC4-4A77-BC0C-2DF51AC1B92A}" presName="conn2-1" presStyleLbl="parChTrans1D3" presStyleIdx="2" presStyleCnt="4"/>
      <dgm:spPr/>
    </dgm:pt>
    <dgm:pt modelId="{6EA77584-6201-4004-83FD-743AA25ACB35}" type="pres">
      <dgm:prSet presAssocID="{A45F6BE1-8BC4-4A77-BC0C-2DF51AC1B92A}" presName="connTx" presStyleLbl="parChTrans1D3" presStyleIdx="2" presStyleCnt="4"/>
      <dgm:spPr/>
    </dgm:pt>
    <dgm:pt modelId="{6088DD4E-D938-461F-A277-BBF1841E0371}" type="pres">
      <dgm:prSet presAssocID="{AA424E58-D17D-4ADE-8D15-CF894AE7F899}" presName="root2" presStyleCnt="0"/>
      <dgm:spPr/>
    </dgm:pt>
    <dgm:pt modelId="{D51B9A56-BD17-439F-9DE8-9D2CB90910B2}" type="pres">
      <dgm:prSet presAssocID="{AA424E58-D17D-4ADE-8D15-CF894AE7F899}" presName="LevelTwoTextNode" presStyleLbl="node3" presStyleIdx="2" presStyleCnt="4">
        <dgm:presLayoutVars>
          <dgm:chPref val="3"/>
        </dgm:presLayoutVars>
      </dgm:prSet>
      <dgm:spPr/>
    </dgm:pt>
    <dgm:pt modelId="{0ED8A55E-57E7-4561-B2CB-4A8381A17AA3}" type="pres">
      <dgm:prSet presAssocID="{AA424E58-D17D-4ADE-8D15-CF894AE7F899}" presName="level3hierChild" presStyleCnt="0"/>
      <dgm:spPr/>
    </dgm:pt>
    <dgm:pt modelId="{BECA73DD-8FAA-48B5-9611-8C1BF286ED43}" type="pres">
      <dgm:prSet presAssocID="{D579CEBB-B000-496D-87EB-DDC2F3E613BE}" presName="conn2-1" presStyleLbl="parChTrans1D2" presStyleIdx="3" presStyleCnt="4"/>
      <dgm:spPr/>
    </dgm:pt>
    <dgm:pt modelId="{77149D72-4D35-42E8-B132-E9E913122587}" type="pres">
      <dgm:prSet presAssocID="{D579CEBB-B000-496D-87EB-DDC2F3E613BE}" presName="connTx" presStyleLbl="parChTrans1D2" presStyleIdx="3" presStyleCnt="4"/>
      <dgm:spPr/>
    </dgm:pt>
    <dgm:pt modelId="{21FE4F29-800F-42F4-AC3A-A5EA1D1A948F}" type="pres">
      <dgm:prSet presAssocID="{E43434D6-F345-4D39-8D8C-0DD318037FEE}" presName="root2" presStyleCnt="0"/>
      <dgm:spPr/>
    </dgm:pt>
    <dgm:pt modelId="{0E72CEBA-D863-47E2-BCE9-7F7B89D0B9D6}" type="pres">
      <dgm:prSet presAssocID="{E43434D6-F345-4D39-8D8C-0DD318037FEE}" presName="LevelTwoTextNode" presStyleLbl="node2" presStyleIdx="3" presStyleCnt="4" custScaleX="210811">
        <dgm:presLayoutVars>
          <dgm:chPref val="3"/>
        </dgm:presLayoutVars>
      </dgm:prSet>
      <dgm:spPr/>
    </dgm:pt>
    <dgm:pt modelId="{111C5ED5-C3F6-4ADA-BE1E-734DB18E67C6}" type="pres">
      <dgm:prSet presAssocID="{E43434D6-F345-4D39-8D8C-0DD318037FEE}" presName="level3hierChild" presStyleCnt="0"/>
      <dgm:spPr/>
    </dgm:pt>
    <dgm:pt modelId="{B2CEB8E3-E6C3-4735-884B-AC062A636EE3}" type="pres">
      <dgm:prSet presAssocID="{E11CA102-454E-4DA2-A2EF-EDD0D742EF34}" presName="conn2-1" presStyleLbl="parChTrans1D3" presStyleIdx="3" presStyleCnt="4"/>
      <dgm:spPr/>
    </dgm:pt>
    <dgm:pt modelId="{9D4B7F94-E955-4159-B618-795661DA53B6}" type="pres">
      <dgm:prSet presAssocID="{E11CA102-454E-4DA2-A2EF-EDD0D742EF34}" presName="connTx" presStyleLbl="parChTrans1D3" presStyleIdx="3" presStyleCnt="4"/>
      <dgm:spPr/>
    </dgm:pt>
    <dgm:pt modelId="{04DFBC1C-1F2D-4701-9463-3B2F42AF5085}" type="pres">
      <dgm:prSet presAssocID="{BCF7D49B-77D4-481B-880D-4C454AF4D4D0}" presName="root2" presStyleCnt="0"/>
      <dgm:spPr/>
    </dgm:pt>
    <dgm:pt modelId="{944CDAAB-8BAF-4013-8773-4FDD1CAF4B94}" type="pres">
      <dgm:prSet presAssocID="{BCF7D49B-77D4-481B-880D-4C454AF4D4D0}" presName="LevelTwoTextNode" presStyleLbl="node3" presStyleIdx="3" presStyleCnt="4">
        <dgm:presLayoutVars>
          <dgm:chPref val="3"/>
        </dgm:presLayoutVars>
      </dgm:prSet>
      <dgm:spPr/>
    </dgm:pt>
    <dgm:pt modelId="{C1E2F623-06F7-474F-A561-68E4077F32BC}" type="pres">
      <dgm:prSet presAssocID="{BCF7D49B-77D4-481B-880D-4C454AF4D4D0}" presName="level3hierChild" presStyleCnt="0"/>
      <dgm:spPr/>
    </dgm:pt>
  </dgm:ptLst>
  <dgm:cxnLst>
    <dgm:cxn modelId="{D6684E0F-66FC-4C36-BF9C-45A8CC0DBB79}" type="presOf" srcId="{18ECB499-9C74-40DA-B5FD-44BD6AE03D0F}" destId="{8B6CB9C5-D560-4F50-92CF-228DDB646B8F}" srcOrd="1" destOrd="0" presId="urn:microsoft.com/office/officeart/2005/8/layout/hierarchy2"/>
    <dgm:cxn modelId="{F9D46816-51F5-4025-8B08-828B54C7FF0B}" type="presOf" srcId="{B6F0471A-0A7E-4A66-B721-0B2CDC5F3C8A}" destId="{8D3EBC08-B025-4274-939C-7C83FA8513DB}" srcOrd="0" destOrd="0" presId="urn:microsoft.com/office/officeart/2005/8/layout/hierarchy2"/>
    <dgm:cxn modelId="{94D25C26-EB50-416F-AECA-27CCC6DFE35A}" type="presOf" srcId="{076E209C-34E6-443D-8209-D56CC9658C8C}" destId="{4B55D892-A9D6-425A-8FF8-327A3F779B8E}" srcOrd="0" destOrd="0" presId="urn:microsoft.com/office/officeart/2005/8/layout/hierarchy2"/>
    <dgm:cxn modelId="{1C7A6B28-9E84-4CCB-B33D-312D65873AC0}" srcId="{34E0F276-EDA4-49D0-8853-36F56B096C94}" destId="{5D3F5FA0-A5F4-4509-96A4-CE3237C1E13D}" srcOrd="0" destOrd="0" parTransId="{D83BA286-FA72-4C07-BD0C-1A104104BDBE}" sibTransId="{8E2126A8-B55E-46D3-BAFA-5A09E616C19A}"/>
    <dgm:cxn modelId="{29FD7D31-77A2-4F1F-AA5E-899F5083D40E}" type="presOf" srcId="{BCF7D49B-77D4-481B-880D-4C454AF4D4D0}" destId="{944CDAAB-8BAF-4013-8773-4FDD1CAF4B94}" srcOrd="0" destOrd="0" presId="urn:microsoft.com/office/officeart/2005/8/layout/hierarchy2"/>
    <dgm:cxn modelId="{2E4A8534-1D8D-4AE7-8E8E-7E8D992EE810}" srcId="{DEDD1590-D42B-464B-B49B-3730A8464BF3}" destId="{ECF60E7A-F83E-4527-A57D-44C2AE25F752}" srcOrd="0" destOrd="0" parTransId="{875B765C-F15F-4CC9-842D-2D396EA5EEDB}" sibTransId="{D9185139-8775-4D0F-A16C-BCEA5D77F706}"/>
    <dgm:cxn modelId="{5AC2A135-7E9A-4D22-A9B0-428D2A1DF103}" type="presOf" srcId="{E43434D6-F345-4D39-8D8C-0DD318037FEE}" destId="{0E72CEBA-D863-47E2-BCE9-7F7B89D0B9D6}" srcOrd="0" destOrd="0" presId="urn:microsoft.com/office/officeart/2005/8/layout/hierarchy2"/>
    <dgm:cxn modelId="{E51D933D-8878-4CC3-A702-F38855BE1A48}" type="presOf" srcId="{18ECB499-9C74-40DA-B5FD-44BD6AE03D0F}" destId="{F0398D67-247A-4514-8A01-EE81C1CF359B}" srcOrd="0" destOrd="0" presId="urn:microsoft.com/office/officeart/2005/8/layout/hierarchy2"/>
    <dgm:cxn modelId="{4E9A163E-DDE3-48CD-B1E9-BD1EF2FBB57C}" type="presOf" srcId="{B97C2AED-A483-4A81-8B72-C7A7FA9F05F9}" destId="{2C59695F-D092-4B28-864E-F37D07DE3DDE}" srcOrd="0" destOrd="0" presId="urn:microsoft.com/office/officeart/2005/8/layout/hierarchy2"/>
    <dgm:cxn modelId="{466C2440-129B-488F-9016-E901D719E82A}" type="presOf" srcId="{875B765C-F15F-4CC9-842D-2D396EA5EEDB}" destId="{77B8ECB8-C463-4318-A4CA-DF3E86654554}" srcOrd="0" destOrd="0" presId="urn:microsoft.com/office/officeart/2005/8/layout/hierarchy2"/>
    <dgm:cxn modelId="{35820861-A85C-42FF-B03F-9264740ACF52}" type="presOf" srcId="{ECF60E7A-F83E-4527-A57D-44C2AE25F752}" destId="{AF2716F0-5BC5-40B1-B685-6A14A6A237F6}" srcOrd="0" destOrd="0" presId="urn:microsoft.com/office/officeart/2005/8/layout/hierarchy2"/>
    <dgm:cxn modelId="{39CE6942-D68A-4E8D-81A8-CFE7BCB6C255}" type="presOf" srcId="{E11CA102-454E-4DA2-A2EF-EDD0D742EF34}" destId="{9D4B7F94-E955-4159-B618-795661DA53B6}" srcOrd="1" destOrd="0" presId="urn:microsoft.com/office/officeart/2005/8/layout/hierarchy2"/>
    <dgm:cxn modelId="{371E9546-9486-4B5C-972D-7B54DFDFCB7B}" srcId="{B97C2AED-A483-4A81-8B72-C7A7FA9F05F9}" destId="{AA424E58-D17D-4ADE-8D15-CF894AE7F899}" srcOrd="0" destOrd="0" parTransId="{A45F6BE1-8BC4-4A77-BC0C-2DF51AC1B92A}" sibTransId="{6EF6884B-F474-459F-AC05-587B01788D88}"/>
    <dgm:cxn modelId="{4D6E6A48-3CBE-44C4-B406-24CD53FC62E4}" type="presOf" srcId="{E11CA102-454E-4DA2-A2EF-EDD0D742EF34}" destId="{B2CEB8E3-E6C3-4735-884B-AC062A636EE3}" srcOrd="0" destOrd="0" presId="urn:microsoft.com/office/officeart/2005/8/layout/hierarchy2"/>
    <dgm:cxn modelId="{2282E36A-9A4A-4517-B15D-49E34BC78D76}" type="presOf" srcId="{076E209C-34E6-443D-8209-D56CC9658C8C}" destId="{757ED113-EAB8-4EDC-AFCD-15940226AE10}" srcOrd="1" destOrd="0" presId="urn:microsoft.com/office/officeart/2005/8/layout/hierarchy2"/>
    <dgm:cxn modelId="{740C6050-A6E1-4468-8829-FFEE9A6D3662}" type="presOf" srcId="{5D3F5FA0-A5F4-4509-96A4-CE3237C1E13D}" destId="{9C828021-D53A-48DD-BE9B-802767C9AD23}" srcOrd="0" destOrd="0" presId="urn:microsoft.com/office/officeart/2005/8/layout/hierarchy2"/>
    <dgm:cxn modelId="{52695D79-A59C-463D-86C0-E3235AAC168B}" type="presOf" srcId="{B6F0471A-0A7E-4A66-B721-0B2CDC5F3C8A}" destId="{8C3885DE-41A2-4F34-BFE2-113FEB95039C}" srcOrd="1" destOrd="0" presId="urn:microsoft.com/office/officeart/2005/8/layout/hierarchy2"/>
    <dgm:cxn modelId="{84B2B57F-0223-43D0-B8DB-349A6EF3A93A}" srcId="{5D3F5FA0-A5F4-4509-96A4-CE3237C1E13D}" destId="{B97C2AED-A483-4A81-8B72-C7A7FA9F05F9}" srcOrd="2" destOrd="0" parTransId="{076E209C-34E6-443D-8209-D56CC9658C8C}" sibTransId="{05282B4D-7D66-4776-B9BE-648F9296632E}"/>
    <dgm:cxn modelId="{8FB33785-C2FA-4BF4-BBB6-64EEBF6FF363}" type="presOf" srcId="{D1A2FED8-B65F-41C5-BF46-E659D7BAB563}" destId="{FCE28455-311F-420B-B0BB-23822AF74CEC}" srcOrd="0" destOrd="0" presId="urn:microsoft.com/office/officeart/2005/8/layout/hierarchy2"/>
    <dgm:cxn modelId="{CD12DD8C-DA6E-4830-B1F1-EBB017C83DC1}" type="presOf" srcId="{DEDD1590-D42B-464B-B49B-3730A8464BF3}" destId="{E1819DC5-EDF0-416A-8D0A-C1EC8EF4AFEB}" srcOrd="0" destOrd="0" presId="urn:microsoft.com/office/officeart/2005/8/layout/hierarchy2"/>
    <dgm:cxn modelId="{0F3FDF8E-5BB1-4EFE-AE1C-A36EFD77EA8E}" srcId="{5D3F5FA0-A5F4-4509-96A4-CE3237C1E13D}" destId="{15CAA0BB-2D52-4C7B-99B7-CB685D1A8300}" srcOrd="1" destOrd="0" parTransId="{18ECB499-9C74-40DA-B5FD-44BD6AE03D0F}" sibTransId="{179839A0-96B2-46A0-9B17-FE4139F1B873}"/>
    <dgm:cxn modelId="{9AC12A9B-F67E-42E6-85CE-BAA282E708F5}" type="presOf" srcId="{A45F6BE1-8BC4-4A77-BC0C-2DF51AC1B92A}" destId="{6EA77584-6201-4004-83FD-743AA25ACB35}" srcOrd="1" destOrd="0" presId="urn:microsoft.com/office/officeart/2005/8/layout/hierarchy2"/>
    <dgm:cxn modelId="{2BF141A1-CE8E-4F01-B896-8E94CAEE4334}" type="presOf" srcId="{A45F6BE1-8BC4-4A77-BC0C-2DF51AC1B92A}" destId="{B5C066AA-9732-429C-833D-884AB1AB6DD1}" srcOrd="0" destOrd="0" presId="urn:microsoft.com/office/officeart/2005/8/layout/hierarchy2"/>
    <dgm:cxn modelId="{C0FCC9A4-1B6C-4B72-ACD2-21B8AED3C7B5}" type="presOf" srcId="{D579CEBB-B000-496D-87EB-DDC2F3E613BE}" destId="{77149D72-4D35-42E8-B132-E9E913122587}" srcOrd="1" destOrd="0" presId="urn:microsoft.com/office/officeart/2005/8/layout/hierarchy2"/>
    <dgm:cxn modelId="{3E2141A9-280D-498F-AE5E-3BD75B281E4B}" type="presOf" srcId="{D579CEBB-B000-496D-87EB-DDC2F3E613BE}" destId="{BECA73DD-8FAA-48B5-9611-8C1BF286ED43}" srcOrd="0" destOrd="0" presId="urn:microsoft.com/office/officeart/2005/8/layout/hierarchy2"/>
    <dgm:cxn modelId="{B32704B3-9B67-4191-8DA3-68A042CAB358}" srcId="{5D3F5FA0-A5F4-4509-96A4-CE3237C1E13D}" destId="{DEDD1590-D42B-464B-B49B-3730A8464BF3}" srcOrd="0" destOrd="0" parTransId="{B6F0471A-0A7E-4A66-B721-0B2CDC5F3C8A}" sibTransId="{E63ADCD6-A932-47BC-9E03-2A8ABA7D4868}"/>
    <dgm:cxn modelId="{C04CACB4-ACE1-4884-B59D-41B279E5245C}" srcId="{5D3F5FA0-A5F4-4509-96A4-CE3237C1E13D}" destId="{E43434D6-F345-4D39-8D8C-0DD318037FEE}" srcOrd="3" destOrd="0" parTransId="{D579CEBB-B000-496D-87EB-DDC2F3E613BE}" sibTransId="{20A4D1BC-CBAF-46BF-81FF-5DA9A3AEC1D7}"/>
    <dgm:cxn modelId="{11B9CFBE-FEC3-4C95-8416-660DF2FB57D4}" type="presOf" srcId="{875B765C-F15F-4CC9-842D-2D396EA5EEDB}" destId="{C6006157-AE94-4A06-B98A-3D8804B7B296}" srcOrd="1" destOrd="0" presId="urn:microsoft.com/office/officeart/2005/8/layout/hierarchy2"/>
    <dgm:cxn modelId="{58F54AD1-A954-46B3-8818-5388AD76C438}" type="presOf" srcId="{D1A2FED8-B65F-41C5-BF46-E659D7BAB563}" destId="{35E1F128-8DE1-4801-8B86-8488AE28B9FA}" srcOrd="1" destOrd="0" presId="urn:microsoft.com/office/officeart/2005/8/layout/hierarchy2"/>
    <dgm:cxn modelId="{56DF61E0-C181-4BB8-930F-813F6F01D936}" srcId="{E43434D6-F345-4D39-8D8C-0DD318037FEE}" destId="{BCF7D49B-77D4-481B-880D-4C454AF4D4D0}" srcOrd="0" destOrd="0" parTransId="{E11CA102-454E-4DA2-A2EF-EDD0D742EF34}" sibTransId="{A7B35606-D612-4BAD-8D55-9DB54F12840E}"/>
    <dgm:cxn modelId="{569D87E6-0AB5-47B1-A70F-97599D3491E5}" type="presOf" srcId="{34E0F276-EDA4-49D0-8853-36F56B096C94}" destId="{32CB1997-60FA-4CC8-9AE1-12E51E12922A}" srcOrd="0" destOrd="0" presId="urn:microsoft.com/office/officeart/2005/8/layout/hierarchy2"/>
    <dgm:cxn modelId="{497694E8-90DA-42DD-950E-B4AFF42EB925}" type="presOf" srcId="{AA424E58-D17D-4ADE-8D15-CF894AE7F899}" destId="{D51B9A56-BD17-439F-9DE8-9D2CB90910B2}" srcOrd="0" destOrd="0" presId="urn:microsoft.com/office/officeart/2005/8/layout/hierarchy2"/>
    <dgm:cxn modelId="{D976F0EF-D71B-4265-8377-05F670746C2F}" type="presOf" srcId="{59CDAE78-E98E-4743-90C2-7E9FCF3A7B7B}" destId="{3099DB69-7752-4E1A-A2D4-7A80DF296316}" srcOrd="0" destOrd="0" presId="urn:microsoft.com/office/officeart/2005/8/layout/hierarchy2"/>
    <dgm:cxn modelId="{047E73F9-559F-414B-8EF3-1D627E21FC5C}" type="presOf" srcId="{15CAA0BB-2D52-4C7B-99B7-CB685D1A8300}" destId="{249F2E0C-8442-4721-B480-2AE45F905066}" srcOrd="0" destOrd="0" presId="urn:microsoft.com/office/officeart/2005/8/layout/hierarchy2"/>
    <dgm:cxn modelId="{658340FE-714D-43EA-95C1-6B942377BB81}" srcId="{15CAA0BB-2D52-4C7B-99B7-CB685D1A8300}" destId="{59CDAE78-E98E-4743-90C2-7E9FCF3A7B7B}" srcOrd="0" destOrd="0" parTransId="{D1A2FED8-B65F-41C5-BF46-E659D7BAB563}" sibTransId="{08327B56-DFF8-4A30-85F1-B94F6864389D}"/>
    <dgm:cxn modelId="{51271C78-B675-4E54-AFDE-57BE1102537E}" type="presParOf" srcId="{32CB1997-60FA-4CC8-9AE1-12E51E12922A}" destId="{F9248773-E703-44C0-843F-6C83BB76288C}" srcOrd="0" destOrd="0" presId="urn:microsoft.com/office/officeart/2005/8/layout/hierarchy2"/>
    <dgm:cxn modelId="{9DAF659E-34CD-4B83-8AA1-583EE590C91A}" type="presParOf" srcId="{F9248773-E703-44C0-843F-6C83BB76288C}" destId="{9C828021-D53A-48DD-BE9B-802767C9AD23}" srcOrd="0" destOrd="0" presId="urn:microsoft.com/office/officeart/2005/8/layout/hierarchy2"/>
    <dgm:cxn modelId="{5B7C9467-EF56-44DD-900B-4DD2EBC41FED}" type="presParOf" srcId="{F9248773-E703-44C0-843F-6C83BB76288C}" destId="{B738940B-3C45-43CD-B0B8-C5A9C35A49AD}" srcOrd="1" destOrd="0" presId="urn:microsoft.com/office/officeart/2005/8/layout/hierarchy2"/>
    <dgm:cxn modelId="{FA1923A6-8AD8-46C4-991E-9FE78BA4DAE7}" type="presParOf" srcId="{B738940B-3C45-43CD-B0B8-C5A9C35A49AD}" destId="{8D3EBC08-B025-4274-939C-7C83FA8513DB}" srcOrd="0" destOrd="0" presId="urn:microsoft.com/office/officeart/2005/8/layout/hierarchy2"/>
    <dgm:cxn modelId="{773E2479-A3A3-440B-9AC6-81BE0B0D124D}" type="presParOf" srcId="{8D3EBC08-B025-4274-939C-7C83FA8513DB}" destId="{8C3885DE-41A2-4F34-BFE2-113FEB95039C}" srcOrd="0" destOrd="0" presId="urn:microsoft.com/office/officeart/2005/8/layout/hierarchy2"/>
    <dgm:cxn modelId="{6DCF3BCE-1F59-4BE0-B823-8041CCA156E7}" type="presParOf" srcId="{B738940B-3C45-43CD-B0B8-C5A9C35A49AD}" destId="{4FC38F6B-65D5-4EA2-890E-6D8C1BA262FD}" srcOrd="1" destOrd="0" presId="urn:microsoft.com/office/officeart/2005/8/layout/hierarchy2"/>
    <dgm:cxn modelId="{2A4D7A3C-D869-4EF5-B875-A982FE5F96CB}" type="presParOf" srcId="{4FC38F6B-65D5-4EA2-890E-6D8C1BA262FD}" destId="{E1819DC5-EDF0-416A-8D0A-C1EC8EF4AFEB}" srcOrd="0" destOrd="0" presId="urn:microsoft.com/office/officeart/2005/8/layout/hierarchy2"/>
    <dgm:cxn modelId="{2C9DB68C-AABC-4AB0-9B4A-0790F016D653}" type="presParOf" srcId="{4FC38F6B-65D5-4EA2-890E-6D8C1BA262FD}" destId="{486BE9AE-5624-456A-833F-DC3E3309204D}" srcOrd="1" destOrd="0" presId="urn:microsoft.com/office/officeart/2005/8/layout/hierarchy2"/>
    <dgm:cxn modelId="{259F1348-C373-46A7-AEBF-224356C1F142}" type="presParOf" srcId="{486BE9AE-5624-456A-833F-DC3E3309204D}" destId="{77B8ECB8-C463-4318-A4CA-DF3E86654554}" srcOrd="0" destOrd="0" presId="urn:microsoft.com/office/officeart/2005/8/layout/hierarchy2"/>
    <dgm:cxn modelId="{C622B08E-2B6D-4F4E-AB5B-7C356CE39CF4}" type="presParOf" srcId="{77B8ECB8-C463-4318-A4CA-DF3E86654554}" destId="{C6006157-AE94-4A06-B98A-3D8804B7B296}" srcOrd="0" destOrd="0" presId="urn:microsoft.com/office/officeart/2005/8/layout/hierarchy2"/>
    <dgm:cxn modelId="{6BEA2687-C396-4313-86C2-71C93AE2BAB8}" type="presParOf" srcId="{486BE9AE-5624-456A-833F-DC3E3309204D}" destId="{E8F855D2-62E1-4A86-ADDD-A171E8E64715}" srcOrd="1" destOrd="0" presId="urn:microsoft.com/office/officeart/2005/8/layout/hierarchy2"/>
    <dgm:cxn modelId="{43DE0EE5-AF61-4444-942F-74372143AE6C}" type="presParOf" srcId="{E8F855D2-62E1-4A86-ADDD-A171E8E64715}" destId="{AF2716F0-5BC5-40B1-B685-6A14A6A237F6}" srcOrd="0" destOrd="0" presId="urn:microsoft.com/office/officeart/2005/8/layout/hierarchy2"/>
    <dgm:cxn modelId="{75784FFF-BB2E-4395-9762-AEA7E9D4DCA2}" type="presParOf" srcId="{E8F855D2-62E1-4A86-ADDD-A171E8E64715}" destId="{0BE949A6-B3F3-4736-B7A5-261150148490}" srcOrd="1" destOrd="0" presId="urn:microsoft.com/office/officeart/2005/8/layout/hierarchy2"/>
    <dgm:cxn modelId="{D557734D-B50B-4D71-BAED-5D292A22BE61}" type="presParOf" srcId="{B738940B-3C45-43CD-B0B8-C5A9C35A49AD}" destId="{F0398D67-247A-4514-8A01-EE81C1CF359B}" srcOrd="2" destOrd="0" presId="urn:microsoft.com/office/officeart/2005/8/layout/hierarchy2"/>
    <dgm:cxn modelId="{3A6B5B39-5C59-49D2-8866-D02271729783}" type="presParOf" srcId="{F0398D67-247A-4514-8A01-EE81C1CF359B}" destId="{8B6CB9C5-D560-4F50-92CF-228DDB646B8F}" srcOrd="0" destOrd="0" presId="urn:microsoft.com/office/officeart/2005/8/layout/hierarchy2"/>
    <dgm:cxn modelId="{F3CEC11C-CFA0-4C9D-863C-ABB6052BEA9B}" type="presParOf" srcId="{B738940B-3C45-43CD-B0B8-C5A9C35A49AD}" destId="{4255557F-2C30-4C22-A690-D4705B8E2BDB}" srcOrd="3" destOrd="0" presId="urn:microsoft.com/office/officeart/2005/8/layout/hierarchy2"/>
    <dgm:cxn modelId="{9E8795B7-F01C-4FFC-B585-1E250EF89DFA}" type="presParOf" srcId="{4255557F-2C30-4C22-A690-D4705B8E2BDB}" destId="{249F2E0C-8442-4721-B480-2AE45F905066}" srcOrd="0" destOrd="0" presId="urn:microsoft.com/office/officeart/2005/8/layout/hierarchy2"/>
    <dgm:cxn modelId="{385534FC-ED31-44FF-846B-2C26739A6D75}" type="presParOf" srcId="{4255557F-2C30-4C22-A690-D4705B8E2BDB}" destId="{F3B91057-2B04-4F3F-A1B7-1AF9816682FA}" srcOrd="1" destOrd="0" presId="urn:microsoft.com/office/officeart/2005/8/layout/hierarchy2"/>
    <dgm:cxn modelId="{50C6F694-7C5D-43AC-8F76-A331E584F29C}" type="presParOf" srcId="{F3B91057-2B04-4F3F-A1B7-1AF9816682FA}" destId="{FCE28455-311F-420B-B0BB-23822AF74CEC}" srcOrd="0" destOrd="0" presId="urn:microsoft.com/office/officeart/2005/8/layout/hierarchy2"/>
    <dgm:cxn modelId="{4B0FAE6F-2D59-4E85-A540-667F0DAFF12D}" type="presParOf" srcId="{FCE28455-311F-420B-B0BB-23822AF74CEC}" destId="{35E1F128-8DE1-4801-8B86-8488AE28B9FA}" srcOrd="0" destOrd="0" presId="urn:microsoft.com/office/officeart/2005/8/layout/hierarchy2"/>
    <dgm:cxn modelId="{B0CB5775-3560-4915-8C1D-6C6CBEBC342D}" type="presParOf" srcId="{F3B91057-2B04-4F3F-A1B7-1AF9816682FA}" destId="{76D2655C-7BF4-4180-B2C7-F783413F80C6}" srcOrd="1" destOrd="0" presId="urn:microsoft.com/office/officeart/2005/8/layout/hierarchy2"/>
    <dgm:cxn modelId="{21559FA7-02F0-4633-B41A-06875FDBC992}" type="presParOf" srcId="{76D2655C-7BF4-4180-B2C7-F783413F80C6}" destId="{3099DB69-7752-4E1A-A2D4-7A80DF296316}" srcOrd="0" destOrd="0" presId="urn:microsoft.com/office/officeart/2005/8/layout/hierarchy2"/>
    <dgm:cxn modelId="{D1612E3E-EF1C-475B-9F72-144E8DC32AD2}" type="presParOf" srcId="{76D2655C-7BF4-4180-B2C7-F783413F80C6}" destId="{45B78334-047A-40DA-AEE6-18159816159C}" srcOrd="1" destOrd="0" presId="urn:microsoft.com/office/officeart/2005/8/layout/hierarchy2"/>
    <dgm:cxn modelId="{5E4DB83F-5D57-4ACF-A175-48580C1C3D2D}" type="presParOf" srcId="{B738940B-3C45-43CD-B0B8-C5A9C35A49AD}" destId="{4B55D892-A9D6-425A-8FF8-327A3F779B8E}" srcOrd="4" destOrd="0" presId="urn:microsoft.com/office/officeart/2005/8/layout/hierarchy2"/>
    <dgm:cxn modelId="{697EA93A-A252-477F-8E96-DA671E8EB125}" type="presParOf" srcId="{4B55D892-A9D6-425A-8FF8-327A3F779B8E}" destId="{757ED113-EAB8-4EDC-AFCD-15940226AE10}" srcOrd="0" destOrd="0" presId="urn:microsoft.com/office/officeart/2005/8/layout/hierarchy2"/>
    <dgm:cxn modelId="{08AA43E3-3DA5-4CFC-A8F7-D65BB2063044}" type="presParOf" srcId="{B738940B-3C45-43CD-B0B8-C5A9C35A49AD}" destId="{0973B1F6-302E-4699-9704-726E40278FF2}" srcOrd="5" destOrd="0" presId="urn:microsoft.com/office/officeart/2005/8/layout/hierarchy2"/>
    <dgm:cxn modelId="{64900DB2-9B74-48F2-B225-EA13A3E6DE6A}" type="presParOf" srcId="{0973B1F6-302E-4699-9704-726E40278FF2}" destId="{2C59695F-D092-4B28-864E-F37D07DE3DDE}" srcOrd="0" destOrd="0" presId="urn:microsoft.com/office/officeart/2005/8/layout/hierarchy2"/>
    <dgm:cxn modelId="{072113DB-E403-49B8-9E40-CD20AA2BE0D7}" type="presParOf" srcId="{0973B1F6-302E-4699-9704-726E40278FF2}" destId="{D70D02A7-FE31-413D-8F86-14277BA89E55}" srcOrd="1" destOrd="0" presId="urn:microsoft.com/office/officeart/2005/8/layout/hierarchy2"/>
    <dgm:cxn modelId="{49EA3C20-6519-4812-A5E8-ADD450DD1BB5}" type="presParOf" srcId="{D70D02A7-FE31-413D-8F86-14277BA89E55}" destId="{B5C066AA-9732-429C-833D-884AB1AB6DD1}" srcOrd="0" destOrd="0" presId="urn:microsoft.com/office/officeart/2005/8/layout/hierarchy2"/>
    <dgm:cxn modelId="{A302055E-4B87-4C64-A923-061F0CB1724F}" type="presParOf" srcId="{B5C066AA-9732-429C-833D-884AB1AB6DD1}" destId="{6EA77584-6201-4004-83FD-743AA25ACB35}" srcOrd="0" destOrd="0" presId="urn:microsoft.com/office/officeart/2005/8/layout/hierarchy2"/>
    <dgm:cxn modelId="{0D17A8C8-F2C3-459A-BADA-CDED982B2CA8}" type="presParOf" srcId="{D70D02A7-FE31-413D-8F86-14277BA89E55}" destId="{6088DD4E-D938-461F-A277-BBF1841E0371}" srcOrd="1" destOrd="0" presId="urn:microsoft.com/office/officeart/2005/8/layout/hierarchy2"/>
    <dgm:cxn modelId="{D8E56588-4C97-4C10-8547-D1CBAA5C390A}" type="presParOf" srcId="{6088DD4E-D938-461F-A277-BBF1841E0371}" destId="{D51B9A56-BD17-439F-9DE8-9D2CB90910B2}" srcOrd="0" destOrd="0" presId="urn:microsoft.com/office/officeart/2005/8/layout/hierarchy2"/>
    <dgm:cxn modelId="{33276194-920F-4A6D-B3FD-84DE4BA57C73}" type="presParOf" srcId="{6088DD4E-D938-461F-A277-BBF1841E0371}" destId="{0ED8A55E-57E7-4561-B2CB-4A8381A17AA3}" srcOrd="1" destOrd="0" presId="urn:microsoft.com/office/officeart/2005/8/layout/hierarchy2"/>
    <dgm:cxn modelId="{8DD351D2-1271-4DEF-A341-96CC26CCA792}" type="presParOf" srcId="{B738940B-3C45-43CD-B0B8-C5A9C35A49AD}" destId="{BECA73DD-8FAA-48B5-9611-8C1BF286ED43}" srcOrd="6" destOrd="0" presId="urn:microsoft.com/office/officeart/2005/8/layout/hierarchy2"/>
    <dgm:cxn modelId="{508AC4E2-0E86-45B1-AFBF-0B14943C1E10}" type="presParOf" srcId="{BECA73DD-8FAA-48B5-9611-8C1BF286ED43}" destId="{77149D72-4D35-42E8-B132-E9E913122587}" srcOrd="0" destOrd="0" presId="urn:microsoft.com/office/officeart/2005/8/layout/hierarchy2"/>
    <dgm:cxn modelId="{7CDA66EF-D9C6-4C09-A7D6-5EBAAAEB9CB6}" type="presParOf" srcId="{B738940B-3C45-43CD-B0B8-C5A9C35A49AD}" destId="{21FE4F29-800F-42F4-AC3A-A5EA1D1A948F}" srcOrd="7" destOrd="0" presId="urn:microsoft.com/office/officeart/2005/8/layout/hierarchy2"/>
    <dgm:cxn modelId="{DBC66927-7648-4184-9953-6E2782EF0929}" type="presParOf" srcId="{21FE4F29-800F-42F4-AC3A-A5EA1D1A948F}" destId="{0E72CEBA-D863-47E2-BCE9-7F7B89D0B9D6}" srcOrd="0" destOrd="0" presId="urn:microsoft.com/office/officeart/2005/8/layout/hierarchy2"/>
    <dgm:cxn modelId="{1E7FCC0A-6BDD-4B9B-82FE-2C47A9E72BE9}" type="presParOf" srcId="{21FE4F29-800F-42F4-AC3A-A5EA1D1A948F}" destId="{111C5ED5-C3F6-4ADA-BE1E-734DB18E67C6}" srcOrd="1" destOrd="0" presId="urn:microsoft.com/office/officeart/2005/8/layout/hierarchy2"/>
    <dgm:cxn modelId="{C2805163-0B2C-47BE-9913-5A55872D91A9}" type="presParOf" srcId="{111C5ED5-C3F6-4ADA-BE1E-734DB18E67C6}" destId="{B2CEB8E3-E6C3-4735-884B-AC062A636EE3}" srcOrd="0" destOrd="0" presId="urn:microsoft.com/office/officeart/2005/8/layout/hierarchy2"/>
    <dgm:cxn modelId="{9A645C9B-17EC-47D5-ABAE-51BF7B10B269}" type="presParOf" srcId="{B2CEB8E3-E6C3-4735-884B-AC062A636EE3}" destId="{9D4B7F94-E955-4159-B618-795661DA53B6}" srcOrd="0" destOrd="0" presId="urn:microsoft.com/office/officeart/2005/8/layout/hierarchy2"/>
    <dgm:cxn modelId="{637A4B0D-4E74-4645-A3AF-CCFD7DD208CD}" type="presParOf" srcId="{111C5ED5-C3F6-4ADA-BE1E-734DB18E67C6}" destId="{04DFBC1C-1F2D-4701-9463-3B2F42AF5085}" srcOrd="1" destOrd="0" presId="urn:microsoft.com/office/officeart/2005/8/layout/hierarchy2"/>
    <dgm:cxn modelId="{7CC5DE66-C103-4EE5-8179-461F964BF92A}" type="presParOf" srcId="{04DFBC1C-1F2D-4701-9463-3B2F42AF5085}" destId="{944CDAAB-8BAF-4013-8773-4FDD1CAF4B94}" srcOrd="0" destOrd="0" presId="urn:microsoft.com/office/officeart/2005/8/layout/hierarchy2"/>
    <dgm:cxn modelId="{E11DF583-042F-419C-8D99-3E03C93E22DD}" type="presParOf" srcId="{04DFBC1C-1F2D-4701-9463-3B2F42AF5085}" destId="{C1E2F623-06F7-474F-A561-68E4077F32BC}"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E0F276-EDA4-49D0-8853-36F56B096C94}" type="doc">
      <dgm:prSet loTypeId="urn:microsoft.com/office/officeart/2005/8/layout/hierarchy2" loCatId="hierarchy" qsTypeId="urn:microsoft.com/office/officeart/2005/8/quickstyle/3d2" qsCatId="3D" csTypeId="urn:microsoft.com/office/officeart/2005/8/colors/accent6_2" csCatId="accent6" phldr="1"/>
      <dgm:spPr/>
      <dgm:t>
        <a:bodyPr/>
        <a:lstStyle/>
        <a:p>
          <a:endParaRPr lang="es-SV"/>
        </a:p>
      </dgm:t>
    </dgm:pt>
    <dgm:pt modelId="{5D3F5FA0-A5F4-4509-96A4-CE3237C1E13D}">
      <dgm:prSet phldrT="[Texto]" custT="1"/>
      <dgm:spPr>
        <a:solidFill>
          <a:srgbClr val="FFFF00"/>
        </a:solidFill>
      </dgm:spPr>
      <dgm:t>
        <a:bodyPr/>
        <a:lstStyle/>
        <a:p>
          <a:r>
            <a:rPr lang="es-ES" sz="1600" b="1" dirty="0">
              <a:solidFill>
                <a:schemeClr val="tx2">
                  <a:lumMod val="50000"/>
                </a:schemeClr>
              </a:solidFill>
            </a:rPr>
            <a:t>OE. 5: Brinda apoyo en la señalización, intervención vial de las distintas carreteras y calles del país y en la calidad de los servicios del transporte público.</a:t>
          </a:r>
        </a:p>
        <a:p>
          <a:r>
            <a:rPr lang="es-ES" sz="1600" b="1" dirty="0">
              <a:solidFill>
                <a:schemeClr val="tx2">
                  <a:lumMod val="50000"/>
                </a:schemeClr>
              </a:solidFill>
            </a:rPr>
            <a:t>Programado: 100%</a:t>
          </a:r>
        </a:p>
        <a:p>
          <a:r>
            <a:rPr lang="es-ES" sz="1600" b="1" dirty="0">
              <a:solidFill>
                <a:schemeClr val="tx2">
                  <a:lumMod val="50000"/>
                </a:schemeClr>
              </a:solidFill>
            </a:rPr>
            <a:t>Ejecutado: 69.99%</a:t>
          </a:r>
        </a:p>
        <a:p>
          <a:r>
            <a:rPr lang="es-ES" sz="1600" b="1" dirty="0">
              <a:solidFill>
                <a:schemeClr val="tx2">
                  <a:lumMod val="50000"/>
                </a:schemeClr>
              </a:solidFill>
            </a:rPr>
            <a:t>Equivalente al 10% programado en el PEI 2023</a:t>
          </a:r>
          <a:endParaRPr lang="es-SV" sz="1600" b="1" dirty="0">
            <a:solidFill>
              <a:schemeClr val="tx2">
                <a:lumMod val="50000"/>
              </a:schemeClr>
            </a:solidFill>
          </a:endParaRPr>
        </a:p>
      </dgm:t>
    </dgm:pt>
    <dgm:pt modelId="{D83BA286-FA72-4C07-BD0C-1A104104BDBE}" type="parTrans" cxnId="{1C7A6B28-9E84-4CCB-B33D-312D65873AC0}">
      <dgm:prSet/>
      <dgm:spPr/>
      <dgm:t>
        <a:bodyPr/>
        <a:lstStyle/>
        <a:p>
          <a:endParaRPr lang="es-SV" b="1">
            <a:solidFill>
              <a:schemeClr val="tx2">
                <a:lumMod val="50000"/>
              </a:schemeClr>
            </a:solidFill>
          </a:endParaRPr>
        </a:p>
      </dgm:t>
    </dgm:pt>
    <dgm:pt modelId="{8E2126A8-B55E-46D3-BAFA-5A09E616C19A}" type="sibTrans" cxnId="{1C7A6B28-9E84-4CCB-B33D-312D65873AC0}">
      <dgm:prSet/>
      <dgm:spPr/>
      <dgm:t>
        <a:bodyPr/>
        <a:lstStyle/>
        <a:p>
          <a:endParaRPr lang="es-SV" b="1">
            <a:solidFill>
              <a:schemeClr val="tx2">
                <a:lumMod val="50000"/>
              </a:schemeClr>
            </a:solidFill>
          </a:endParaRPr>
        </a:p>
      </dgm:t>
    </dgm:pt>
    <dgm:pt modelId="{DEDD1590-D42B-464B-B49B-3730A8464BF3}">
      <dgm:prSet phldrT="[Texto]" custT="1"/>
      <dgm:spPr/>
      <dgm:t>
        <a:bodyPr/>
        <a:lstStyle/>
        <a:p>
          <a:r>
            <a:rPr lang="es-ES" sz="1300" b="1" dirty="0">
              <a:solidFill>
                <a:schemeClr val="tx2">
                  <a:lumMod val="50000"/>
                </a:schemeClr>
              </a:solidFill>
            </a:rPr>
            <a:t>AE 5.1.: Apoyar en la señalización (calidad y visibilidad) vial de las carreteras y calles del país, según las necesidades reales de cada tramo.</a:t>
          </a:r>
          <a:endParaRPr lang="es-SV" sz="1300" b="1" dirty="0">
            <a:solidFill>
              <a:schemeClr val="tx2">
                <a:lumMod val="50000"/>
              </a:schemeClr>
            </a:solidFill>
          </a:endParaRPr>
        </a:p>
      </dgm:t>
    </dgm:pt>
    <dgm:pt modelId="{B6F0471A-0A7E-4A66-B721-0B2CDC5F3C8A}" type="parTrans" cxnId="{B32704B3-9B67-4191-8DA3-68A042CAB358}">
      <dgm:prSet/>
      <dgm:spPr/>
      <dgm:t>
        <a:bodyPr/>
        <a:lstStyle/>
        <a:p>
          <a:endParaRPr lang="es-SV" b="1">
            <a:solidFill>
              <a:schemeClr val="tx2">
                <a:lumMod val="50000"/>
              </a:schemeClr>
            </a:solidFill>
          </a:endParaRPr>
        </a:p>
      </dgm:t>
    </dgm:pt>
    <dgm:pt modelId="{E63ADCD6-A932-47BC-9E03-2A8ABA7D4868}" type="sibTrans" cxnId="{B32704B3-9B67-4191-8DA3-68A042CAB358}">
      <dgm:prSet/>
      <dgm:spPr/>
      <dgm:t>
        <a:bodyPr/>
        <a:lstStyle/>
        <a:p>
          <a:endParaRPr lang="es-SV" b="1">
            <a:solidFill>
              <a:schemeClr val="tx2">
                <a:lumMod val="50000"/>
              </a:schemeClr>
            </a:solidFill>
          </a:endParaRPr>
        </a:p>
      </dgm:t>
    </dgm:pt>
    <dgm:pt modelId="{15CAA0BB-2D52-4C7B-99B7-CB685D1A8300}">
      <dgm:prSet phldrT="[Texto]" custT="1"/>
      <dgm:spPr/>
      <dgm:t>
        <a:bodyPr/>
        <a:lstStyle/>
        <a:p>
          <a:r>
            <a:rPr lang="es-ES" sz="1300" b="1" dirty="0">
              <a:solidFill>
                <a:schemeClr val="tx2">
                  <a:lumMod val="50000"/>
                </a:schemeClr>
              </a:solidFill>
            </a:rPr>
            <a:t>AE 5.2.: Identificar los puntos críticos de las red vial y gestionar la atención de los mismos.</a:t>
          </a:r>
        </a:p>
      </dgm:t>
    </dgm:pt>
    <dgm:pt modelId="{18ECB499-9C74-40DA-B5FD-44BD6AE03D0F}" type="parTrans" cxnId="{0F3FDF8E-5BB1-4EFE-AE1C-A36EFD77EA8E}">
      <dgm:prSet/>
      <dgm:spPr/>
      <dgm:t>
        <a:bodyPr/>
        <a:lstStyle/>
        <a:p>
          <a:endParaRPr lang="es-SV" b="1">
            <a:solidFill>
              <a:schemeClr val="tx2">
                <a:lumMod val="50000"/>
              </a:schemeClr>
            </a:solidFill>
          </a:endParaRPr>
        </a:p>
      </dgm:t>
    </dgm:pt>
    <dgm:pt modelId="{179839A0-96B2-46A0-9B17-FE4139F1B873}" type="sibTrans" cxnId="{0F3FDF8E-5BB1-4EFE-AE1C-A36EFD77EA8E}">
      <dgm:prSet/>
      <dgm:spPr/>
      <dgm:t>
        <a:bodyPr/>
        <a:lstStyle/>
        <a:p>
          <a:endParaRPr lang="es-SV" b="1">
            <a:solidFill>
              <a:schemeClr val="tx2">
                <a:lumMod val="50000"/>
              </a:schemeClr>
            </a:solidFill>
          </a:endParaRPr>
        </a:p>
      </dgm:t>
    </dgm:pt>
    <dgm:pt modelId="{B97C2AED-A483-4A81-8B72-C7A7FA9F05F9}">
      <dgm:prSet phldrT="[Texto]" custT="1"/>
      <dgm:spPr>
        <a:solidFill>
          <a:srgbClr val="FF0000"/>
        </a:solidFill>
      </dgm:spPr>
      <dgm:t>
        <a:bodyPr/>
        <a:lstStyle/>
        <a:p>
          <a:r>
            <a:rPr lang="es-ES" sz="1300" b="1" dirty="0">
              <a:solidFill>
                <a:schemeClr val="tx1"/>
              </a:solidFill>
            </a:rPr>
            <a:t>AE 5.3.:  Apoyar en la gestión de mejora en el servicio del transporte público en todo el país, poniendo especial énfasis en garantizar la seguridad en la operación de todos los medios de transporte colectivo*.</a:t>
          </a:r>
        </a:p>
      </dgm:t>
    </dgm:pt>
    <dgm:pt modelId="{076E209C-34E6-443D-8209-D56CC9658C8C}" type="parTrans" cxnId="{84B2B57F-0223-43D0-B8DB-349A6EF3A93A}">
      <dgm:prSet/>
      <dgm:spPr/>
      <dgm:t>
        <a:bodyPr/>
        <a:lstStyle/>
        <a:p>
          <a:endParaRPr lang="es-SV" b="1">
            <a:solidFill>
              <a:schemeClr val="tx2">
                <a:lumMod val="50000"/>
              </a:schemeClr>
            </a:solidFill>
          </a:endParaRPr>
        </a:p>
      </dgm:t>
    </dgm:pt>
    <dgm:pt modelId="{05282B4D-7D66-4776-B9BE-648F9296632E}" type="sibTrans" cxnId="{84B2B57F-0223-43D0-B8DB-349A6EF3A93A}">
      <dgm:prSet/>
      <dgm:spPr/>
      <dgm:t>
        <a:bodyPr/>
        <a:lstStyle/>
        <a:p>
          <a:endParaRPr lang="es-SV" b="1">
            <a:solidFill>
              <a:schemeClr val="tx2">
                <a:lumMod val="50000"/>
              </a:schemeClr>
            </a:solidFill>
          </a:endParaRPr>
        </a:p>
      </dgm:t>
    </dgm:pt>
    <dgm:pt modelId="{BA383163-7516-4B6B-821B-AF4C0750D93D}">
      <dgm:prSet custT="1"/>
      <dgm:spPr/>
      <dgm:t>
        <a:bodyPr/>
        <a:lstStyle/>
        <a:p>
          <a:r>
            <a:rPr lang="es-ES" sz="1300" b="1" dirty="0">
              <a:solidFill>
                <a:schemeClr val="tx2">
                  <a:lumMod val="50000"/>
                </a:schemeClr>
              </a:solidFill>
            </a:rPr>
            <a:t>Programado: 33.33%</a:t>
          </a:r>
        </a:p>
        <a:p>
          <a:r>
            <a:rPr lang="es-ES" sz="1300" b="1" dirty="0">
              <a:solidFill>
                <a:schemeClr val="tx2">
                  <a:lumMod val="50000"/>
                </a:schemeClr>
              </a:solidFill>
            </a:rPr>
            <a:t>Ejecutado: 33.33%</a:t>
          </a:r>
        </a:p>
        <a:p>
          <a:r>
            <a:rPr lang="es-ES" sz="1300" b="1" dirty="0">
              <a:solidFill>
                <a:schemeClr val="tx2">
                  <a:lumMod val="50000"/>
                </a:schemeClr>
              </a:solidFill>
            </a:rPr>
            <a:t>2023: 33.33%</a:t>
          </a:r>
          <a:endParaRPr lang="es-SV" sz="1300" dirty="0"/>
        </a:p>
      </dgm:t>
    </dgm:pt>
    <dgm:pt modelId="{9ADC3813-3D70-4FF1-9B30-967DD4F2D35D}" type="parTrans" cxnId="{1EE5B426-0E58-451E-A371-4CF197F216E9}">
      <dgm:prSet/>
      <dgm:spPr/>
      <dgm:t>
        <a:bodyPr/>
        <a:lstStyle/>
        <a:p>
          <a:endParaRPr lang="es-SV"/>
        </a:p>
      </dgm:t>
    </dgm:pt>
    <dgm:pt modelId="{9F18A2C4-AD8E-4B57-8527-21FCBDF21917}" type="sibTrans" cxnId="{1EE5B426-0E58-451E-A371-4CF197F216E9}">
      <dgm:prSet/>
      <dgm:spPr/>
      <dgm:t>
        <a:bodyPr/>
        <a:lstStyle/>
        <a:p>
          <a:endParaRPr lang="es-SV"/>
        </a:p>
      </dgm:t>
    </dgm:pt>
    <dgm:pt modelId="{DCE02C7B-E6C7-4AC0-88FB-380057D32B62}">
      <dgm:prSet custT="1"/>
      <dgm:spPr/>
      <dgm:t>
        <a:bodyPr/>
        <a:lstStyle/>
        <a:p>
          <a:r>
            <a:rPr lang="es-ES" sz="1300" b="1" dirty="0">
              <a:solidFill>
                <a:schemeClr val="tx2">
                  <a:lumMod val="50000"/>
                </a:schemeClr>
              </a:solidFill>
            </a:rPr>
            <a:t>Programado: 33.33%</a:t>
          </a:r>
        </a:p>
        <a:p>
          <a:r>
            <a:rPr lang="es-ES" sz="1300" b="1" dirty="0">
              <a:solidFill>
                <a:schemeClr val="tx2">
                  <a:lumMod val="50000"/>
                </a:schemeClr>
              </a:solidFill>
            </a:rPr>
            <a:t>Ejecutado: 33.33%</a:t>
          </a:r>
        </a:p>
        <a:p>
          <a:r>
            <a:rPr lang="es-ES" sz="1300" b="1" dirty="0">
              <a:solidFill>
                <a:schemeClr val="tx2">
                  <a:lumMod val="50000"/>
                </a:schemeClr>
              </a:solidFill>
            </a:rPr>
            <a:t>2023: 33.33%</a:t>
          </a:r>
          <a:endParaRPr lang="es-SV" sz="1300" dirty="0"/>
        </a:p>
      </dgm:t>
    </dgm:pt>
    <dgm:pt modelId="{08075D15-FACE-445F-8B8B-A47F0C5B8C63}" type="parTrans" cxnId="{847A3C9E-B7EE-472E-BC3D-F8F2903D48E1}">
      <dgm:prSet/>
      <dgm:spPr/>
      <dgm:t>
        <a:bodyPr/>
        <a:lstStyle/>
        <a:p>
          <a:endParaRPr lang="es-SV"/>
        </a:p>
      </dgm:t>
    </dgm:pt>
    <dgm:pt modelId="{974D4334-E909-4AD1-9640-673ABC1B8F72}" type="sibTrans" cxnId="{847A3C9E-B7EE-472E-BC3D-F8F2903D48E1}">
      <dgm:prSet/>
      <dgm:spPr/>
      <dgm:t>
        <a:bodyPr/>
        <a:lstStyle/>
        <a:p>
          <a:endParaRPr lang="es-SV"/>
        </a:p>
      </dgm:t>
    </dgm:pt>
    <dgm:pt modelId="{D00FB40C-F7A9-4AA6-94E9-A209F77248BE}">
      <dgm:prSet custT="1"/>
      <dgm:spPr>
        <a:solidFill>
          <a:srgbClr val="FF0000"/>
        </a:solidFill>
      </dgm:spPr>
      <dgm:t>
        <a:bodyPr/>
        <a:lstStyle/>
        <a:p>
          <a:r>
            <a:rPr lang="es-ES" sz="1300" b="1" dirty="0">
              <a:solidFill>
                <a:schemeClr val="tx1"/>
              </a:solidFill>
            </a:rPr>
            <a:t>Programado: 33.34%</a:t>
          </a:r>
        </a:p>
        <a:p>
          <a:r>
            <a:rPr lang="es-ES" sz="1300" b="1" dirty="0">
              <a:solidFill>
                <a:schemeClr val="tx1"/>
              </a:solidFill>
            </a:rPr>
            <a:t>Ejecutado: 3.33%</a:t>
          </a:r>
        </a:p>
        <a:p>
          <a:r>
            <a:rPr lang="es-ES" sz="1300" b="1" dirty="0">
              <a:solidFill>
                <a:schemeClr val="tx1"/>
              </a:solidFill>
            </a:rPr>
            <a:t>2023: 1%</a:t>
          </a:r>
          <a:endParaRPr lang="es-SV" sz="1300" dirty="0">
            <a:solidFill>
              <a:schemeClr val="tx1"/>
            </a:solidFill>
          </a:endParaRPr>
        </a:p>
      </dgm:t>
    </dgm:pt>
    <dgm:pt modelId="{71768298-5F7E-4E83-B3A4-F0E93E3A3F62}" type="parTrans" cxnId="{FF0DDBB4-3666-4112-87CD-172CA240FA87}">
      <dgm:prSet/>
      <dgm:spPr/>
      <dgm:t>
        <a:bodyPr/>
        <a:lstStyle/>
        <a:p>
          <a:endParaRPr lang="es-SV"/>
        </a:p>
      </dgm:t>
    </dgm:pt>
    <dgm:pt modelId="{A213762A-0A30-48DD-A7A2-62C66C1EE78B}" type="sibTrans" cxnId="{FF0DDBB4-3666-4112-87CD-172CA240FA87}">
      <dgm:prSet/>
      <dgm:spPr/>
      <dgm:t>
        <a:bodyPr/>
        <a:lstStyle/>
        <a:p>
          <a:endParaRPr lang="es-SV"/>
        </a:p>
      </dgm:t>
    </dgm:pt>
    <dgm:pt modelId="{32CB1997-60FA-4CC8-9AE1-12E51E12922A}" type="pres">
      <dgm:prSet presAssocID="{34E0F276-EDA4-49D0-8853-36F56B096C94}" presName="diagram" presStyleCnt="0">
        <dgm:presLayoutVars>
          <dgm:chPref val="1"/>
          <dgm:dir/>
          <dgm:animOne val="branch"/>
          <dgm:animLvl val="lvl"/>
          <dgm:resizeHandles val="exact"/>
        </dgm:presLayoutVars>
      </dgm:prSet>
      <dgm:spPr/>
    </dgm:pt>
    <dgm:pt modelId="{F9248773-E703-44C0-843F-6C83BB76288C}" type="pres">
      <dgm:prSet presAssocID="{5D3F5FA0-A5F4-4509-96A4-CE3237C1E13D}" presName="root1" presStyleCnt="0"/>
      <dgm:spPr/>
    </dgm:pt>
    <dgm:pt modelId="{9C828021-D53A-48DD-BE9B-802767C9AD23}" type="pres">
      <dgm:prSet presAssocID="{5D3F5FA0-A5F4-4509-96A4-CE3237C1E13D}" presName="LevelOneTextNode" presStyleLbl="node0" presStyleIdx="0" presStyleCnt="1" custScaleX="158987" custScaleY="263966" custLinFactNeighborX="-58179" custLinFactNeighborY="631">
        <dgm:presLayoutVars>
          <dgm:chPref val="3"/>
        </dgm:presLayoutVars>
      </dgm:prSet>
      <dgm:spPr/>
    </dgm:pt>
    <dgm:pt modelId="{B738940B-3C45-43CD-B0B8-C5A9C35A49AD}" type="pres">
      <dgm:prSet presAssocID="{5D3F5FA0-A5F4-4509-96A4-CE3237C1E13D}" presName="level2hierChild" presStyleCnt="0"/>
      <dgm:spPr/>
    </dgm:pt>
    <dgm:pt modelId="{8D3EBC08-B025-4274-939C-7C83FA8513DB}" type="pres">
      <dgm:prSet presAssocID="{B6F0471A-0A7E-4A66-B721-0B2CDC5F3C8A}" presName="conn2-1" presStyleLbl="parChTrans1D2" presStyleIdx="0" presStyleCnt="3"/>
      <dgm:spPr/>
    </dgm:pt>
    <dgm:pt modelId="{8C3885DE-41A2-4F34-BFE2-113FEB95039C}" type="pres">
      <dgm:prSet presAssocID="{B6F0471A-0A7E-4A66-B721-0B2CDC5F3C8A}" presName="connTx" presStyleLbl="parChTrans1D2" presStyleIdx="0" presStyleCnt="3"/>
      <dgm:spPr/>
    </dgm:pt>
    <dgm:pt modelId="{4FC38F6B-65D5-4EA2-890E-6D8C1BA262FD}" type="pres">
      <dgm:prSet presAssocID="{DEDD1590-D42B-464B-B49B-3730A8464BF3}" presName="root2" presStyleCnt="0"/>
      <dgm:spPr/>
    </dgm:pt>
    <dgm:pt modelId="{E1819DC5-EDF0-416A-8D0A-C1EC8EF4AFEB}" type="pres">
      <dgm:prSet presAssocID="{DEDD1590-D42B-464B-B49B-3730A8464BF3}" presName="LevelTwoTextNode" presStyleLbl="node2" presStyleIdx="0" presStyleCnt="3" custScaleX="211892">
        <dgm:presLayoutVars>
          <dgm:chPref val="3"/>
        </dgm:presLayoutVars>
      </dgm:prSet>
      <dgm:spPr/>
    </dgm:pt>
    <dgm:pt modelId="{486BE9AE-5624-456A-833F-DC3E3309204D}" type="pres">
      <dgm:prSet presAssocID="{DEDD1590-D42B-464B-B49B-3730A8464BF3}" presName="level3hierChild" presStyleCnt="0"/>
      <dgm:spPr/>
    </dgm:pt>
    <dgm:pt modelId="{00DC0A39-0269-4E11-AF65-9997455856B7}" type="pres">
      <dgm:prSet presAssocID="{9ADC3813-3D70-4FF1-9B30-967DD4F2D35D}" presName="conn2-1" presStyleLbl="parChTrans1D3" presStyleIdx="0" presStyleCnt="3"/>
      <dgm:spPr/>
    </dgm:pt>
    <dgm:pt modelId="{7B172207-4EBB-4080-A8F9-FA9B18C848B8}" type="pres">
      <dgm:prSet presAssocID="{9ADC3813-3D70-4FF1-9B30-967DD4F2D35D}" presName="connTx" presStyleLbl="parChTrans1D3" presStyleIdx="0" presStyleCnt="3"/>
      <dgm:spPr/>
    </dgm:pt>
    <dgm:pt modelId="{6B321947-ADA2-4D4B-978B-5E412350EDFB}" type="pres">
      <dgm:prSet presAssocID="{BA383163-7516-4B6B-821B-AF4C0750D93D}" presName="root2" presStyleCnt="0"/>
      <dgm:spPr/>
    </dgm:pt>
    <dgm:pt modelId="{C5565E33-DB09-4700-8EBE-FA8EE5FF1A06}" type="pres">
      <dgm:prSet presAssocID="{BA383163-7516-4B6B-821B-AF4C0750D93D}" presName="LevelTwoTextNode" presStyleLbl="node3" presStyleIdx="0" presStyleCnt="3">
        <dgm:presLayoutVars>
          <dgm:chPref val="3"/>
        </dgm:presLayoutVars>
      </dgm:prSet>
      <dgm:spPr/>
    </dgm:pt>
    <dgm:pt modelId="{90407F69-66FB-4C14-81F2-18196C773D11}" type="pres">
      <dgm:prSet presAssocID="{BA383163-7516-4B6B-821B-AF4C0750D93D}" presName="level3hierChild" presStyleCnt="0"/>
      <dgm:spPr/>
    </dgm:pt>
    <dgm:pt modelId="{F0398D67-247A-4514-8A01-EE81C1CF359B}" type="pres">
      <dgm:prSet presAssocID="{18ECB499-9C74-40DA-B5FD-44BD6AE03D0F}" presName="conn2-1" presStyleLbl="parChTrans1D2" presStyleIdx="1" presStyleCnt="3"/>
      <dgm:spPr/>
    </dgm:pt>
    <dgm:pt modelId="{8B6CB9C5-D560-4F50-92CF-228DDB646B8F}" type="pres">
      <dgm:prSet presAssocID="{18ECB499-9C74-40DA-B5FD-44BD6AE03D0F}" presName="connTx" presStyleLbl="parChTrans1D2" presStyleIdx="1" presStyleCnt="3"/>
      <dgm:spPr/>
    </dgm:pt>
    <dgm:pt modelId="{4255557F-2C30-4C22-A690-D4705B8E2BDB}" type="pres">
      <dgm:prSet presAssocID="{15CAA0BB-2D52-4C7B-99B7-CB685D1A8300}" presName="root2" presStyleCnt="0"/>
      <dgm:spPr/>
    </dgm:pt>
    <dgm:pt modelId="{249F2E0C-8442-4721-B480-2AE45F905066}" type="pres">
      <dgm:prSet presAssocID="{15CAA0BB-2D52-4C7B-99B7-CB685D1A8300}" presName="LevelTwoTextNode" presStyleLbl="node2" presStyleIdx="1" presStyleCnt="3" custScaleX="211892">
        <dgm:presLayoutVars>
          <dgm:chPref val="3"/>
        </dgm:presLayoutVars>
      </dgm:prSet>
      <dgm:spPr/>
    </dgm:pt>
    <dgm:pt modelId="{F3B91057-2B04-4F3F-A1B7-1AF9816682FA}" type="pres">
      <dgm:prSet presAssocID="{15CAA0BB-2D52-4C7B-99B7-CB685D1A8300}" presName="level3hierChild" presStyleCnt="0"/>
      <dgm:spPr/>
    </dgm:pt>
    <dgm:pt modelId="{240F55F4-D835-43F6-A169-F3B250D196C8}" type="pres">
      <dgm:prSet presAssocID="{08075D15-FACE-445F-8B8B-A47F0C5B8C63}" presName="conn2-1" presStyleLbl="parChTrans1D3" presStyleIdx="1" presStyleCnt="3"/>
      <dgm:spPr/>
    </dgm:pt>
    <dgm:pt modelId="{72517B9D-9199-4CD4-8580-AD2280A9A82C}" type="pres">
      <dgm:prSet presAssocID="{08075D15-FACE-445F-8B8B-A47F0C5B8C63}" presName="connTx" presStyleLbl="parChTrans1D3" presStyleIdx="1" presStyleCnt="3"/>
      <dgm:spPr/>
    </dgm:pt>
    <dgm:pt modelId="{33ACE060-AF8F-4962-B14D-659AD302B7BE}" type="pres">
      <dgm:prSet presAssocID="{DCE02C7B-E6C7-4AC0-88FB-380057D32B62}" presName="root2" presStyleCnt="0"/>
      <dgm:spPr/>
    </dgm:pt>
    <dgm:pt modelId="{B51D5EAA-2429-4F7A-A9D1-07725B1C8583}" type="pres">
      <dgm:prSet presAssocID="{DCE02C7B-E6C7-4AC0-88FB-380057D32B62}" presName="LevelTwoTextNode" presStyleLbl="node3" presStyleIdx="1" presStyleCnt="3">
        <dgm:presLayoutVars>
          <dgm:chPref val="3"/>
        </dgm:presLayoutVars>
      </dgm:prSet>
      <dgm:spPr/>
    </dgm:pt>
    <dgm:pt modelId="{8BE2A91C-B708-4C8E-96FC-10DCA1D1E642}" type="pres">
      <dgm:prSet presAssocID="{DCE02C7B-E6C7-4AC0-88FB-380057D32B62}" presName="level3hierChild" presStyleCnt="0"/>
      <dgm:spPr/>
    </dgm:pt>
    <dgm:pt modelId="{4B55D892-A9D6-425A-8FF8-327A3F779B8E}" type="pres">
      <dgm:prSet presAssocID="{076E209C-34E6-443D-8209-D56CC9658C8C}" presName="conn2-1" presStyleLbl="parChTrans1D2" presStyleIdx="2" presStyleCnt="3"/>
      <dgm:spPr/>
    </dgm:pt>
    <dgm:pt modelId="{757ED113-EAB8-4EDC-AFCD-15940226AE10}" type="pres">
      <dgm:prSet presAssocID="{076E209C-34E6-443D-8209-D56CC9658C8C}" presName="connTx" presStyleLbl="parChTrans1D2" presStyleIdx="2" presStyleCnt="3"/>
      <dgm:spPr/>
    </dgm:pt>
    <dgm:pt modelId="{0973B1F6-302E-4699-9704-726E40278FF2}" type="pres">
      <dgm:prSet presAssocID="{B97C2AED-A483-4A81-8B72-C7A7FA9F05F9}" presName="root2" presStyleCnt="0"/>
      <dgm:spPr/>
    </dgm:pt>
    <dgm:pt modelId="{2C59695F-D092-4B28-864E-F37D07DE3DDE}" type="pres">
      <dgm:prSet presAssocID="{B97C2AED-A483-4A81-8B72-C7A7FA9F05F9}" presName="LevelTwoTextNode" presStyleLbl="node2" presStyleIdx="2" presStyleCnt="3" custScaleX="210795">
        <dgm:presLayoutVars>
          <dgm:chPref val="3"/>
        </dgm:presLayoutVars>
      </dgm:prSet>
      <dgm:spPr/>
    </dgm:pt>
    <dgm:pt modelId="{D70D02A7-FE31-413D-8F86-14277BA89E55}" type="pres">
      <dgm:prSet presAssocID="{B97C2AED-A483-4A81-8B72-C7A7FA9F05F9}" presName="level3hierChild" presStyleCnt="0"/>
      <dgm:spPr/>
    </dgm:pt>
    <dgm:pt modelId="{CA2CBEC0-523C-40FF-B012-B7FF1922E9A4}" type="pres">
      <dgm:prSet presAssocID="{71768298-5F7E-4E83-B3A4-F0E93E3A3F62}" presName="conn2-1" presStyleLbl="parChTrans1D3" presStyleIdx="2" presStyleCnt="3"/>
      <dgm:spPr/>
    </dgm:pt>
    <dgm:pt modelId="{5056FED7-90B4-4133-9840-3491A63EBDB3}" type="pres">
      <dgm:prSet presAssocID="{71768298-5F7E-4E83-B3A4-F0E93E3A3F62}" presName="connTx" presStyleLbl="parChTrans1D3" presStyleIdx="2" presStyleCnt="3"/>
      <dgm:spPr/>
    </dgm:pt>
    <dgm:pt modelId="{492EE232-AD46-4FEE-8138-5F66E557C6E9}" type="pres">
      <dgm:prSet presAssocID="{D00FB40C-F7A9-4AA6-94E9-A209F77248BE}" presName="root2" presStyleCnt="0"/>
      <dgm:spPr/>
    </dgm:pt>
    <dgm:pt modelId="{DC36EA82-AAD6-4AD6-8E18-00B2A70B8AA1}" type="pres">
      <dgm:prSet presAssocID="{D00FB40C-F7A9-4AA6-94E9-A209F77248BE}" presName="LevelTwoTextNode" presStyleLbl="node3" presStyleIdx="2" presStyleCnt="3">
        <dgm:presLayoutVars>
          <dgm:chPref val="3"/>
        </dgm:presLayoutVars>
      </dgm:prSet>
      <dgm:spPr/>
    </dgm:pt>
    <dgm:pt modelId="{D2CCEBF9-D062-417F-8554-E6C1325031D9}" type="pres">
      <dgm:prSet presAssocID="{D00FB40C-F7A9-4AA6-94E9-A209F77248BE}" presName="level3hierChild" presStyleCnt="0"/>
      <dgm:spPr/>
    </dgm:pt>
  </dgm:ptLst>
  <dgm:cxnLst>
    <dgm:cxn modelId="{D6684E0F-66FC-4C36-BF9C-45A8CC0DBB79}" type="presOf" srcId="{18ECB499-9C74-40DA-B5FD-44BD6AE03D0F}" destId="{8B6CB9C5-D560-4F50-92CF-228DDB646B8F}" srcOrd="1" destOrd="0" presId="urn:microsoft.com/office/officeart/2005/8/layout/hierarchy2"/>
    <dgm:cxn modelId="{7FDC5D16-ED99-47E8-96DE-A3FBDD905853}" type="presOf" srcId="{71768298-5F7E-4E83-B3A4-F0E93E3A3F62}" destId="{CA2CBEC0-523C-40FF-B012-B7FF1922E9A4}" srcOrd="0" destOrd="0" presId="urn:microsoft.com/office/officeart/2005/8/layout/hierarchy2"/>
    <dgm:cxn modelId="{F9D46816-51F5-4025-8B08-828B54C7FF0B}" type="presOf" srcId="{B6F0471A-0A7E-4A66-B721-0B2CDC5F3C8A}" destId="{8D3EBC08-B025-4274-939C-7C83FA8513DB}" srcOrd="0" destOrd="0" presId="urn:microsoft.com/office/officeart/2005/8/layout/hierarchy2"/>
    <dgm:cxn modelId="{94D25C26-EB50-416F-AECA-27CCC6DFE35A}" type="presOf" srcId="{076E209C-34E6-443D-8209-D56CC9658C8C}" destId="{4B55D892-A9D6-425A-8FF8-327A3F779B8E}" srcOrd="0" destOrd="0" presId="urn:microsoft.com/office/officeart/2005/8/layout/hierarchy2"/>
    <dgm:cxn modelId="{1EE5B426-0E58-451E-A371-4CF197F216E9}" srcId="{DEDD1590-D42B-464B-B49B-3730A8464BF3}" destId="{BA383163-7516-4B6B-821B-AF4C0750D93D}" srcOrd="0" destOrd="0" parTransId="{9ADC3813-3D70-4FF1-9B30-967DD4F2D35D}" sibTransId="{9F18A2C4-AD8E-4B57-8527-21FCBDF21917}"/>
    <dgm:cxn modelId="{1C7A6B28-9E84-4CCB-B33D-312D65873AC0}" srcId="{34E0F276-EDA4-49D0-8853-36F56B096C94}" destId="{5D3F5FA0-A5F4-4509-96A4-CE3237C1E13D}" srcOrd="0" destOrd="0" parTransId="{D83BA286-FA72-4C07-BD0C-1A104104BDBE}" sibTransId="{8E2126A8-B55E-46D3-BAFA-5A09E616C19A}"/>
    <dgm:cxn modelId="{E51D933D-8878-4CC3-A702-F38855BE1A48}" type="presOf" srcId="{18ECB499-9C74-40DA-B5FD-44BD6AE03D0F}" destId="{F0398D67-247A-4514-8A01-EE81C1CF359B}" srcOrd="0" destOrd="0" presId="urn:microsoft.com/office/officeart/2005/8/layout/hierarchy2"/>
    <dgm:cxn modelId="{4E9A163E-DDE3-48CD-B1E9-BD1EF2FBB57C}" type="presOf" srcId="{B97C2AED-A483-4A81-8B72-C7A7FA9F05F9}" destId="{2C59695F-D092-4B28-864E-F37D07DE3DDE}" srcOrd="0" destOrd="0" presId="urn:microsoft.com/office/officeart/2005/8/layout/hierarchy2"/>
    <dgm:cxn modelId="{CA47443F-B02B-42F4-975B-C0AA119CE55B}" type="presOf" srcId="{DCE02C7B-E6C7-4AC0-88FB-380057D32B62}" destId="{B51D5EAA-2429-4F7A-A9D1-07725B1C8583}" srcOrd="0" destOrd="0" presId="urn:microsoft.com/office/officeart/2005/8/layout/hierarchy2"/>
    <dgm:cxn modelId="{DBAC3A5B-0EEA-44B9-9F72-2DE80258B0CD}" type="presOf" srcId="{9ADC3813-3D70-4FF1-9B30-967DD4F2D35D}" destId="{7B172207-4EBB-4080-A8F9-FA9B18C848B8}" srcOrd="1" destOrd="0" presId="urn:microsoft.com/office/officeart/2005/8/layout/hierarchy2"/>
    <dgm:cxn modelId="{2282E36A-9A4A-4517-B15D-49E34BC78D76}" type="presOf" srcId="{076E209C-34E6-443D-8209-D56CC9658C8C}" destId="{757ED113-EAB8-4EDC-AFCD-15940226AE10}" srcOrd="1" destOrd="0" presId="urn:microsoft.com/office/officeart/2005/8/layout/hierarchy2"/>
    <dgm:cxn modelId="{740C6050-A6E1-4468-8829-FFEE9A6D3662}" type="presOf" srcId="{5D3F5FA0-A5F4-4509-96A4-CE3237C1E13D}" destId="{9C828021-D53A-48DD-BE9B-802767C9AD23}" srcOrd="0" destOrd="0" presId="urn:microsoft.com/office/officeart/2005/8/layout/hierarchy2"/>
    <dgm:cxn modelId="{EBBF5371-32B1-43D5-8C90-97534F12CAFB}" type="presOf" srcId="{08075D15-FACE-445F-8B8B-A47F0C5B8C63}" destId="{72517B9D-9199-4CD4-8580-AD2280A9A82C}" srcOrd="1" destOrd="0" presId="urn:microsoft.com/office/officeart/2005/8/layout/hierarchy2"/>
    <dgm:cxn modelId="{52695D79-A59C-463D-86C0-E3235AAC168B}" type="presOf" srcId="{B6F0471A-0A7E-4A66-B721-0B2CDC5F3C8A}" destId="{8C3885DE-41A2-4F34-BFE2-113FEB95039C}" srcOrd="1" destOrd="0" presId="urn:microsoft.com/office/officeart/2005/8/layout/hierarchy2"/>
    <dgm:cxn modelId="{84B2B57F-0223-43D0-B8DB-349A6EF3A93A}" srcId="{5D3F5FA0-A5F4-4509-96A4-CE3237C1E13D}" destId="{B97C2AED-A483-4A81-8B72-C7A7FA9F05F9}" srcOrd="2" destOrd="0" parTransId="{076E209C-34E6-443D-8209-D56CC9658C8C}" sibTransId="{05282B4D-7D66-4776-B9BE-648F9296632E}"/>
    <dgm:cxn modelId="{192E7485-218F-4B59-916E-0B2781AA8C6B}" type="presOf" srcId="{BA383163-7516-4B6B-821B-AF4C0750D93D}" destId="{C5565E33-DB09-4700-8EBE-FA8EE5FF1A06}" srcOrd="0" destOrd="0" presId="urn:microsoft.com/office/officeart/2005/8/layout/hierarchy2"/>
    <dgm:cxn modelId="{E65ACC8A-1440-452E-AFA7-2411188B1E83}" type="presOf" srcId="{9ADC3813-3D70-4FF1-9B30-967DD4F2D35D}" destId="{00DC0A39-0269-4E11-AF65-9997455856B7}" srcOrd="0" destOrd="0" presId="urn:microsoft.com/office/officeart/2005/8/layout/hierarchy2"/>
    <dgm:cxn modelId="{CD12DD8C-DA6E-4830-B1F1-EBB017C83DC1}" type="presOf" srcId="{DEDD1590-D42B-464B-B49B-3730A8464BF3}" destId="{E1819DC5-EDF0-416A-8D0A-C1EC8EF4AFEB}" srcOrd="0" destOrd="0" presId="urn:microsoft.com/office/officeart/2005/8/layout/hierarchy2"/>
    <dgm:cxn modelId="{B4477F8D-AF7E-413D-B903-D24F6E5A7B56}" type="presOf" srcId="{D00FB40C-F7A9-4AA6-94E9-A209F77248BE}" destId="{DC36EA82-AAD6-4AD6-8E18-00B2A70B8AA1}" srcOrd="0" destOrd="0" presId="urn:microsoft.com/office/officeart/2005/8/layout/hierarchy2"/>
    <dgm:cxn modelId="{0F3FDF8E-5BB1-4EFE-AE1C-A36EFD77EA8E}" srcId="{5D3F5FA0-A5F4-4509-96A4-CE3237C1E13D}" destId="{15CAA0BB-2D52-4C7B-99B7-CB685D1A8300}" srcOrd="1" destOrd="0" parTransId="{18ECB499-9C74-40DA-B5FD-44BD6AE03D0F}" sibTransId="{179839A0-96B2-46A0-9B17-FE4139F1B873}"/>
    <dgm:cxn modelId="{847A3C9E-B7EE-472E-BC3D-F8F2903D48E1}" srcId="{15CAA0BB-2D52-4C7B-99B7-CB685D1A8300}" destId="{DCE02C7B-E6C7-4AC0-88FB-380057D32B62}" srcOrd="0" destOrd="0" parTransId="{08075D15-FACE-445F-8B8B-A47F0C5B8C63}" sibTransId="{974D4334-E909-4AD1-9640-673ABC1B8F72}"/>
    <dgm:cxn modelId="{2783BB9F-0223-441B-B9E8-D5813CA22CBC}" type="presOf" srcId="{71768298-5F7E-4E83-B3A4-F0E93E3A3F62}" destId="{5056FED7-90B4-4133-9840-3491A63EBDB3}" srcOrd="1" destOrd="0" presId="urn:microsoft.com/office/officeart/2005/8/layout/hierarchy2"/>
    <dgm:cxn modelId="{52E2A4A0-E616-49FE-B8D0-A4F159AAE5C1}" type="presOf" srcId="{08075D15-FACE-445F-8B8B-A47F0C5B8C63}" destId="{240F55F4-D835-43F6-A169-F3B250D196C8}" srcOrd="0" destOrd="0" presId="urn:microsoft.com/office/officeart/2005/8/layout/hierarchy2"/>
    <dgm:cxn modelId="{B32704B3-9B67-4191-8DA3-68A042CAB358}" srcId="{5D3F5FA0-A5F4-4509-96A4-CE3237C1E13D}" destId="{DEDD1590-D42B-464B-B49B-3730A8464BF3}" srcOrd="0" destOrd="0" parTransId="{B6F0471A-0A7E-4A66-B721-0B2CDC5F3C8A}" sibTransId="{E63ADCD6-A932-47BC-9E03-2A8ABA7D4868}"/>
    <dgm:cxn modelId="{FF0DDBB4-3666-4112-87CD-172CA240FA87}" srcId="{B97C2AED-A483-4A81-8B72-C7A7FA9F05F9}" destId="{D00FB40C-F7A9-4AA6-94E9-A209F77248BE}" srcOrd="0" destOrd="0" parTransId="{71768298-5F7E-4E83-B3A4-F0E93E3A3F62}" sibTransId="{A213762A-0A30-48DD-A7A2-62C66C1EE78B}"/>
    <dgm:cxn modelId="{569D87E6-0AB5-47B1-A70F-97599D3491E5}" type="presOf" srcId="{34E0F276-EDA4-49D0-8853-36F56B096C94}" destId="{32CB1997-60FA-4CC8-9AE1-12E51E12922A}" srcOrd="0" destOrd="0" presId="urn:microsoft.com/office/officeart/2005/8/layout/hierarchy2"/>
    <dgm:cxn modelId="{047E73F9-559F-414B-8EF3-1D627E21FC5C}" type="presOf" srcId="{15CAA0BB-2D52-4C7B-99B7-CB685D1A8300}" destId="{249F2E0C-8442-4721-B480-2AE45F905066}" srcOrd="0" destOrd="0" presId="urn:microsoft.com/office/officeart/2005/8/layout/hierarchy2"/>
    <dgm:cxn modelId="{51271C78-B675-4E54-AFDE-57BE1102537E}" type="presParOf" srcId="{32CB1997-60FA-4CC8-9AE1-12E51E12922A}" destId="{F9248773-E703-44C0-843F-6C83BB76288C}" srcOrd="0" destOrd="0" presId="urn:microsoft.com/office/officeart/2005/8/layout/hierarchy2"/>
    <dgm:cxn modelId="{9DAF659E-34CD-4B83-8AA1-583EE590C91A}" type="presParOf" srcId="{F9248773-E703-44C0-843F-6C83BB76288C}" destId="{9C828021-D53A-48DD-BE9B-802767C9AD23}" srcOrd="0" destOrd="0" presId="urn:microsoft.com/office/officeart/2005/8/layout/hierarchy2"/>
    <dgm:cxn modelId="{5B7C9467-EF56-44DD-900B-4DD2EBC41FED}" type="presParOf" srcId="{F9248773-E703-44C0-843F-6C83BB76288C}" destId="{B738940B-3C45-43CD-B0B8-C5A9C35A49AD}" srcOrd="1" destOrd="0" presId="urn:microsoft.com/office/officeart/2005/8/layout/hierarchy2"/>
    <dgm:cxn modelId="{FA1923A6-8AD8-46C4-991E-9FE78BA4DAE7}" type="presParOf" srcId="{B738940B-3C45-43CD-B0B8-C5A9C35A49AD}" destId="{8D3EBC08-B025-4274-939C-7C83FA8513DB}" srcOrd="0" destOrd="0" presId="urn:microsoft.com/office/officeart/2005/8/layout/hierarchy2"/>
    <dgm:cxn modelId="{773E2479-A3A3-440B-9AC6-81BE0B0D124D}" type="presParOf" srcId="{8D3EBC08-B025-4274-939C-7C83FA8513DB}" destId="{8C3885DE-41A2-4F34-BFE2-113FEB95039C}" srcOrd="0" destOrd="0" presId="urn:microsoft.com/office/officeart/2005/8/layout/hierarchy2"/>
    <dgm:cxn modelId="{6DCF3BCE-1F59-4BE0-B823-8041CCA156E7}" type="presParOf" srcId="{B738940B-3C45-43CD-B0B8-C5A9C35A49AD}" destId="{4FC38F6B-65D5-4EA2-890E-6D8C1BA262FD}" srcOrd="1" destOrd="0" presId="urn:microsoft.com/office/officeart/2005/8/layout/hierarchy2"/>
    <dgm:cxn modelId="{2A4D7A3C-D869-4EF5-B875-A982FE5F96CB}" type="presParOf" srcId="{4FC38F6B-65D5-4EA2-890E-6D8C1BA262FD}" destId="{E1819DC5-EDF0-416A-8D0A-C1EC8EF4AFEB}" srcOrd="0" destOrd="0" presId="urn:microsoft.com/office/officeart/2005/8/layout/hierarchy2"/>
    <dgm:cxn modelId="{2C9DB68C-AABC-4AB0-9B4A-0790F016D653}" type="presParOf" srcId="{4FC38F6B-65D5-4EA2-890E-6D8C1BA262FD}" destId="{486BE9AE-5624-456A-833F-DC3E3309204D}" srcOrd="1" destOrd="0" presId="urn:microsoft.com/office/officeart/2005/8/layout/hierarchy2"/>
    <dgm:cxn modelId="{66F93436-0ECA-4741-A6D1-51763A51288E}" type="presParOf" srcId="{486BE9AE-5624-456A-833F-DC3E3309204D}" destId="{00DC0A39-0269-4E11-AF65-9997455856B7}" srcOrd="0" destOrd="0" presId="urn:microsoft.com/office/officeart/2005/8/layout/hierarchy2"/>
    <dgm:cxn modelId="{696744EF-593E-470B-B456-2EA4236B2A1E}" type="presParOf" srcId="{00DC0A39-0269-4E11-AF65-9997455856B7}" destId="{7B172207-4EBB-4080-A8F9-FA9B18C848B8}" srcOrd="0" destOrd="0" presId="urn:microsoft.com/office/officeart/2005/8/layout/hierarchy2"/>
    <dgm:cxn modelId="{8A4D0B2F-19CA-4D56-9ED6-A5F66BD186CF}" type="presParOf" srcId="{486BE9AE-5624-456A-833F-DC3E3309204D}" destId="{6B321947-ADA2-4D4B-978B-5E412350EDFB}" srcOrd="1" destOrd="0" presId="urn:microsoft.com/office/officeart/2005/8/layout/hierarchy2"/>
    <dgm:cxn modelId="{07060699-23A9-4AFD-98AD-2DAFAEF69D19}" type="presParOf" srcId="{6B321947-ADA2-4D4B-978B-5E412350EDFB}" destId="{C5565E33-DB09-4700-8EBE-FA8EE5FF1A06}" srcOrd="0" destOrd="0" presId="urn:microsoft.com/office/officeart/2005/8/layout/hierarchy2"/>
    <dgm:cxn modelId="{D301D20C-60C5-49F1-94F3-69F449CDCCBD}" type="presParOf" srcId="{6B321947-ADA2-4D4B-978B-5E412350EDFB}" destId="{90407F69-66FB-4C14-81F2-18196C773D11}" srcOrd="1" destOrd="0" presId="urn:microsoft.com/office/officeart/2005/8/layout/hierarchy2"/>
    <dgm:cxn modelId="{D557734D-B50B-4D71-BAED-5D292A22BE61}" type="presParOf" srcId="{B738940B-3C45-43CD-B0B8-C5A9C35A49AD}" destId="{F0398D67-247A-4514-8A01-EE81C1CF359B}" srcOrd="2" destOrd="0" presId="urn:microsoft.com/office/officeart/2005/8/layout/hierarchy2"/>
    <dgm:cxn modelId="{3A6B5B39-5C59-49D2-8866-D02271729783}" type="presParOf" srcId="{F0398D67-247A-4514-8A01-EE81C1CF359B}" destId="{8B6CB9C5-D560-4F50-92CF-228DDB646B8F}" srcOrd="0" destOrd="0" presId="urn:microsoft.com/office/officeart/2005/8/layout/hierarchy2"/>
    <dgm:cxn modelId="{F3CEC11C-CFA0-4C9D-863C-ABB6052BEA9B}" type="presParOf" srcId="{B738940B-3C45-43CD-B0B8-C5A9C35A49AD}" destId="{4255557F-2C30-4C22-A690-D4705B8E2BDB}" srcOrd="3" destOrd="0" presId="urn:microsoft.com/office/officeart/2005/8/layout/hierarchy2"/>
    <dgm:cxn modelId="{9E8795B7-F01C-4FFC-B585-1E250EF89DFA}" type="presParOf" srcId="{4255557F-2C30-4C22-A690-D4705B8E2BDB}" destId="{249F2E0C-8442-4721-B480-2AE45F905066}" srcOrd="0" destOrd="0" presId="urn:microsoft.com/office/officeart/2005/8/layout/hierarchy2"/>
    <dgm:cxn modelId="{385534FC-ED31-44FF-846B-2C26739A6D75}" type="presParOf" srcId="{4255557F-2C30-4C22-A690-D4705B8E2BDB}" destId="{F3B91057-2B04-4F3F-A1B7-1AF9816682FA}" srcOrd="1" destOrd="0" presId="urn:microsoft.com/office/officeart/2005/8/layout/hierarchy2"/>
    <dgm:cxn modelId="{C1CBAC43-E21B-40D6-B069-D02E8D9BAB04}" type="presParOf" srcId="{F3B91057-2B04-4F3F-A1B7-1AF9816682FA}" destId="{240F55F4-D835-43F6-A169-F3B250D196C8}" srcOrd="0" destOrd="0" presId="urn:microsoft.com/office/officeart/2005/8/layout/hierarchy2"/>
    <dgm:cxn modelId="{17FB4408-E9B7-477E-9AF3-66ABAF75C295}" type="presParOf" srcId="{240F55F4-D835-43F6-A169-F3B250D196C8}" destId="{72517B9D-9199-4CD4-8580-AD2280A9A82C}" srcOrd="0" destOrd="0" presId="urn:microsoft.com/office/officeart/2005/8/layout/hierarchy2"/>
    <dgm:cxn modelId="{76DADC3D-BBD0-47A1-A2AB-A985F7D91BD8}" type="presParOf" srcId="{F3B91057-2B04-4F3F-A1B7-1AF9816682FA}" destId="{33ACE060-AF8F-4962-B14D-659AD302B7BE}" srcOrd="1" destOrd="0" presId="urn:microsoft.com/office/officeart/2005/8/layout/hierarchy2"/>
    <dgm:cxn modelId="{06E81C11-18FC-4955-BE32-25C0ABFAF739}" type="presParOf" srcId="{33ACE060-AF8F-4962-B14D-659AD302B7BE}" destId="{B51D5EAA-2429-4F7A-A9D1-07725B1C8583}" srcOrd="0" destOrd="0" presId="urn:microsoft.com/office/officeart/2005/8/layout/hierarchy2"/>
    <dgm:cxn modelId="{5D63018A-0C94-4AE9-B92C-E7DE3625E43E}" type="presParOf" srcId="{33ACE060-AF8F-4962-B14D-659AD302B7BE}" destId="{8BE2A91C-B708-4C8E-96FC-10DCA1D1E642}" srcOrd="1" destOrd="0" presId="urn:microsoft.com/office/officeart/2005/8/layout/hierarchy2"/>
    <dgm:cxn modelId="{5E4DB83F-5D57-4ACF-A175-48580C1C3D2D}" type="presParOf" srcId="{B738940B-3C45-43CD-B0B8-C5A9C35A49AD}" destId="{4B55D892-A9D6-425A-8FF8-327A3F779B8E}" srcOrd="4" destOrd="0" presId="urn:microsoft.com/office/officeart/2005/8/layout/hierarchy2"/>
    <dgm:cxn modelId="{697EA93A-A252-477F-8E96-DA671E8EB125}" type="presParOf" srcId="{4B55D892-A9D6-425A-8FF8-327A3F779B8E}" destId="{757ED113-EAB8-4EDC-AFCD-15940226AE10}" srcOrd="0" destOrd="0" presId="urn:microsoft.com/office/officeart/2005/8/layout/hierarchy2"/>
    <dgm:cxn modelId="{08AA43E3-3DA5-4CFC-A8F7-D65BB2063044}" type="presParOf" srcId="{B738940B-3C45-43CD-B0B8-C5A9C35A49AD}" destId="{0973B1F6-302E-4699-9704-726E40278FF2}" srcOrd="5" destOrd="0" presId="urn:microsoft.com/office/officeart/2005/8/layout/hierarchy2"/>
    <dgm:cxn modelId="{64900DB2-9B74-48F2-B225-EA13A3E6DE6A}" type="presParOf" srcId="{0973B1F6-302E-4699-9704-726E40278FF2}" destId="{2C59695F-D092-4B28-864E-F37D07DE3DDE}" srcOrd="0" destOrd="0" presId="urn:microsoft.com/office/officeart/2005/8/layout/hierarchy2"/>
    <dgm:cxn modelId="{072113DB-E403-49B8-9E40-CD20AA2BE0D7}" type="presParOf" srcId="{0973B1F6-302E-4699-9704-726E40278FF2}" destId="{D70D02A7-FE31-413D-8F86-14277BA89E55}" srcOrd="1" destOrd="0" presId="urn:microsoft.com/office/officeart/2005/8/layout/hierarchy2"/>
    <dgm:cxn modelId="{DDDB68F2-5FCE-4C51-A898-B271EB1DA6AD}" type="presParOf" srcId="{D70D02A7-FE31-413D-8F86-14277BA89E55}" destId="{CA2CBEC0-523C-40FF-B012-B7FF1922E9A4}" srcOrd="0" destOrd="0" presId="urn:microsoft.com/office/officeart/2005/8/layout/hierarchy2"/>
    <dgm:cxn modelId="{D5CC1476-3872-4D73-A403-385C15F7DBD9}" type="presParOf" srcId="{CA2CBEC0-523C-40FF-B012-B7FF1922E9A4}" destId="{5056FED7-90B4-4133-9840-3491A63EBDB3}" srcOrd="0" destOrd="0" presId="urn:microsoft.com/office/officeart/2005/8/layout/hierarchy2"/>
    <dgm:cxn modelId="{4E7DD8C9-44F2-4832-B875-2BE26BA08D23}" type="presParOf" srcId="{D70D02A7-FE31-413D-8F86-14277BA89E55}" destId="{492EE232-AD46-4FEE-8138-5F66E557C6E9}" srcOrd="1" destOrd="0" presId="urn:microsoft.com/office/officeart/2005/8/layout/hierarchy2"/>
    <dgm:cxn modelId="{A2EBB25A-DEEE-41E5-A297-8B2EC871FB3F}" type="presParOf" srcId="{492EE232-AD46-4FEE-8138-5F66E557C6E9}" destId="{DC36EA82-AAD6-4AD6-8E18-00B2A70B8AA1}" srcOrd="0" destOrd="0" presId="urn:microsoft.com/office/officeart/2005/8/layout/hierarchy2"/>
    <dgm:cxn modelId="{3B50C4BF-81C8-42E2-AE57-AD8D9B340F85}" type="presParOf" srcId="{492EE232-AD46-4FEE-8138-5F66E557C6E9}" destId="{D2CCEBF9-D062-417F-8554-E6C1325031D9}"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4E0F276-EDA4-49D0-8853-36F56B096C94}" type="doc">
      <dgm:prSet loTypeId="urn:microsoft.com/office/officeart/2005/8/layout/hierarchy2" loCatId="hierarchy" qsTypeId="urn:microsoft.com/office/officeart/2005/8/quickstyle/3d2" qsCatId="3D" csTypeId="urn:microsoft.com/office/officeart/2005/8/colors/accent6_2" csCatId="accent6" phldr="1"/>
      <dgm:spPr/>
      <dgm:t>
        <a:bodyPr/>
        <a:lstStyle/>
        <a:p>
          <a:endParaRPr lang="es-SV"/>
        </a:p>
      </dgm:t>
    </dgm:pt>
    <dgm:pt modelId="{5D3F5FA0-A5F4-4509-96A4-CE3237C1E13D}">
      <dgm:prSet phldrT="[Texto]" custT="1"/>
      <dgm:spPr/>
      <dgm:t>
        <a:bodyPr/>
        <a:lstStyle/>
        <a:p>
          <a:r>
            <a:rPr lang="es-ES" sz="1400" b="1" dirty="0">
              <a:solidFill>
                <a:schemeClr val="tx2">
                  <a:lumMod val="50000"/>
                </a:schemeClr>
              </a:solidFill>
            </a:rPr>
            <a:t>OE. 6: Brindar servicios de formación, capacitación y concientización, a través de programas y proyectos en materia de seguridad, educación y prevención vial a la población en general.</a:t>
          </a:r>
        </a:p>
        <a:p>
          <a:r>
            <a:rPr lang="es-ES" sz="1400" b="1" dirty="0">
              <a:solidFill>
                <a:schemeClr val="tx2">
                  <a:lumMod val="50000"/>
                </a:schemeClr>
              </a:solidFill>
            </a:rPr>
            <a:t>Programado: 100%</a:t>
          </a:r>
        </a:p>
        <a:p>
          <a:r>
            <a:rPr lang="es-ES" sz="1400" b="1" dirty="0">
              <a:solidFill>
                <a:schemeClr val="tx2">
                  <a:lumMod val="50000"/>
                </a:schemeClr>
              </a:solidFill>
            </a:rPr>
            <a:t>Ejecutado: 100%</a:t>
          </a:r>
        </a:p>
        <a:p>
          <a:r>
            <a:rPr lang="es-ES" sz="1400" b="1" dirty="0">
              <a:solidFill>
                <a:schemeClr val="tx2">
                  <a:lumMod val="50000"/>
                </a:schemeClr>
              </a:solidFill>
            </a:rPr>
            <a:t>Equivalente al 20% programado en el PEI 2023</a:t>
          </a:r>
          <a:endParaRPr lang="es-SV" sz="1400" b="1" dirty="0">
            <a:solidFill>
              <a:schemeClr val="tx2">
                <a:lumMod val="50000"/>
              </a:schemeClr>
            </a:solidFill>
          </a:endParaRPr>
        </a:p>
      </dgm:t>
    </dgm:pt>
    <dgm:pt modelId="{D83BA286-FA72-4C07-BD0C-1A104104BDBE}" type="parTrans" cxnId="{1C7A6B28-9E84-4CCB-B33D-312D65873AC0}">
      <dgm:prSet/>
      <dgm:spPr/>
      <dgm:t>
        <a:bodyPr/>
        <a:lstStyle/>
        <a:p>
          <a:endParaRPr lang="es-SV" b="1">
            <a:solidFill>
              <a:schemeClr val="tx2">
                <a:lumMod val="50000"/>
              </a:schemeClr>
            </a:solidFill>
          </a:endParaRPr>
        </a:p>
      </dgm:t>
    </dgm:pt>
    <dgm:pt modelId="{8E2126A8-B55E-46D3-BAFA-5A09E616C19A}" type="sibTrans" cxnId="{1C7A6B28-9E84-4CCB-B33D-312D65873AC0}">
      <dgm:prSet/>
      <dgm:spPr/>
      <dgm:t>
        <a:bodyPr/>
        <a:lstStyle/>
        <a:p>
          <a:endParaRPr lang="es-SV" b="1">
            <a:solidFill>
              <a:schemeClr val="tx2">
                <a:lumMod val="50000"/>
              </a:schemeClr>
            </a:solidFill>
          </a:endParaRPr>
        </a:p>
      </dgm:t>
    </dgm:pt>
    <dgm:pt modelId="{DEDD1590-D42B-464B-B49B-3730A8464BF3}">
      <dgm:prSet phldrT="[Texto]" custT="1"/>
      <dgm:spPr/>
      <dgm:t>
        <a:bodyPr/>
        <a:lstStyle/>
        <a:p>
          <a:r>
            <a:rPr lang="es-ES" sz="1300" b="1" dirty="0">
              <a:solidFill>
                <a:schemeClr val="tx2">
                  <a:lumMod val="50000"/>
                </a:schemeClr>
              </a:solidFill>
            </a:rPr>
            <a:t>AE 6.1.: Promover la reeducación y sensibilización de conductores, con enfoque hacia los usuarios vulnerables de la vía.</a:t>
          </a:r>
        </a:p>
      </dgm:t>
    </dgm:pt>
    <dgm:pt modelId="{B6F0471A-0A7E-4A66-B721-0B2CDC5F3C8A}" type="parTrans" cxnId="{B32704B3-9B67-4191-8DA3-68A042CAB358}">
      <dgm:prSet/>
      <dgm:spPr/>
      <dgm:t>
        <a:bodyPr/>
        <a:lstStyle/>
        <a:p>
          <a:endParaRPr lang="es-SV" b="1">
            <a:solidFill>
              <a:schemeClr val="tx2">
                <a:lumMod val="50000"/>
              </a:schemeClr>
            </a:solidFill>
          </a:endParaRPr>
        </a:p>
      </dgm:t>
    </dgm:pt>
    <dgm:pt modelId="{E63ADCD6-A932-47BC-9E03-2A8ABA7D4868}" type="sibTrans" cxnId="{B32704B3-9B67-4191-8DA3-68A042CAB358}">
      <dgm:prSet/>
      <dgm:spPr/>
      <dgm:t>
        <a:bodyPr/>
        <a:lstStyle/>
        <a:p>
          <a:endParaRPr lang="es-SV" b="1">
            <a:solidFill>
              <a:schemeClr val="tx2">
                <a:lumMod val="50000"/>
              </a:schemeClr>
            </a:solidFill>
          </a:endParaRPr>
        </a:p>
      </dgm:t>
    </dgm:pt>
    <dgm:pt modelId="{15CAA0BB-2D52-4C7B-99B7-CB685D1A8300}">
      <dgm:prSet phldrT="[Texto]" custT="1"/>
      <dgm:spPr/>
      <dgm:t>
        <a:bodyPr/>
        <a:lstStyle/>
        <a:p>
          <a:r>
            <a:rPr lang="es-ES" sz="1300" b="1" dirty="0">
              <a:solidFill>
                <a:schemeClr val="tx2">
                  <a:lumMod val="50000"/>
                </a:schemeClr>
              </a:solidFill>
            </a:rPr>
            <a:t>AE 6.2.: Concientización y promoción de buenas prácticas.</a:t>
          </a:r>
        </a:p>
      </dgm:t>
    </dgm:pt>
    <dgm:pt modelId="{18ECB499-9C74-40DA-B5FD-44BD6AE03D0F}" type="parTrans" cxnId="{0F3FDF8E-5BB1-4EFE-AE1C-A36EFD77EA8E}">
      <dgm:prSet/>
      <dgm:spPr/>
      <dgm:t>
        <a:bodyPr/>
        <a:lstStyle/>
        <a:p>
          <a:endParaRPr lang="es-SV" b="1">
            <a:solidFill>
              <a:schemeClr val="tx2">
                <a:lumMod val="50000"/>
              </a:schemeClr>
            </a:solidFill>
          </a:endParaRPr>
        </a:p>
      </dgm:t>
    </dgm:pt>
    <dgm:pt modelId="{179839A0-96B2-46A0-9B17-FE4139F1B873}" type="sibTrans" cxnId="{0F3FDF8E-5BB1-4EFE-AE1C-A36EFD77EA8E}">
      <dgm:prSet/>
      <dgm:spPr/>
      <dgm:t>
        <a:bodyPr/>
        <a:lstStyle/>
        <a:p>
          <a:endParaRPr lang="es-SV" b="1">
            <a:solidFill>
              <a:schemeClr val="tx2">
                <a:lumMod val="50000"/>
              </a:schemeClr>
            </a:solidFill>
          </a:endParaRPr>
        </a:p>
      </dgm:t>
    </dgm:pt>
    <dgm:pt modelId="{B97C2AED-A483-4A81-8B72-C7A7FA9F05F9}">
      <dgm:prSet phldrT="[Texto]" custT="1"/>
      <dgm:spPr/>
      <dgm:t>
        <a:bodyPr/>
        <a:lstStyle/>
        <a:p>
          <a:r>
            <a:rPr lang="es-ES" sz="1300" b="1" dirty="0">
              <a:solidFill>
                <a:schemeClr val="tx2">
                  <a:lumMod val="50000"/>
                </a:schemeClr>
              </a:solidFill>
            </a:rPr>
            <a:t>AE 6.3.:  Realizar campañas masivas de difusión de mensajes en pro de una mejor cultura, convivencia pacífica y respeto en el espacio vial.</a:t>
          </a:r>
        </a:p>
        <a:p>
          <a:endParaRPr lang="es-SV" sz="1300" b="1" dirty="0">
            <a:solidFill>
              <a:schemeClr val="tx2">
                <a:lumMod val="50000"/>
              </a:schemeClr>
            </a:solidFill>
          </a:endParaRPr>
        </a:p>
      </dgm:t>
    </dgm:pt>
    <dgm:pt modelId="{076E209C-34E6-443D-8209-D56CC9658C8C}" type="parTrans" cxnId="{84B2B57F-0223-43D0-B8DB-349A6EF3A93A}">
      <dgm:prSet/>
      <dgm:spPr/>
      <dgm:t>
        <a:bodyPr/>
        <a:lstStyle/>
        <a:p>
          <a:endParaRPr lang="es-SV" b="1">
            <a:solidFill>
              <a:schemeClr val="tx2">
                <a:lumMod val="50000"/>
              </a:schemeClr>
            </a:solidFill>
          </a:endParaRPr>
        </a:p>
      </dgm:t>
    </dgm:pt>
    <dgm:pt modelId="{05282B4D-7D66-4776-B9BE-648F9296632E}" type="sibTrans" cxnId="{84B2B57F-0223-43D0-B8DB-349A6EF3A93A}">
      <dgm:prSet/>
      <dgm:spPr/>
      <dgm:t>
        <a:bodyPr/>
        <a:lstStyle/>
        <a:p>
          <a:endParaRPr lang="es-SV" b="1">
            <a:solidFill>
              <a:schemeClr val="tx2">
                <a:lumMod val="50000"/>
              </a:schemeClr>
            </a:solidFill>
          </a:endParaRPr>
        </a:p>
      </dgm:t>
    </dgm:pt>
    <dgm:pt modelId="{E2073829-61A9-4718-8B20-2C52EB022EAD}">
      <dgm:prSet phldrT="[Texto]" custT="1"/>
      <dgm:spPr/>
      <dgm:t>
        <a:bodyPr/>
        <a:lstStyle/>
        <a:p>
          <a:r>
            <a:rPr lang="es-ES" sz="1300" b="1" dirty="0">
              <a:solidFill>
                <a:schemeClr val="tx2">
                  <a:lumMod val="50000"/>
                </a:schemeClr>
              </a:solidFill>
            </a:rPr>
            <a:t>AE 6.4.:  Promover reconocimientos nacionales para diferentes actores que participen activamente en la promoción de la seguridad vial en el país.</a:t>
          </a:r>
          <a:endParaRPr lang="es-SV" sz="1300" b="1" dirty="0">
            <a:solidFill>
              <a:schemeClr val="tx2">
                <a:lumMod val="50000"/>
              </a:schemeClr>
            </a:solidFill>
          </a:endParaRPr>
        </a:p>
      </dgm:t>
    </dgm:pt>
    <dgm:pt modelId="{151D7259-F17C-43D1-99C0-812F1C2D9E8D}" type="parTrans" cxnId="{DFA4C8D3-75E0-4558-8FED-861FEE61A3CB}">
      <dgm:prSet/>
      <dgm:spPr/>
      <dgm:t>
        <a:bodyPr/>
        <a:lstStyle/>
        <a:p>
          <a:endParaRPr lang="es-SV"/>
        </a:p>
      </dgm:t>
    </dgm:pt>
    <dgm:pt modelId="{4416F016-1711-4F1D-A1A6-E7A8B0BD7D7E}" type="sibTrans" cxnId="{DFA4C8D3-75E0-4558-8FED-861FEE61A3CB}">
      <dgm:prSet/>
      <dgm:spPr/>
      <dgm:t>
        <a:bodyPr/>
        <a:lstStyle/>
        <a:p>
          <a:endParaRPr lang="es-SV"/>
        </a:p>
      </dgm:t>
    </dgm:pt>
    <dgm:pt modelId="{F5FCB02E-F1A8-4B9A-B24D-A490ABE9F324}">
      <dgm:prSet custT="1"/>
      <dgm:spPr/>
      <dgm:t>
        <a:bodyPr/>
        <a:lstStyle/>
        <a:p>
          <a:r>
            <a:rPr lang="es-ES" sz="1300" b="1" dirty="0">
              <a:solidFill>
                <a:schemeClr val="tx2">
                  <a:lumMod val="50000"/>
                </a:schemeClr>
              </a:solidFill>
            </a:rPr>
            <a:t>AE 6.5.:  Realizar campañas masivas de difusión de mensajes en pro de una mejor cultura, convivencia pacífica y respeto en el espacio vial.</a:t>
          </a:r>
        </a:p>
      </dgm:t>
    </dgm:pt>
    <dgm:pt modelId="{FD24867A-7415-4CB5-8914-401347D972E6}" type="parTrans" cxnId="{0A2F98F3-4DB4-4587-8479-CB40253A7113}">
      <dgm:prSet/>
      <dgm:spPr/>
      <dgm:t>
        <a:bodyPr/>
        <a:lstStyle/>
        <a:p>
          <a:endParaRPr lang="es-SV"/>
        </a:p>
      </dgm:t>
    </dgm:pt>
    <dgm:pt modelId="{B708F0D1-D90D-447A-86BC-A4FE5C759372}" type="sibTrans" cxnId="{0A2F98F3-4DB4-4587-8479-CB40253A7113}">
      <dgm:prSet/>
      <dgm:spPr/>
      <dgm:t>
        <a:bodyPr/>
        <a:lstStyle/>
        <a:p>
          <a:endParaRPr lang="es-SV"/>
        </a:p>
      </dgm:t>
    </dgm:pt>
    <dgm:pt modelId="{1C822FC3-BB9A-4338-950F-C4D44FC44911}">
      <dgm:prSet custT="1"/>
      <dgm:spPr/>
      <dgm:t>
        <a:bodyPr/>
        <a:lstStyle/>
        <a:p>
          <a:r>
            <a:rPr lang="es-ES" sz="1300" b="1" dirty="0">
              <a:solidFill>
                <a:schemeClr val="tx2">
                  <a:lumMod val="50000"/>
                </a:schemeClr>
              </a:solidFill>
            </a:rPr>
            <a:t>AE 6.6.:  Enfocar la seguridad vial desde una perspectiva vivencial en su enseñanza en el sistema educativo nacional.</a:t>
          </a:r>
        </a:p>
      </dgm:t>
    </dgm:pt>
    <dgm:pt modelId="{46671584-FE32-4AB0-B9F8-A0F07DD2FDF6}" type="parTrans" cxnId="{493E88A7-592A-4A0A-8039-9050209C2CE2}">
      <dgm:prSet/>
      <dgm:spPr/>
      <dgm:t>
        <a:bodyPr/>
        <a:lstStyle/>
        <a:p>
          <a:endParaRPr lang="es-SV"/>
        </a:p>
      </dgm:t>
    </dgm:pt>
    <dgm:pt modelId="{EEB1B970-8B79-419E-A2A4-F4883FCF370C}" type="sibTrans" cxnId="{493E88A7-592A-4A0A-8039-9050209C2CE2}">
      <dgm:prSet/>
      <dgm:spPr/>
      <dgm:t>
        <a:bodyPr/>
        <a:lstStyle/>
        <a:p>
          <a:endParaRPr lang="es-SV"/>
        </a:p>
      </dgm:t>
    </dgm:pt>
    <dgm:pt modelId="{D679DA65-59F4-4A42-B9B4-D0C5EE9812A7}">
      <dgm:prSet custT="1"/>
      <dgm:spPr/>
      <dgm:t>
        <a:bodyPr/>
        <a:lstStyle/>
        <a:p>
          <a:r>
            <a:rPr lang="es-ES" sz="1300" b="1" dirty="0">
              <a:solidFill>
                <a:schemeClr val="tx2">
                  <a:lumMod val="50000"/>
                </a:schemeClr>
              </a:solidFill>
            </a:rPr>
            <a:t>AE 6.7.:  Impulsar una mayor y mejor educación vial particularmente de estudiantes y en general de los usuarios de las vías.</a:t>
          </a:r>
        </a:p>
      </dgm:t>
    </dgm:pt>
    <dgm:pt modelId="{2C25C40C-818F-4069-9680-64DA22E35464}" type="parTrans" cxnId="{C4FE4D76-A429-4CD9-A22C-F16910A7010C}">
      <dgm:prSet/>
      <dgm:spPr/>
      <dgm:t>
        <a:bodyPr/>
        <a:lstStyle/>
        <a:p>
          <a:endParaRPr lang="es-SV"/>
        </a:p>
      </dgm:t>
    </dgm:pt>
    <dgm:pt modelId="{97BB5E68-0440-48A4-AF32-7D8592F20C61}" type="sibTrans" cxnId="{C4FE4D76-A429-4CD9-A22C-F16910A7010C}">
      <dgm:prSet/>
      <dgm:spPr/>
      <dgm:t>
        <a:bodyPr/>
        <a:lstStyle/>
        <a:p>
          <a:endParaRPr lang="es-SV"/>
        </a:p>
      </dgm:t>
    </dgm:pt>
    <dgm:pt modelId="{268B655F-4572-41EC-8E44-E8AE7DF89000}">
      <dgm:prSet/>
      <dgm:spPr/>
      <dgm:t>
        <a:bodyPr/>
        <a:lstStyle/>
        <a:p>
          <a:r>
            <a:rPr lang="es-ES" b="1" dirty="0">
              <a:solidFill>
                <a:schemeClr val="tx2">
                  <a:lumMod val="50000"/>
                </a:schemeClr>
              </a:solidFill>
            </a:rPr>
            <a:t>Programado: 14%</a:t>
          </a:r>
        </a:p>
        <a:p>
          <a:r>
            <a:rPr lang="es-ES" b="1" dirty="0">
              <a:solidFill>
                <a:schemeClr val="tx2">
                  <a:lumMod val="50000"/>
                </a:schemeClr>
              </a:solidFill>
            </a:rPr>
            <a:t>Ejecutado: 14%</a:t>
          </a:r>
        </a:p>
        <a:p>
          <a:r>
            <a:rPr lang="es-ES" b="1" dirty="0">
              <a:solidFill>
                <a:schemeClr val="tx2">
                  <a:lumMod val="50000"/>
                </a:schemeClr>
              </a:solidFill>
            </a:rPr>
            <a:t>2023: 14%</a:t>
          </a:r>
        </a:p>
      </dgm:t>
    </dgm:pt>
    <dgm:pt modelId="{2F2808AD-A096-47EC-A2E9-50878D834F29}" type="sibTrans" cxnId="{CD7F096C-1D49-422C-B524-69B751F6E01D}">
      <dgm:prSet/>
      <dgm:spPr/>
      <dgm:t>
        <a:bodyPr/>
        <a:lstStyle/>
        <a:p>
          <a:endParaRPr lang="es-SV"/>
        </a:p>
      </dgm:t>
    </dgm:pt>
    <dgm:pt modelId="{37462ACF-3759-4322-A06E-74C6B633C3C2}" type="parTrans" cxnId="{CD7F096C-1D49-422C-B524-69B751F6E01D}">
      <dgm:prSet/>
      <dgm:spPr/>
      <dgm:t>
        <a:bodyPr/>
        <a:lstStyle/>
        <a:p>
          <a:endParaRPr lang="es-SV"/>
        </a:p>
      </dgm:t>
    </dgm:pt>
    <dgm:pt modelId="{6B3B8195-6D6E-4627-A03A-D562DAC1F1D4}">
      <dgm:prSet/>
      <dgm:spPr/>
      <dgm:t>
        <a:bodyPr/>
        <a:lstStyle/>
        <a:p>
          <a:r>
            <a:rPr lang="es-ES" b="1" dirty="0">
              <a:solidFill>
                <a:schemeClr val="tx2">
                  <a:lumMod val="50000"/>
                </a:schemeClr>
              </a:solidFill>
            </a:rPr>
            <a:t>Programado: 14%</a:t>
          </a:r>
        </a:p>
        <a:p>
          <a:r>
            <a:rPr lang="es-ES" b="1" dirty="0">
              <a:solidFill>
                <a:schemeClr val="tx2">
                  <a:lumMod val="50000"/>
                </a:schemeClr>
              </a:solidFill>
            </a:rPr>
            <a:t>Ejecutado: 14%</a:t>
          </a:r>
        </a:p>
        <a:p>
          <a:r>
            <a:rPr lang="es-ES" b="1" dirty="0">
              <a:solidFill>
                <a:schemeClr val="tx2">
                  <a:lumMod val="50000"/>
                </a:schemeClr>
              </a:solidFill>
            </a:rPr>
            <a:t>2023: 14%</a:t>
          </a:r>
        </a:p>
      </dgm:t>
    </dgm:pt>
    <dgm:pt modelId="{9A44F2FC-E212-48C8-B0C0-322B95C3001C}" type="parTrans" cxnId="{C67E86C6-4580-44C7-857D-B4961DE1C108}">
      <dgm:prSet/>
      <dgm:spPr/>
      <dgm:t>
        <a:bodyPr/>
        <a:lstStyle/>
        <a:p>
          <a:endParaRPr lang="es-SV"/>
        </a:p>
      </dgm:t>
    </dgm:pt>
    <dgm:pt modelId="{3685175D-198E-4B47-847F-DADC3B8AE0F3}" type="sibTrans" cxnId="{C67E86C6-4580-44C7-857D-B4961DE1C108}">
      <dgm:prSet/>
      <dgm:spPr/>
      <dgm:t>
        <a:bodyPr/>
        <a:lstStyle/>
        <a:p>
          <a:endParaRPr lang="es-SV"/>
        </a:p>
      </dgm:t>
    </dgm:pt>
    <dgm:pt modelId="{E0A22464-8324-4268-8EDA-047047AB2F23}">
      <dgm:prSet/>
      <dgm:spPr/>
      <dgm:t>
        <a:bodyPr/>
        <a:lstStyle/>
        <a:p>
          <a:r>
            <a:rPr lang="es-ES" b="1" dirty="0">
              <a:solidFill>
                <a:schemeClr val="tx2">
                  <a:lumMod val="50000"/>
                </a:schemeClr>
              </a:solidFill>
            </a:rPr>
            <a:t>Programado: 16%</a:t>
          </a:r>
        </a:p>
        <a:p>
          <a:r>
            <a:rPr lang="es-ES" b="1" dirty="0">
              <a:solidFill>
                <a:schemeClr val="tx2">
                  <a:lumMod val="50000"/>
                </a:schemeClr>
              </a:solidFill>
            </a:rPr>
            <a:t>Ejecutado: 16%</a:t>
          </a:r>
        </a:p>
        <a:p>
          <a:r>
            <a:rPr lang="es-ES" b="1" dirty="0">
              <a:solidFill>
                <a:schemeClr val="tx2">
                  <a:lumMod val="50000"/>
                </a:schemeClr>
              </a:solidFill>
            </a:rPr>
            <a:t>2023: 16%</a:t>
          </a:r>
        </a:p>
      </dgm:t>
    </dgm:pt>
    <dgm:pt modelId="{7AEA90C5-3E3A-4C1F-9D01-E657E7F7CF76}" type="parTrans" cxnId="{C9BE3523-0991-4B38-B33D-3F508A952E14}">
      <dgm:prSet/>
      <dgm:spPr/>
      <dgm:t>
        <a:bodyPr/>
        <a:lstStyle/>
        <a:p>
          <a:endParaRPr lang="es-SV"/>
        </a:p>
      </dgm:t>
    </dgm:pt>
    <dgm:pt modelId="{8CED92E5-A61A-47EF-A29C-3CACACAAFACD}" type="sibTrans" cxnId="{C9BE3523-0991-4B38-B33D-3F508A952E14}">
      <dgm:prSet/>
      <dgm:spPr/>
      <dgm:t>
        <a:bodyPr/>
        <a:lstStyle/>
        <a:p>
          <a:endParaRPr lang="es-SV"/>
        </a:p>
      </dgm:t>
    </dgm:pt>
    <dgm:pt modelId="{0BFDF3E8-5814-4CCE-9153-A00659925465}">
      <dgm:prSet/>
      <dgm:spPr/>
      <dgm:t>
        <a:bodyPr/>
        <a:lstStyle/>
        <a:p>
          <a:r>
            <a:rPr lang="es-ES" b="1" dirty="0">
              <a:solidFill>
                <a:schemeClr val="tx2">
                  <a:lumMod val="50000"/>
                </a:schemeClr>
              </a:solidFill>
            </a:rPr>
            <a:t>Programado: 14%</a:t>
          </a:r>
        </a:p>
        <a:p>
          <a:r>
            <a:rPr lang="es-ES" b="1" dirty="0">
              <a:solidFill>
                <a:schemeClr val="tx2">
                  <a:lumMod val="50000"/>
                </a:schemeClr>
              </a:solidFill>
            </a:rPr>
            <a:t>Ejecutado: 14%</a:t>
          </a:r>
        </a:p>
        <a:p>
          <a:r>
            <a:rPr lang="es-ES" b="1" dirty="0">
              <a:solidFill>
                <a:schemeClr val="tx2">
                  <a:lumMod val="50000"/>
                </a:schemeClr>
              </a:solidFill>
            </a:rPr>
            <a:t>2023: 14%</a:t>
          </a:r>
        </a:p>
      </dgm:t>
    </dgm:pt>
    <dgm:pt modelId="{68435D7A-B13F-4C6F-BBCB-2FB3FD5EE59C}" type="parTrans" cxnId="{BDF8F509-30D6-4CCB-97C8-80B9F9BA5B0E}">
      <dgm:prSet/>
      <dgm:spPr/>
      <dgm:t>
        <a:bodyPr/>
        <a:lstStyle/>
        <a:p>
          <a:endParaRPr lang="es-SV"/>
        </a:p>
      </dgm:t>
    </dgm:pt>
    <dgm:pt modelId="{523332AA-C716-4F3D-8831-3D05BAF02012}" type="sibTrans" cxnId="{BDF8F509-30D6-4CCB-97C8-80B9F9BA5B0E}">
      <dgm:prSet/>
      <dgm:spPr/>
      <dgm:t>
        <a:bodyPr/>
        <a:lstStyle/>
        <a:p>
          <a:endParaRPr lang="es-SV"/>
        </a:p>
      </dgm:t>
    </dgm:pt>
    <dgm:pt modelId="{1ECE4402-D404-4B9F-9065-7D5694BE984A}">
      <dgm:prSet/>
      <dgm:spPr/>
      <dgm:t>
        <a:bodyPr/>
        <a:lstStyle/>
        <a:p>
          <a:r>
            <a:rPr lang="es-ES" b="1" dirty="0">
              <a:solidFill>
                <a:schemeClr val="tx2">
                  <a:lumMod val="50000"/>
                </a:schemeClr>
              </a:solidFill>
            </a:rPr>
            <a:t>Programado: 14%</a:t>
          </a:r>
        </a:p>
        <a:p>
          <a:r>
            <a:rPr lang="es-ES" b="1" dirty="0">
              <a:solidFill>
                <a:schemeClr val="tx2">
                  <a:lumMod val="50000"/>
                </a:schemeClr>
              </a:solidFill>
            </a:rPr>
            <a:t>Ejecutado: 14%</a:t>
          </a:r>
        </a:p>
        <a:p>
          <a:r>
            <a:rPr lang="es-ES" b="1" dirty="0">
              <a:solidFill>
                <a:schemeClr val="tx2">
                  <a:lumMod val="50000"/>
                </a:schemeClr>
              </a:solidFill>
            </a:rPr>
            <a:t>2023: 14%</a:t>
          </a:r>
          <a:endParaRPr lang="es-SV" dirty="0"/>
        </a:p>
      </dgm:t>
    </dgm:pt>
    <dgm:pt modelId="{CF3BB129-D120-420D-A883-F81B0C11E1A1}" type="parTrans" cxnId="{57FDFE79-44BB-4FA9-A9AC-CF55E4A8B68C}">
      <dgm:prSet/>
      <dgm:spPr/>
      <dgm:t>
        <a:bodyPr/>
        <a:lstStyle/>
        <a:p>
          <a:endParaRPr lang="es-SV"/>
        </a:p>
      </dgm:t>
    </dgm:pt>
    <dgm:pt modelId="{3D2AF969-0D3E-49B1-AF4B-D97F9F01A008}" type="sibTrans" cxnId="{57FDFE79-44BB-4FA9-A9AC-CF55E4A8B68C}">
      <dgm:prSet/>
      <dgm:spPr/>
      <dgm:t>
        <a:bodyPr/>
        <a:lstStyle/>
        <a:p>
          <a:endParaRPr lang="es-SV"/>
        </a:p>
      </dgm:t>
    </dgm:pt>
    <dgm:pt modelId="{2473947F-0B7C-4699-A5CB-09AC3B7A5286}">
      <dgm:prSet/>
      <dgm:spPr/>
      <dgm:t>
        <a:bodyPr/>
        <a:lstStyle/>
        <a:p>
          <a:r>
            <a:rPr lang="es-ES" b="1" dirty="0">
              <a:solidFill>
                <a:schemeClr val="tx2">
                  <a:lumMod val="50000"/>
                </a:schemeClr>
              </a:solidFill>
            </a:rPr>
            <a:t>Programado: 14%</a:t>
          </a:r>
        </a:p>
        <a:p>
          <a:r>
            <a:rPr lang="es-ES" b="1" dirty="0">
              <a:solidFill>
                <a:schemeClr val="tx2">
                  <a:lumMod val="50000"/>
                </a:schemeClr>
              </a:solidFill>
            </a:rPr>
            <a:t>Ejecutado: 14%</a:t>
          </a:r>
        </a:p>
        <a:p>
          <a:r>
            <a:rPr lang="es-ES" b="1" dirty="0">
              <a:solidFill>
                <a:schemeClr val="tx2">
                  <a:lumMod val="50000"/>
                </a:schemeClr>
              </a:solidFill>
            </a:rPr>
            <a:t>2023: 14%</a:t>
          </a:r>
          <a:endParaRPr lang="es-SV" dirty="0"/>
        </a:p>
      </dgm:t>
    </dgm:pt>
    <dgm:pt modelId="{8DF77D58-19E2-4FB1-939F-C77A08C5CEA4}" type="parTrans" cxnId="{313D6B71-8ACA-4FAC-8125-B5D97ECC287E}">
      <dgm:prSet/>
      <dgm:spPr/>
      <dgm:t>
        <a:bodyPr/>
        <a:lstStyle/>
        <a:p>
          <a:endParaRPr lang="es-SV"/>
        </a:p>
      </dgm:t>
    </dgm:pt>
    <dgm:pt modelId="{04A46E67-6673-4BC3-985B-DA5612361B2B}" type="sibTrans" cxnId="{313D6B71-8ACA-4FAC-8125-B5D97ECC287E}">
      <dgm:prSet/>
      <dgm:spPr/>
      <dgm:t>
        <a:bodyPr/>
        <a:lstStyle/>
        <a:p>
          <a:endParaRPr lang="es-SV"/>
        </a:p>
      </dgm:t>
    </dgm:pt>
    <dgm:pt modelId="{301AB24D-ED51-4C69-BC90-2FDB1C219489}">
      <dgm:prSet/>
      <dgm:spPr/>
      <dgm:t>
        <a:bodyPr/>
        <a:lstStyle/>
        <a:p>
          <a:r>
            <a:rPr lang="es-ES" b="1" dirty="0">
              <a:solidFill>
                <a:schemeClr val="tx2">
                  <a:lumMod val="50000"/>
                </a:schemeClr>
              </a:solidFill>
            </a:rPr>
            <a:t>Programado: 14%</a:t>
          </a:r>
        </a:p>
        <a:p>
          <a:r>
            <a:rPr lang="es-ES" b="1" dirty="0">
              <a:solidFill>
                <a:schemeClr val="tx2">
                  <a:lumMod val="50000"/>
                </a:schemeClr>
              </a:solidFill>
            </a:rPr>
            <a:t>Ejecutado: 14%</a:t>
          </a:r>
        </a:p>
        <a:p>
          <a:r>
            <a:rPr lang="es-ES" b="1" dirty="0">
              <a:solidFill>
                <a:schemeClr val="tx2">
                  <a:lumMod val="50000"/>
                </a:schemeClr>
              </a:solidFill>
            </a:rPr>
            <a:t>2023: 14%</a:t>
          </a:r>
          <a:endParaRPr lang="es-SV" dirty="0"/>
        </a:p>
      </dgm:t>
    </dgm:pt>
    <dgm:pt modelId="{B3466967-D848-486B-84BC-A1AD65711CDE}" type="parTrans" cxnId="{0F68D372-4323-41CA-997B-DCEE327830B6}">
      <dgm:prSet/>
      <dgm:spPr/>
      <dgm:t>
        <a:bodyPr/>
        <a:lstStyle/>
        <a:p>
          <a:endParaRPr lang="es-SV"/>
        </a:p>
      </dgm:t>
    </dgm:pt>
    <dgm:pt modelId="{AADC0D38-544A-4EBD-886C-DE18D2643356}" type="sibTrans" cxnId="{0F68D372-4323-41CA-997B-DCEE327830B6}">
      <dgm:prSet/>
      <dgm:spPr/>
      <dgm:t>
        <a:bodyPr/>
        <a:lstStyle/>
        <a:p>
          <a:endParaRPr lang="es-SV"/>
        </a:p>
      </dgm:t>
    </dgm:pt>
    <dgm:pt modelId="{32CB1997-60FA-4CC8-9AE1-12E51E12922A}" type="pres">
      <dgm:prSet presAssocID="{34E0F276-EDA4-49D0-8853-36F56B096C94}" presName="diagram" presStyleCnt="0">
        <dgm:presLayoutVars>
          <dgm:chPref val="1"/>
          <dgm:dir/>
          <dgm:animOne val="branch"/>
          <dgm:animLvl val="lvl"/>
          <dgm:resizeHandles val="exact"/>
        </dgm:presLayoutVars>
      </dgm:prSet>
      <dgm:spPr/>
    </dgm:pt>
    <dgm:pt modelId="{F9248773-E703-44C0-843F-6C83BB76288C}" type="pres">
      <dgm:prSet presAssocID="{5D3F5FA0-A5F4-4509-96A4-CE3237C1E13D}" presName="root1" presStyleCnt="0"/>
      <dgm:spPr/>
    </dgm:pt>
    <dgm:pt modelId="{9C828021-D53A-48DD-BE9B-802767C9AD23}" type="pres">
      <dgm:prSet presAssocID="{5D3F5FA0-A5F4-4509-96A4-CE3237C1E13D}" presName="LevelOneTextNode" presStyleLbl="node0" presStyleIdx="0" presStyleCnt="1" custScaleX="158987" custScaleY="556163" custLinFactNeighborX="-58179" custLinFactNeighborY="631">
        <dgm:presLayoutVars>
          <dgm:chPref val="3"/>
        </dgm:presLayoutVars>
      </dgm:prSet>
      <dgm:spPr/>
    </dgm:pt>
    <dgm:pt modelId="{B738940B-3C45-43CD-B0B8-C5A9C35A49AD}" type="pres">
      <dgm:prSet presAssocID="{5D3F5FA0-A5F4-4509-96A4-CE3237C1E13D}" presName="level2hierChild" presStyleCnt="0"/>
      <dgm:spPr/>
    </dgm:pt>
    <dgm:pt modelId="{8D3EBC08-B025-4274-939C-7C83FA8513DB}" type="pres">
      <dgm:prSet presAssocID="{B6F0471A-0A7E-4A66-B721-0B2CDC5F3C8A}" presName="conn2-1" presStyleLbl="parChTrans1D2" presStyleIdx="0" presStyleCnt="7"/>
      <dgm:spPr/>
    </dgm:pt>
    <dgm:pt modelId="{8C3885DE-41A2-4F34-BFE2-113FEB95039C}" type="pres">
      <dgm:prSet presAssocID="{B6F0471A-0A7E-4A66-B721-0B2CDC5F3C8A}" presName="connTx" presStyleLbl="parChTrans1D2" presStyleIdx="0" presStyleCnt="7"/>
      <dgm:spPr/>
    </dgm:pt>
    <dgm:pt modelId="{4FC38F6B-65D5-4EA2-890E-6D8C1BA262FD}" type="pres">
      <dgm:prSet presAssocID="{DEDD1590-D42B-464B-B49B-3730A8464BF3}" presName="root2" presStyleCnt="0"/>
      <dgm:spPr/>
    </dgm:pt>
    <dgm:pt modelId="{E1819DC5-EDF0-416A-8D0A-C1EC8EF4AFEB}" type="pres">
      <dgm:prSet presAssocID="{DEDD1590-D42B-464B-B49B-3730A8464BF3}" presName="LevelTwoTextNode" presStyleLbl="node2" presStyleIdx="0" presStyleCnt="7" custScaleX="365025">
        <dgm:presLayoutVars>
          <dgm:chPref val="3"/>
        </dgm:presLayoutVars>
      </dgm:prSet>
      <dgm:spPr/>
    </dgm:pt>
    <dgm:pt modelId="{486BE9AE-5624-456A-833F-DC3E3309204D}" type="pres">
      <dgm:prSet presAssocID="{DEDD1590-D42B-464B-B49B-3730A8464BF3}" presName="level3hierChild" presStyleCnt="0"/>
      <dgm:spPr/>
    </dgm:pt>
    <dgm:pt modelId="{6A272271-C7EA-41F9-84C5-01278D9DC717}" type="pres">
      <dgm:prSet presAssocID="{37462ACF-3759-4322-A06E-74C6B633C3C2}" presName="conn2-1" presStyleLbl="parChTrans1D3" presStyleIdx="0" presStyleCnt="7"/>
      <dgm:spPr/>
    </dgm:pt>
    <dgm:pt modelId="{C9124282-7EB0-4929-89F0-9AACEF9B4BD6}" type="pres">
      <dgm:prSet presAssocID="{37462ACF-3759-4322-A06E-74C6B633C3C2}" presName="connTx" presStyleLbl="parChTrans1D3" presStyleIdx="0" presStyleCnt="7"/>
      <dgm:spPr/>
    </dgm:pt>
    <dgm:pt modelId="{DCBA7899-A932-4D3D-8BFF-6664048179C9}" type="pres">
      <dgm:prSet presAssocID="{268B655F-4572-41EC-8E44-E8AE7DF89000}" presName="root2" presStyleCnt="0"/>
      <dgm:spPr/>
    </dgm:pt>
    <dgm:pt modelId="{737FAA03-3BBD-4264-A5EA-BF8EB06FD1DE}" type="pres">
      <dgm:prSet presAssocID="{268B655F-4572-41EC-8E44-E8AE7DF89000}" presName="LevelTwoTextNode" presStyleLbl="node3" presStyleIdx="0" presStyleCnt="7">
        <dgm:presLayoutVars>
          <dgm:chPref val="3"/>
        </dgm:presLayoutVars>
      </dgm:prSet>
      <dgm:spPr/>
    </dgm:pt>
    <dgm:pt modelId="{1AC5FFC5-125A-4066-A34B-7EDD1C00A529}" type="pres">
      <dgm:prSet presAssocID="{268B655F-4572-41EC-8E44-E8AE7DF89000}" presName="level3hierChild" presStyleCnt="0"/>
      <dgm:spPr/>
    </dgm:pt>
    <dgm:pt modelId="{F0398D67-247A-4514-8A01-EE81C1CF359B}" type="pres">
      <dgm:prSet presAssocID="{18ECB499-9C74-40DA-B5FD-44BD6AE03D0F}" presName="conn2-1" presStyleLbl="parChTrans1D2" presStyleIdx="1" presStyleCnt="7"/>
      <dgm:spPr/>
    </dgm:pt>
    <dgm:pt modelId="{8B6CB9C5-D560-4F50-92CF-228DDB646B8F}" type="pres">
      <dgm:prSet presAssocID="{18ECB499-9C74-40DA-B5FD-44BD6AE03D0F}" presName="connTx" presStyleLbl="parChTrans1D2" presStyleIdx="1" presStyleCnt="7"/>
      <dgm:spPr/>
    </dgm:pt>
    <dgm:pt modelId="{4255557F-2C30-4C22-A690-D4705B8E2BDB}" type="pres">
      <dgm:prSet presAssocID="{15CAA0BB-2D52-4C7B-99B7-CB685D1A8300}" presName="root2" presStyleCnt="0"/>
      <dgm:spPr/>
    </dgm:pt>
    <dgm:pt modelId="{249F2E0C-8442-4721-B480-2AE45F905066}" type="pres">
      <dgm:prSet presAssocID="{15CAA0BB-2D52-4C7B-99B7-CB685D1A8300}" presName="LevelTwoTextNode" presStyleLbl="node2" presStyleIdx="1" presStyleCnt="7" custScaleX="365823">
        <dgm:presLayoutVars>
          <dgm:chPref val="3"/>
        </dgm:presLayoutVars>
      </dgm:prSet>
      <dgm:spPr/>
    </dgm:pt>
    <dgm:pt modelId="{F3B91057-2B04-4F3F-A1B7-1AF9816682FA}" type="pres">
      <dgm:prSet presAssocID="{15CAA0BB-2D52-4C7B-99B7-CB685D1A8300}" presName="level3hierChild" presStyleCnt="0"/>
      <dgm:spPr/>
    </dgm:pt>
    <dgm:pt modelId="{4DD57B44-B895-4CDE-877D-3C1C862BE6AA}" type="pres">
      <dgm:prSet presAssocID="{9A44F2FC-E212-48C8-B0C0-322B95C3001C}" presName="conn2-1" presStyleLbl="parChTrans1D3" presStyleIdx="1" presStyleCnt="7"/>
      <dgm:spPr/>
    </dgm:pt>
    <dgm:pt modelId="{ACD1ED7B-847A-4E16-8970-C77C32E991B9}" type="pres">
      <dgm:prSet presAssocID="{9A44F2FC-E212-48C8-B0C0-322B95C3001C}" presName="connTx" presStyleLbl="parChTrans1D3" presStyleIdx="1" presStyleCnt="7"/>
      <dgm:spPr/>
    </dgm:pt>
    <dgm:pt modelId="{D36ED720-70C1-458A-9E34-B6DC1439E1F3}" type="pres">
      <dgm:prSet presAssocID="{6B3B8195-6D6E-4627-A03A-D562DAC1F1D4}" presName="root2" presStyleCnt="0"/>
      <dgm:spPr/>
    </dgm:pt>
    <dgm:pt modelId="{C48A30FE-AAC8-4EE6-A0B6-3BCB642E5077}" type="pres">
      <dgm:prSet presAssocID="{6B3B8195-6D6E-4627-A03A-D562DAC1F1D4}" presName="LevelTwoTextNode" presStyleLbl="node3" presStyleIdx="1" presStyleCnt="7">
        <dgm:presLayoutVars>
          <dgm:chPref val="3"/>
        </dgm:presLayoutVars>
      </dgm:prSet>
      <dgm:spPr/>
    </dgm:pt>
    <dgm:pt modelId="{B0EE1482-C16C-4F2C-98EA-BE2C05C4CF52}" type="pres">
      <dgm:prSet presAssocID="{6B3B8195-6D6E-4627-A03A-D562DAC1F1D4}" presName="level3hierChild" presStyleCnt="0"/>
      <dgm:spPr/>
    </dgm:pt>
    <dgm:pt modelId="{4B55D892-A9D6-425A-8FF8-327A3F779B8E}" type="pres">
      <dgm:prSet presAssocID="{076E209C-34E6-443D-8209-D56CC9658C8C}" presName="conn2-1" presStyleLbl="parChTrans1D2" presStyleIdx="2" presStyleCnt="7"/>
      <dgm:spPr/>
    </dgm:pt>
    <dgm:pt modelId="{757ED113-EAB8-4EDC-AFCD-15940226AE10}" type="pres">
      <dgm:prSet presAssocID="{076E209C-34E6-443D-8209-D56CC9658C8C}" presName="connTx" presStyleLbl="parChTrans1D2" presStyleIdx="2" presStyleCnt="7"/>
      <dgm:spPr/>
    </dgm:pt>
    <dgm:pt modelId="{0973B1F6-302E-4699-9704-726E40278FF2}" type="pres">
      <dgm:prSet presAssocID="{B97C2AED-A483-4A81-8B72-C7A7FA9F05F9}" presName="root2" presStyleCnt="0"/>
      <dgm:spPr/>
    </dgm:pt>
    <dgm:pt modelId="{2C59695F-D092-4B28-864E-F37D07DE3DDE}" type="pres">
      <dgm:prSet presAssocID="{B97C2AED-A483-4A81-8B72-C7A7FA9F05F9}" presName="LevelTwoTextNode" presStyleLbl="node2" presStyleIdx="2" presStyleCnt="7" custScaleX="364034">
        <dgm:presLayoutVars>
          <dgm:chPref val="3"/>
        </dgm:presLayoutVars>
      </dgm:prSet>
      <dgm:spPr/>
    </dgm:pt>
    <dgm:pt modelId="{D70D02A7-FE31-413D-8F86-14277BA89E55}" type="pres">
      <dgm:prSet presAssocID="{B97C2AED-A483-4A81-8B72-C7A7FA9F05F9}" presName="level3hierChild" presStyleCnt="0"/>
      <dgm:spPr/>
    </dgm:pt>
    <dgm:pt modelId="{189B25DE-2843-4B3F-AAA8-82002F118DE8}" type="pres">
      <dgm:prSet presAssocID="{7AEA90C5-3E3A-4C1F-9D01-E657E7F7CF76}" presName="conn2-1" presStyleLbl="parChTrans1D3" presStyleIdx="2" presStyleCnt="7"/>
      <dgm:spPr/>
    </dgm:pt>
    <dgm:pt modelId="{67A13E5B-6BFF-4657-A78E-C049D0B7FD32}" type="pres">
      <dgm:prSet presAssocID="{7AEA90C5-3E3A-4C1F-9D01-E657E7F7CF76}" presName="connTx" presStyleLbl="parChTrans1D3" presStyleIdx="2" presStyleCnt="7"/>
      <dgm:spPr/>
    </dgm:pt>
    <dgm:pt modelId="{F7A6A894-21E8-4559-A889-775A43E35649}" type="pres">
      <dgm:prSet presAssocID="{E0A22464-8324-4268-8EDA-047047AB2F23}" presName="root2" presStyleCnt="0"/>
      <dgm:spPr/>
    </dgm:pt>
    <dgm:pt modelId="{E73AAF05-CEBC-463D-8C67-1B99A05E847C}" type="pres">
      <dgm:prSet presAssocID="{E0A22464-8324-4268-8EDA-047047AB2F23}" presName="LevelTwoTextNode" presStyleLbl="node3" presStyleIdx="2" presStyleCnt="7">
        <dgm:presLayoutVars>
          <dgm:chPref val="3"/>
        </dgm:presLayoutVars>
      </dgm:prSet>
      <dgm:spPr/>
    </dgm:pt>
    <dgm:pt modelId="{36ABC569-D292-42A0-B1AA-FA711165399F}" type="pres">
      <dgm:prSet presAssocID="{E0A22464-8324-4268-8EDA-047047AB2F23}" presName="level3hierChild" presStyleCnt="0"/>
      <dgm:spPr/>
    </dgm:pt>
    <dgm:pt modelId="{C0383D44-5FF9-448B-AE7F-01CCADDEBD2C}" type="pres">
      <dgm:prSet presAssocID="{151D7259-F17C-43D1-99C0-812F1C2D9E8D}" presName="conn2-1" presStyleLbl="parChTrans1D2" presStyleIdx="3" presStyleCnt="7"/>
      <dgm:spPr/>
    </dgm:pt>
    <dgm:pt modelId="{94897AE8-ED86-40C0-94C1-4DF00D38E7B2}" type="pres">
      <dgm:prSet presAssocID="{151D7259-F17C-43D1-99C0-812F1C2D9E8D}" presName="connTx" presStyleLbl="parChTrans1D2" presStyleIdx="3" presStyleCnt="7"/>
      <dgm:spPr/>
    </dgm:pt>
    <dgm:pt modelId="{9EAFA5A8-E97F-412C-9141-31B04746D4A0}" type="pres">
      <dgm:prSet presAssocID="{E2073829-61A9-4718-8B20-2C52EB022EAD}" presName="root2" presStyleCnt="0"/>
      <dgm:spPr/>
    </dgm:pt>
    <dgm:pt modelId="{3EE4BEB5-0980-44B4-AC17-03A410A5CBF2}" type="pres">
      <dgm:prSet presAssocID="{E2073829-61A9-4718-8B20-2C52EB022EAD}" presName="LevelTwoTextNode" presStyleLbl="node2" presStyleIdx="3" presStyleCnt="7" custScaleX="363854">
        <dgm:presLayoutVars>
          <dgm:chPref val="3"/>
        </dgm:presLayoutVars>
      </dgm:prSet>
      <dgm:spPr/>
    </dgm:pt>
    <dgm:pt modelId="{8213F068-7623-4DBF-8D06-A871BB75DF84}" type="pres">
      <dgm:prSet presAssocID="{E2073829-61A9-4718-8B20-2C52EB022EAD}" presName="level3hierChild" presStyleCnt="0"/>
      <dgm:spPr/>
    </dgm:pt>
    <dgm:pt modelId="{CDC55B58-E316-4271-882E-51D555388CC4}" type="pres">
      <dgm:prSet presAssocID="{68435D7A-B13F-4C6F-BBCB-2FB3FD5EE59C}" presName="conn2-1" presStyleLbl="parChTrans1D3" presStyleIdx="3" presStyleCnt="7"/>
      <dgm:spPr/>
    </dgm:pt>
    <dgm:pt modelId="{27268145-0894-4071-B726-26952A9691A8}" type="pres">
      <dgm:prSet presAssocID="{68435D7A-B13F-4C6F-BBCB-2FB3FD5EE59C}" presName="connTx" presStyleLbl="parChTrans1D3" presStyleIdx="3" presStyleCnt="7"/>
      <dgm:spPr/>
    </dgm:pt>
    <dgm:pt modelId="{FAF25C34-C05D-43C4-B150-6693408D7FD0}" type="pres">
      <dgm:prSet presAssocID="{0BFDF3E8-5814-4CCE-9153-A00659925465}" presName="root2" presStyleCnt="0"/>
      <dgm:spPr/>
    </dgm:pt>
    <dgm:pt modelId="{A2F1E8D0-B556-403D-9BB0-69CEDA5829B2}" type="pres">
      <dgm:prSet presAssocID="{0BFDF3E8-5814-4CCE-9153-A00659925465}" presName="LevelTwoTextNode" presStyleLbl="node3" presStyleIdx="3" presStyleCnt="7">
        <dgm:presLayoutVars>
          <dgm:chPref val="3"/>
        </dgm:presLayoutVars>
      </dgm:prSet>
      <dgm:spPr/>
    </dgm:pt>
    <dgm:pt modelId="{391F51A1-FFC7-47AA-9E7D-E4096B92E888}" type="pres">
      <dgm:prSet presAssocID="{0BFDF3E8-5814-4CCE-9153-A00659925465}" presName="level3hierChild" presStyleCnt="0"/>
      <dgm:spPr/>
    </dgm:pt>
    <dgm:pt modelId="{17068A0B-A613-400B-81BB-D3E3395AC22A}" type="pres">
      <dgm:prSet presAssocID="{FD24867A-7415-4CB5-8914-401347D972E6}" presName="conn2-1" presStyleLbl="parChTrans1D2" presStyleIdx="4" presStyleCnt="7"/>
      <dgm:spPr/>
    </dgm:pt>
    <dgm:pt modelId="{C20951EB-605E-42DB-8260-065F611B85F9}" type="pres">
      <dgm:prSet presAssocID="{FD24867A-7415-4CB5-8914-401347D972E6}" presName="connTx" presStyleLbl="parChTrans1D2" presStyleIdx="4" presStyleCnt="7"/>
      <dgm:spPr/>
    </dgm:pt>
    <dgm:pt modelId="{B7F7D31A-67A9-49DF-82A0-F59DEE95CB9E}" type="pres">
      <dgm:prSet presAssocID="{F5FCB02E-F1A8-4B9A-B24D-A490ABE9F324}" presName="root2" presStyleCnt="0"/>
      <dgm:spPr/>
    </dgm:pt>
    <dgm:pt modelId="{5E55C6DB-C2FE-4AA5-92F3-8F7A8862056A}" type="pres">
      <dgm:prSet presAssocID="{F5FCB02E-F1A8-4B9A-B24D-A490ABE9F324}" presName="LevelTwoTextNode" presStyleLbl="node2" presStyleIdx="4" presStyleCnt="7" custScaleX="363388">
        <dgm:presLayoutVars>
          <dgm:chPref val="3"/>
        </dgm:presLayoutVars>
      </dgm:prSet>
      <dgm:spPr/>
    </dgm:pt>
    <dgm:pt modelId="{FE1A3CBF-A5AC-49CA-9DF1-E9F3F4A9D363}" type="pres">
      <dgm:prSet presAssocID="{F5FCB02E-F1A8-4B9A-B24D-A490ABE9F324}" presName="level3hierChild" presStyleCnt="0"/>
      <dgm:spPr/>
    </dgm:pt>
    <dgm:pt modelId="{BA80FC4A-874B-410F-BC46-4FC2C7FABC09}" type="pres">
      <dgm:prSet presAssocID="{CF3BB129-D120-420D-A883-F81B0C11E1A1}" presName="conn2-1" presStyleLbl="parChTrans1D3" presStyleIdx="4" presStyleCnt="7"/>
      <dgm:spPr/>
    </dgm:pt>
    <dgm:pt modelId="{61FCA63D-F3EF-4F4C-882C-60112875F1B0}" type="pres">
      <dgm:prSet presAssocID="{CF3BB129-D120-420D-A883-F81B0C11E1A1}" presName="connTx" presStyleLbl="parChTrans1D3" presStyleIdx="4" presStyleCnt="7"/>
      <dgm:spPr/>
    </dgm:pt>
    <dgm:pt modelId="{C5ADC942-9C1D-495C-A5BC-8DDCD042FB33}" type="pres">
      <dgm:prSet presAssocID="{1ECE4402-D404-4B9F-9065-7D5694BE984A}" presName="root2" presStyleCnt="0"/>
      <dgm:spPr/>
    </dgm:pt>
    <dgm:pt modelId="{D544A560-C292-43B5-B9F0-9EDC04F4CB73}" type="pres">
      <dgm:prSet presAssocID="{1ECE4402-D404-4B9F-9065-7D5694BE984A}" presName="LevelTwoTextNode" presStyleLbl="node3" presStyleIdx="4" presStyleCnt="7">
        <dgm:presLayoutVars>
          <dgm:chPref val="3"/>
        </dgm:presLayoutVars>
      </dgm:prSet>
      <dgm:spPr/>
    </dgm:pt>
    <dgm:pt modelId="{EEE19B6C-08DA-492B-A251-EF096E682FCE}" type="pres">
      <dgm:prSet presAssocID="{1ECE4402-D404-4B9F-9065-7D5694BE984A}" presName="level3hierChild" presStyleCnt="0"/>
      <dgm:spPr/>
    </dgm:pt>
    <dgm:pt modelId="{490AFB5A-6871-48FF-8CD0-AD833EA1FF03}" type="pres">
      <dgm:prSet presAssocID="{46671584-FE32-4AB0-B9F8-A0F07DD2FDF6}" presName="conn2-1" presStyleLbl="parChTrans1D2" presStyleIdx="5" presStyleCnt="7"/>
      <dgm:spPr/>
    </dgm:pt>
    <dgm:pt modelId="{560DC1C2-70ED-4139-B6E9-14E7FB8C7F74}" type="pres">
      <dgm:prSet presAssocID="{46671584-FE32-4AB0-B9F8-A0F07DD2FDF6}" presName="connTx" presStyleLbl="parChTrans1D2" presStyleIdx="5" presStyleCnt="7"/>
      <dgm:spPr/>
    </dgm:pt>
    <dgm:pt modelId="{6D911B4E-F4D3-48F8-ABC2-C4214638244D}" type="pres">
      <dgm:prSet presAssocID="{1C822FC3-BB9A-4338-950F-C4D44FC44911}" presName="root2" presStyleCnt="0"/>
      <dgm:spPr/>
    </dgm:pt>
    <dgm:pt modelId="{D1EF8DFB-2FFB-4DDB-B17A-B736FE87955D}" type="pres">
      <dgm:prSet presAssocID="{1C822FC3-BB9A-4338-950F-C4D44FC44911}" presName="LevelTwoTextNode" presStyleLbl="node2" presStyleIdx="5" presStyleCnt="7" custScaleX="362456">
        <dgm:presLayoutVars>
          <dgm:chPref val="3"/>
        </dgm:presLayoutVars>
      </dgm:prSet>
      <dgm:spPr/>
    </dgm:pt>
    <dgm:pt modelId="{6FF13429-864E-458D-9D1C-3103281EEB5E}" type="pres">
      <dgm:prSet presAssocID="{1C822FC3-BB9A-4338-950F-C4D44FC44911}" presName="level3hierChild" presStyleCnt="0"/>
      <dgm:spPr/>
    </dgm:pt>
    <dgm:pt modelId="{C78BB879-A1FA-4EFC-AB6F-9E1F3AEFE284}" type="pres">
      <dgm:prSet presAssocID="{8DF77D58-19E2-4FB1-939F-C77A08C5CEA4}" presName="conn2-1" presStyleLbl="parChTrans1D3" presStyleIdx="5" presStyleCnt="7"/>
      <dgm:spPr/>
    </dgm:pt>
    <dgm:pt modelId="{D484D2C0-FA26-4065-B8E4-4D18E0932D6E}" type="pres">
      <dgm:prSet presAssocID="{8DF77D58-19E2-4FB1-939F-C77A08C5CEA4}" presName="connTx" presStyleLbl="parChTrans1D3" presStyleIdx="5" presStyleCnt="7"/>
      <dgm:spPr/>
    </dgm:pt>
    <dgm:pt modelId="{B607541C-1ECE-431E-8A20-3CDF3CD24E18}" type="pres">
      <dgm:prSet presAssocID="{2473947F-0B7C-4699-A5CB-09AC3B7A5286}" presName="root2" presStyleCnt="0"/>
      <dgm:spPr/>
    </dgm:pt>
    <dgm:pt modelId="{D8A1A419-CA3A-453A-8A1D-C4C2C434717D}" type="pres">
      <dgm:prSet presAssocID="{2473947F-0B7C-4699-A5CB-09AC3B7A5286}" presName="LevelTwoTextNode" presStyleLbl="node3" presStyleIdx="5" presStyleCnt="7">
        <dgm:presLayoutVars>
          <dgm:chPref val="3"/>
        </dgm:presLayoutVars>
      </dgm:prSet>
      <dgm:spPr/>
    </dgm:pt>
    <dgm:pt modelId="{238E8CE7-1792-4AB9-BBC5-852952856A82}" type="pres">
      <dgm:prSet presAssocID="{2473947F-0B7C-4699-A5CB-09AC3B7A5286}" presName="level3hierChild" presStyleCnt="0"/>
      <dgm:spPr/>
    </dgm:pt>
    <dgm:pt modelId="{4A8D4856-16A3-4A91-BCFE-12F0ED6A065C}" type="pres">
      <dgm:prSet presAssocID="{2C25C40C-818F-4069-9680-64DA22E35464}" presName="conn2-1" presStyleLbl="parChTrans1D2" presStyleIdx="6" presStyleCnt="7"/>
      <dgm:spPr/>
    </dgm:pt>
    <dgm:pt modelId="{F5E61B50-88A0-4801-A19A-0A1DFADAB606}" type="pres">
      <dgm:prSet presAssocID="{2C25C40C-818F-4069-9680-64DA22E35464}" presName="connTx" presStyleLbl="parChTrans1D2" presStyleIdx="6" presStyleCnt="7"/>
      <dgm:spPr/>
    </dgm:pt>
    <dgm:pt modelId="{C2A6143F-A52C-4BB0-85EE-71A3ADB7EAAF}" type="pres">
      <dgm:prSet presAssocID="{D679DA65-59F4-4A42-B9B4-D0C5EE9812A7}" presName="root2" presStyleCnt="0"/>
      <dgm:spPr/>
    </dgm:pt>
    <dgm:pt modelId="{FA1C9672-259E-4852-BE17-D5E0DA3A1E7D}" type="pres">
      <dgm:prSet presAssocID="{D679DA65-59F4-4A42-B9B4-D0C5EE9812A7}" presName="LevelTwoTextNode" presStyleLbl="node2" presStyleIdx="6" presStyleCnt="7" custScaleX="363100">
        <dgm:presLayoutVars>
          <dgm:chPref val="3"/>
        </dgm:presLayoutVars>
      </dgm:prSet>
      <dgm:spPr/>
    </dgm:pt>
    <dgm:pt modelId="{1868867E-6247-4A28-806F-5523208DA3DA}" type="pres">
      <dgm:prSet presAssocID="{D679DA65-59F4-4A42-B9B4-D0C5EE9812A7}" presName="level3hierChild" presStyleCnt="0"/>
      <dgm:spPr/>
    </dgm:pt>
    <dgm:pt modelId="{0A0FB2BF-FB0F-4DD3-8417-3C28D0F49B68}" type="pres">
      <dgm:prSet presAssocID="{B3466967-D848-486B-84BC-A1AD65711CDE}" presName="conn2-1" presStyleLbl="parChTrans1D3" presStyleIdx="6" presStyleCnt="7"/>
      <dgm:spPr/>
    </dgm:pt>
    <dgm:pt modelId="{0DD8B6DE-65B0-4594-9CE9-0CF52ADF9F41}" type="pres">
      <dgm:prSet presAssocID="{B3466967-D848-486B-84BC-A1AD65711CDE}" presName="connTx" presStyleLbl="parChTrans1D3" presStyleIdx="6" presStyleCnt="7"/>
      <dgm:spPr/>
    </dgm:pt>
    <dgm:pt modelId="{E93109F3-D0D9-4D47-976B-26F3E87E5FBB}" type="pres">
      <dgm:prSet presAssocID="{301AB24D-ED51-4C69-BC90-2FDB1C219489}" presName="root2" presStyleCnt="0"/>
      <dgm:spPr/>
    </dgm:pt>
    <dgm:pt modelId="{EEC08D49-BE33-406C-A053-E92BA5ECF660}" type="pres">
      <dgm:prSet presAssocID="{301AB24D-ED51-4C69-BC90-2FDB1C219489}" presName="LevelTwoTextNode" presStyleLbl="node3" presStyleIdx="6" presStyleCnt="7">
        <dgm:presLayoutVars>
          <dgm:chPref val="3"/>
        </dgm:presLayoutVars>
      </dgm:prSet>
      <dgm:spPr/>
    </dgm:pt>
    <dgm:pt modelId="{09CD36FB-CECE-494F-A6C8-8DC3E1EDD63E}" type="pres">
      <dgm:prSet presAssocID="{301AB24D-ED51-4C69-BC90-2FDB1C219489}" presName="level3hierChild" presStyleCnt="0"/>
      <dgm:spPr/>
    </dgm:pt>
  </dgm:ptLst>
  <dgm:cxnLst>
    <dgm:cxn modelId="{34883801-0F61-4147-96B0-D8CED5E1F2F3}" type="presOf" srcId="{B3466967-D848-486B-84BC-A1AD65711CDE}" destId="{0DD8B6DE-65B0-4594-9CE9-0CF52ADF9F41}" srcOrd="1" destOrd="0" presId="urn:microsoft.com/office/officeart/2005/8/layout/hierarchy2"/>
    <dgm:cxn modelId="{BDF8F509-30D6-4CCB-97C8-80B9F9BA5B0E}" srcId="{E2073829-61A9-4718-8B20-2C52EB022EAD}" destId="{0BFDF3E8-5814-4CCE-9153-A00659925465}" srcOrd="0" destOrd="0" parTransId="{68435D7A-B13F-4C6F-BBCB-2FB3FD5EE59C}" sibTransId="{523332AA-C716-4F3D-8831-3D05BAF02012}"/>
    <dgm:cxn modelId="{D6684E0F-66FC-4C36-BF9C-45A8CC0DBB79}" type="presOf" srcId="{18ECB499-9C74-40DA-B5FD-44BD6AE03D0F}" destId="{8B6CB9C5-D560-4F50-92CF-228DDB646B8F}" srcOrd="1" destOrd="0" presId="urn:microsoft.com/office/officeart/2005/8/layout/hierarchy2"/>
    <dgm:cxn modelId="{F9D46816-51F5-4025-8B08-828B54C7FF0B}" type="presOf" srcId="{B6F0471A-0A7E-4A66-B721-0B2CDC5F3C8A}" destId="{8D3EBC08-B025-4274-939C-7C83FA8513DB}" srcOrd="0" destOrd="0" presId="urn:microsoft.com/office/officeart/2005/8/layout/hierarchy2"/>
    <dgm:cxn modelId="{7EA65518-498E-40B8-988C-D0E2C956FDE0}" type="presOf" srcId="{7AEA90C5-3E3A-4C1F-9D01-E657E7F7CF76}" destId="{189B25DE-2843-4B3F-AAA8-82002F118DE8}" srcOrd="0" destOrd="0" presId="urn:microsoft.com/office/officeart/2005/8/layout/hierarchy2"/>
    <dgm:cxn modelId="{FCAECD1C-A0CD-45B5-81B5-A1179E9FFFE7}" type="presOf" srcId="{9A44F2FC-E212-48C8-B0C0-322B95C3001C}" destId="{ACD1ED7B-847A-4E16-8970-C77C32E991B9}" srcOrd="1" destOrd="0" presId="urn:microsoft.com/office/officeart/2005/8/layout/hierarchy2"/>
    <dgm:cxn modelId="{C9BE3523-0991-4B38-B33D-3F508A952E14}" srcId="{B97C2AED-A483-4A81-8B72-C7A7FA9F05F9}" destId="{E0A22464-8324-4268-8EDA-047047AB2F23}" srcOrd="0" destOrd="0" parTransId="{7AEA90C5-3E3A-4C1F-9D01-E657E7F7CF76}" sibTransId="{8CED92E5-A61A-47EF-A29C-3CACACAAFACD}"/>
    <dgm:cxn modelId="{D39F3626-101C-4ED1-86CB-9124D0D4626A}" type="presOf" srcId="{CF3BB129-D120-420D-A883-F81B0C11E1A1}" destId="{61FCA63D-F3EF-4F4C-882C-60112875F1B0}" srcOrd="1" destOrd="0" presId="urn:microsoft.com/office/officeart/2005/8/layout/hierarchy2"/>
    <dgm:cxn modelId="{94D25C26-EB50-416F-AECA-27CCC6DFE35A}" type="presOf" srcId="{076E209C-34E6-443D-8209-D56CC9658C8C}" destId="{4B55D892-A9D6-425A-8FF8-327A3F779B8E}" srcOrd="0" destOrd="0" presId="urn:microsoft.com/office/officeart/2005/8/layout/hierarchy2"/>
    <dgm:cxn modelId="{1C7A6B28-9E84-4CCB-B33D-312D65873AC0}" srcId="{34E0F276-EDA4-49D0-8853-36F56B096C94}" destId="{5D3F5FA0-A5F4-4509-96A4-CE3237C1E13D}" srcOrd="0" destOrd="0" parTransId="{D83BA286-FA72-4C07-BD0C-1A104104BDBE}" sibTransId="{8E2126A8-B55E-46D3-BAFA-5A09E616C19A}"/>
    <dgm:cxn modelId="{1FC2672A-328B-4379-8D26-E71999E9A661}" type="presOf" srcId="{FD24867A-7415-4CB5-8914-401347D972E6}" destId="{17068A0B-A613-400B-81BB-D3E3395AC22A}" srcOrd="0" destOrd="0" presId="urn:microsoft.com/office/officeart/2005/8/layout/hierarchy2"/>
    <dgm:cxn modelId="{15A2C435-668C-4FD8-83B0-1EDB09F240D0}" type="presOf" srcId="{151D7259-F17C-43D1-99C0-812F1C2D9E8D}" destId="{94897AE8-ED86-40C0-94C1-4DF00D38E7B2}" srcOrd="1" destOrd="0" presId="urn:microsoft.com/office/officeart/2005/8/layout/hierarchy2"/>
    <dgm:cxn modelId="{E51D933D-8878-4CC3-A702-F38855BE1A48}" type="presOf" srcId="{18ECB499-9C74-40DA-B5FD-44BD6AE03D0F}" destId="{F0398D67-247A-4514-8A01-EE81C1CF359B}" srcOrd="0" destOrd="0" presId="urn:microsoft.com/office/officeart/2005/8/layout/hierarchy2"/>
    <dgm:cxn modelId="{4E9A163E-DDE3-48CD-B1E9-BD1EF2FBB57C}" type="presOf" srcId="{B97C2AED-A483-4A81-8B72-C7A7FA9F05F9}" destId="{2C59695F-D092-4B28-864E-F37D07DE3DDE}" srcOrd="0" destOrd="0" presId="urn:microsoft.com/office/officeart/2005/8/layout/hierarchy2"/>
    <dgm:cxn modelId="{8EE91F3E-6564-402D-B569-0A4D996D2AB2}" type="presOf" srcId="{2473947F-0B7C-4699-A5CB-09AC3B7A5286}" destId="{D8A1A419-CA3A-453A-8A1D-C4C2C434717D}" srcOrd="0" destOrd="0" presId="urn:microsoft.com/office/officeart/2005/8/layout/hierarchy2"/>
    <dgm:cxn modelId="{CE08743F-EA91-4330-A368-149864565D9C}" type="presOf" srcId="{8DF77D58-19E2-4FB1-939F-C77A08C5CEA4}" destId="{C78BB879-A1FA-4EFC-AB6F-9E1F3AEFE284}" srcOrd="0" destOrd="0" presId="urn:microsoft.com/office/officeart/2005/8/layout/hierarchy2"/>
    <dgm:cxn modelId="{DAFDAF5C-38D2-43A1-BA51-5FFA2157227E}" type="presOf" srcId="{E0A22464-8324-4268-8EDA-047047AB2F23}" destId="{E73AAF05-CEBC-463D-8C67-1B99A05E847C}" srcOrd="0" destOrd="0" presId="urn:microsoft.com/office/officeart/2005/8/layout/hierarchy2"/>
    <dgm:cxn modelId="{61042861-130F-477B-AB04-7AB1D3EBC745}" type="presOf" srcId="{46671584-FE32-4AB0-B9F8-A0F07DD2FDF6}" destId="{490AFB5A-6871-48FF-8CD0-AD833EA1FF03}" srcOrd="0" destOrd="0" presId="urn:microsoft.com/office/officeart/2005/8/layout/hierarchy2"/>
    <dgm:cxn modelId="{B3A3AD62-B8B8-466D-A3D9-CA483A0FB738}" type="presOf" srcId="{2C25C40C-818F-4069-9680-64DA22E35464}" destId="{4A8D4856-16A3-4A91-BCFE-12F0ED6A065C}" srcOrd="0" destOrd="0" presId="urn:microsoft.com/office/officeart/2005/8/layout/hierarchy2"/>
    <dgm:cxn modelId="{F1C37748-9B75-49A0-A1BD-DCBA25CB5C74}" type="presOf" srcId="{2C25C40C-818F-4069-9680-64DA22E35464}" destId="{F5E61B50-88A0-4801-A19A-0A1DFADAB606}" srcOrd="1" destOrd="0" presId="urn:microsoft.com/office/officeart/2005/8/layout/hierarchy2"/>
    <dgm:cxn modelId="{2282E36A-9A4A-4517-B15D-49E34BC78D76}" type="presOf" srcId="{076E209C-34E6-443D-8209-D56CC9658C8C}" destId="{757ED113-EAB8-4EDC-AFCD-15940226AE10}" srcOrd="1" destOrd="0" presId="urn:microsoft.com/office/officeart/2005/8/layout/hierarchy2"/>
    <dgm:cxn modelId="{CD7F096C-1D49-422C-B524-69B751F6E01D}" srcId="{DEDD1590-D42B-464B-B49B-3730A8464BF3}" destId="{268B655F-4572-41EC-8E44-E8AE7DF89000}" srcOrd="0" destOrd="0" parTransId="{37462ACF-3759-4322-A06E-74C6B633C3C2}" sibTransId="{2F2808AD-A096-47EC-A2E9-50878D834F29}"/>
    <dgm:cxn modelId="{6917A14E-0F50-4BF3-91F0-0372D4C27E6D}" type="presOf" srcId="{D679DA65-59F4-4A42-B9B4-D0C5EE9812A7}" destId="{FA1C9672-259E-4852-BE17-D5E0DA3A1E7D}" srcOrd="0" destOrd="0" presId="urn:microsoft.com/office/officeart/2005/8/layout/hierarchy2"/>
    <dgm:cxn modelId="{13E12F4F-2DF5-42CC-ADEA-41ED834FD3CE}" type="presOf" srcId="{0BFDF3E8-5814-4CCE-9153-A00659925465}" destId="{A2F1E8D0-B556-403D-9BB0-69CEDA5829B2}" srcOrd="0" destOrd="0" presId="urn:microsoft.com/office/officeart/2005/8/layout/hierarchy2"/>
    <dgm:cxn modelId="{25B8A64F-92B0-4516-BC23-0EE4EE3A2D96}" type="presOf" srcId="{46671584-FE32-4AB0-B9F8-A0F07DD2FDF6}" destId="{560DC1C2-70ED-4139-B6E9-14E7FB8C7F74}" srcOrd="1" destOrd="0" presId="urn:microsoft.com/office/officeart/2005/8/layout/hierarchy2"/>
    <dgm:cxn modelId="{47DB2E50-8E4B-44C6-A2F9-7CD33B038780}" type="presOf" srcId="{37462ACF-3759-4322-A06E-74C6B633C3C2}" destId="{6A272271-C7EA-41F9-84C5-01278D9DC717}" srcOrd="0" destOrd="0" presId="urn:microsoft.com/office/officeart/2005/8/layout/hierarchy2"/>
    <dgm:cxn modelId="{C0273E70-FF57-463C-98BE-9AE64E725EB7}" type="presOf" srcId="{FD24867A-7415-4CB5-8914-401347D972E6}" destId="{C20951EB-605E-42DB-8260-065F611B85F9}" srcOrd="1" destOrd="0" presId="urn:microsoft.com/office/officeart/2005/8/layout/hierarchy2"/>
    <dgm:cxn modelId="{740C6050-A6E1-4468-8829-FFEE9A6D3662}" type="presOf" srcId="{5D3F5FA0-A5F4-4509-96A4-CE3237C1E13D}" destId="{9C828021-D53A-48DD-BE9B-802767C9AD23}" srcOrd="0" destOrd="0" presId="urn:microsoft.com/office/officeart/2005/8/layout/hierarchy2"/>
    <dgm:cxn modelId="{313D6B71-8ACA-4FAC-8125-B5D97ECC287E}" srcId="{1C822FC3-BB9A-4338-950F-C4D44FC44911}" destId="{2473947F-0B7C-4699-A5CB-09AC3B7A5286}" srcOrd="0" destOrd="0" parTransId="{8DF77D58-19E2-4FB1-939F-C77A08C5CEA4}" sibTransId="{04A46E67-6673-4BC3-985B-DA5612361B2B}"/>
    <dgm:cxn modelId="{0F68D372-4323-41CA-997B-DCEE327830B6}" srcId="{D679DA65-59F4-4A42-B9B4-D0C5EE9812A7}" destId="{301AB24D-ED51-4C69-BC90-2FDB1C219489}" srcOrd="0" destOrd="0" parTransId="{B3466967-D848-486B-84BC-A1AD65711CDE}" sibTransId="{AADC0D38-544A-4EBD-886C-DE18D2643356}"/>
    <dgm:cxn modelId="{C4FE4D76-A429-4CD9-A22C-F16910A7010C}" srcId="{5D3F5FA0-A5F4-4509-96A4-CE3237C1E13D}" destId="{D679DA65-59F4-4A42-B9B4-D0C5EE9812A7}" srcOrd="6" destOrd="0" parTransId="{2C25C40C-818F-4069-9680-64DA22E35464}" sibTransId="{97BB5E68-0440-48A4-AF32-7D8592F20C61}"/>
    <dgm:cxn modelId="{52695D79-A59C-463D-86C0-E3235AAC168B}" type="presOf" srcId="{B6F0471A-0A7E-4A66-B721-0B2CDC5F3C8A}" destId="{8C3885DE-41A2-4F34-BFE2-113FEB95039C}" srcOrd="1" destOrd="0" presId="urn:microsoft.com/office/officeart/2005/8/layout/hierarchy2"/>
    <dgm:cxn modelId="{57FDFE79-44BB-4FA9-A9AC-CF55E4A8B68C}" srcId="{F5FCB02E-F1A8-4B9A-B24D-A490ABE9F324}" destId="{1ECE4402-D404-4B9F-9065-7D5694BE984A}" srcOrd="0" destOrd="0" parTransId="{CF3BB129-D120-420D-A883-F81B0C11E1A1}" sibTransId="{3D2AF969-0D3E-49B1-AF4B-D97F9F01A008}"/>
    <dgm:cxn modelId="{79AE877E-DB76-4CE0-AFC1-8F12B719CCC8}" type="presOf" srcId="{F5FCB02E-F1A8-4B9A-B24D-A490ABE9F324}" destId="{5E55C6DB-C2FE-4AA5-92F3-8F7A8862056A}" srcOrd="0" destOrd="0" presId="urn:microsoft.com/office/officeart/2005/8/layout/hierarchy2"/>
    <dgm:cxn modelId="{84B2B57F-0223-43D0-B8DB-349A6EF3A93A}" srcId="{5D3F5FA0-A5F4-4509-96A4-CE3237C1E13D}" destId="{B97C2AED-A483-4A81-8B72-C7A7FA9F05F9}" srcOrd="2" destOrd="0" parTransId="{076E209C-34E6-443D-8209-D56CC9658C8C}" sibTransId="{05282B4D-7D66-4776-B9BE-648F9296632E}"/>
    <dgm:cxn modelId="{C5C75E83-15DA-45C5-8CB6-F0CD755F25F6}" type="presOf" srcId="{9A44F2FC-E212-48C8-B0C0-322B95C3001C}" destId="{4DD57B44-B895-4CDE-877D-3C1C862BE6AA}" srcOrd="0" destOrd="0" presId="urn:microsoft.com/office/officeart/2005/8/layout/hierarchy2"/>
    <dgm:cxn modelId="{42E5C085-606C-442F-97F9-D7E89537CF6B}" type="presOf" srcId="{301AB24D-ED51-4C69-BC90-2FDB1C219489}" destId="{EEC08D49-BE33-406C-A053-E92BA5ECF660}" srcOrd="0" destOrd="0" presId="urn:microsoft.com/office/officeart/2005/8/layout/hierarchy2"/>
    <dgm:cxn modelId="{74FDA28C-C9AA-4CCD-B975-DFBB290C2345}" type="presOf" srcId="{1ECE4402-D404-4B9F-9065-7D5694BE984A}" destId="{D544A560-C292-43B5-B9F0-9EDC04F4CB73}" srcOrd="0" destOrd="0" presId="urn:microsoft.com/office/officeart/2005/8/layout/hierarchy2"/>
    <dgm:cxn modelId="{CD12DD8C-DA6E-4830-B1F1-EBB017C83DC1}" type="presOf" srcId="{DEDD1590-D42B-464B-B49B-3730A8464BF3}" destId="{E1819DC5-EDF0-416A-8D0A-C1EC8EF4AFEB}" srcOrd="0" destOrd="0" presId="urn:microsoft.com/office/officeart/2005/8/layout/hierarchy2"/>
    <dgm:cxn modelId="{0F3FDF8E-5BB1-4EFE-AE1C-A36EFD77EA8E}" srcId="{5D3F5FA0-A5F4-4509-96A4-CE3237C1E13D}" destId="{15CAA0BB-2D52-4C7B-99B7-CB685D1A8300}" srcOrd="1" destOrd="0" parTransId="{18ECB499-9C74-40DA-B5FD-44BD6AE03D0F}" sibTransId="{179839A0-96B2-46A0-9B17-FE4139F1B873}"/>
    <dgm:cxn modelId="{B3E80D97-7950-4165-A5AA-06A7A6EF0849}" type="presOf" srcId="{E2073829-61A9-4718-8B20-2C52EB022EAD}" destId="{3EE4BEB5-0980-44B4-AC17-03A410A5CBF2}" srcOrd="0" destOrd="0" presId="urn:microsoft.com/office/officeart/2005/8/layout/hierarchy2"/>
    <dgm:cxn modelId="{38795CA0-6C1F-412E-86B2-AE343307E8F4}" type="presOf" srcId="{6B3B8195-6D6E-4627-A03A-D562DAC1F1D4}" destId="{C48A30FE-AAC8-4EE6-A0B6-3BCB642E5077}" srcOrd="0" destOrd="0" presId="urn:microsoft.com/office/officeart/2005/8/layout/hierarchy2"/>
    <dgm:cxn modelId="{493E88A7-592A-4A0A-8039-9050209C2CE2}" srcId="{5D3F5FA0-A5F4-4509-96A4-CE3237C1E13D}" destId="{1C822FC3-BB9A-4338-950F-C4D44FC44911}" srcOrd="5" destOrd="0" parTransId="{46671584-FE32-4AB0-B9F8-A0F07DD2FDF6}" sibTransId="{EEB1B970-8B79-419E-A2A4-F4883FCF370C}"/>
    <dgm:cxn modelId="{AF0199A9-E179-4075-B397-D81DED0BF8DB}" type="presOf" srcId="{1C822FC3-BB9A-4338-950F-C4D44FC44911}" destId="{D1EF8DFB-2FFB-4DDB-B17A-B736FE87955D}" srcOrd="0" destOrd="0" presId="urn:microsoft.com/office/officeart/2005/8/layout/hierarchy2"/>
    <dgm:cxn modelId="{4228AFAF-DE9C-4A09-B771-657286031BBA}" type="presOf" srcId="{8DF77D58-19E2-4FB1-939F-C77A08C5CEA4}" destId="{D484D2C0-FA26-4065-B8E4-4D18E0932D6E}" srcOrd="1" destOrd="0" presId="urn:microsoft.com/office/officeart/2005/8/layout/hierarchy2"/>
    <dgm:cxn modelId="{B32704B3-9B67-4191-8DA3-68A042CAB358}" srcId="{5D3F5FA0-A5F4-4509-96A4-CE3237C1E13D}" destId="{DEDD1590-D42B-464B-B49B-3730A8464BF3}" srcOrd="0" destOrd="0" parTransId="{B6F0471A-0A7E-4A66-B721-0B2CDC5F3C8A}" sibTransId="{E63ADCD6-A932-47BC-9E03-2A8ABA7D4868}"/>
    <dgm:cxn modelId="{48F88EB7-58DD-4325-9764-8F3AD8A9A127}" type="presOf" srcId="{7AEA90C5-3E3A-4C1F-9D01-E657E7F7CF76}" destId="{67A13E5B-6BFF-4657-A78E-C049D0B7FD32}" srcOrd="1" destOrd="0" presId="urn:microsoft.com/office/officeart/2005/8/layout/hierarchy2"/>
    <dgm:cxn modelId="{165A63B9-C47D-4B08-BE38-CCD8BE3A2EB1}" type="presOf" srcId="{68435D7A-B13F-4C6F-BBCB-2FB3FD5EE59C}" destId="{CDC55B58-E316-4271-882E-51D555388CC4}" srcOrd="0" destOrd="0" presId="urn:microsoft.com/office/officeart/2005/8/layout/hierarchy2"/>
    <dgm:cxn modelId="{C67E86C6-4580-44C7-857D-B4961DE1C108}" srcId="{15CAA0BB-2D52-4C7B-99B7-CB685D1A8300}" destId="{6B3B8195-6D6E-4627-A03A-D562DAC1F1D4}" srcOrd="0" destOrd="0" parTransId="{9A44F2FC-E212-48C8-B0C0-322B95C3001C}" sibTransId="{3685175D-198E-4B47-847F-DADC3B8AE0F3}"/>
    <dgm:cxn modelId="{503836CE-B930-4FA1-8B20-ECE502194D6D}" type="presOf" srcId="{268B655F-4572-41EC-8E44-E8AE7DF89000}" destId="{737FAA03-3BBD-4264-A5EA-BF8EB06FD1DE}" srcOrd="0" destOrd="0" presId="urn:microsoft.com/office/officeart/2005/8/layout/hierarchy2"/>
    <dgm:cxn modelId="{9117BBD0-EF5B-43A0-9089-5E0189D2B8D4}" type="presOf" srcId="{CF3BB129-D120-420D-A883-F81B0C11E1A1}" destId="{BA80FC4A-874B-410F-BC46-4FC2C7FABC09}" srcOrd="0" destOrd="0" presId="urn:microsoft.com/office/officeart/2005/8/layout/hierarchy2"/>
    <dgm:cxn modelId="{DFA4C8D3-75E0-4558-8FED-861FEE61A3CB}" srcId="{5D3F5FA0-A5F4-4509-96A4-CE3237C1E13D}" destId="{E2073829-61A9-4718-8B20-2C52EB022EAD}" srcOrd="3" destOrd="0" parTransId="{151D7259-F17C-43D1-99C0-812F1C2D9E8D}" sibTransId="{4416F016-1711-4F1D-A1A6-E7A8B0BD7D7E}"/>
    <dgm:cxn modelId="{75917CD5-4DBC-4A64-AB81-3BD43B29670D}" type="presOf" srcId="{151D7259-F17C-43D1-99C0-812F1C2D9E8D}" destId="{C0383D44-5FF9-448B-AE7F-01CCADDEBD2C}" srcOrd="0" destOrd="0" presId="urn:microsoft.com/office/officeart/2005/8/layout/hierarchy2"/>
    <dgm:cxn modelId="{27D094DD-17B8-4FA3-90BE-80B30B62B32D}" type="presOf" srcId="{B3466967-D848-486B-84BC-A1AD65711CDE}" destId="{0A0FB2BF-FB0F-4DD3-8417-3C28D0F49B68}" srcOrd="0" destOrd="0" presId="urn:microsoft.com/office/officeart/2005/8/layout/hierarchy2"/>
    <dgm:cxn modelId="{8B4FC5E3-9F2C-4014-8739-80B11491FD85}" type="presOf" srcId="{68435D7A-B13F-4C6F-BBCB-2FB3FD5EE59C}" destId="{27268145-0894-4071-B726-26952A9691A8}" srcOrd="1" destOrd="0" presId="urn:microsoft.com/office/officeart/2005/8/layout/hierarchy2"/>
    <dgm:cxn modelId="{569D87E6-0AB5-47B1-A70F-97599D3491E5}" type="presOf" srcId="{34E0F276-EDA4-49D0-8853-36F56B096C94}" destId="{32CB1997-60FA-4CC8-9AE1-12E51E12922A}" srcOrd="0" destOrd="0" presId="urn:microsoft.com/office/officeart/2005/8/layout/hierarchy2"/>
    <dgm:cxn modelId="{0B6A48F3-9456-43AB-B84A-2B0937B0CF97}" type="presOf" srcId="{37462ACF-3759-4322-A06E-74C6B633C3C2}" destId="{C9124282-7EB0-4929-89F0-9AACEF9B4BD6}" srcOrd="1" destOrd="0" presId="urn:microsoft.com/office/officeart/2005/8/layout/hierarchy2"/>
    <dgm:cxn modelId="{0A2F98F3-4DB4-4587-8479-CB40253A7113}" srcId="{5D3F5FA0-A5F4-4509-96A4-CE3237C1E13D}" destId="{F5FCB02E-F1A8-4B9A-B24D-A490ABE9F324}" srcOrd="4" destOrd="0" parTransId="{FD24867A-7415-4CB5-8914-401347D972E6}" sibTransId="{B708F0D1-D90D-447A-86BC-A4FE5C759372}"/>
    <dgm:cxn modelId="{047E73F9-559F-414B-8EF3-1D627E21FC5C}" type="presOf" srcId="{15CAA0BB-2D52-4C7B-99B7-CB685D1A8300}" destId="{249F2E0C-8442-4721-B480-2AE45F905066}" srcOrd="0" destOrd="0" presId="urn:microsoft.com/office/officeart/2005/8/layout/hierarchy2"/>
    <dgm:cxn modelId="{51271C78-B675-4E54-AFDE-57BE1102537E}" type="presParOf" srcId="{32CB1997-60FA-4CC8-9AE1-12E51E12922A}" destId="{F9248773-E703-44C0-843F-6C83BB76288C}" srcOrd="0" destOrd="0" presId="urn:microsoft.com/office/officeart/2005/8/layout/hierarchy2"/>
    <dgm:cxn modelId="{9DAF659E-34CD-4B83-8AA1-583EE590C91A}" type="presParOf" srcId="{F9248773-E703-44C0-843F-6C83BB76288C}" destId="{9C828021-D53A-48DD-BE9B-802767C9AD23}" srcOrd="0" destOrd="0" presId="urn:microsoft.com/office/officeart/2005/8/layout/hierarchy2"/>
    <dgm:cxn modelId="{5B7C9467-EF56-44DD-900B-4DD2EBC41FED}" type="presParOf" srcId="{F9248773-E703-44C0-843F-6C83BB76288C}" destId="{B738940B-3C45-43CD-B0B8-C5A9C35A49AD}" srcOrd="1" destOrd="0" presId="urn:microsoft.com/office/officeart/2005/8/layout/hierarchy2"/>
    <dgm:cxn modelId="{FA1923A6-8AD8-46C4-991E-9FE78BA4DAE7}" type="presParOf" srcId="{B738940B-3C45-43CD-B0B8-C5A9C35A49AD}" destId="{8D3EBC08-B025-4274-939C-7C83FA8513DB}" srcOrd="0" destOrd="0" presId="urn:microsoft.com/office/officeart/2005/8/layout/hierarchy2"/>
    <dgm:cxn modelId="{773E2479-A3A3-440B-9AC6-81BE0B0D124D}" type="presParOf" srcId="{8D3EBC08-B025-4274-939C-7C83FA8513DB}" destId="{8C3885DE-41A2-4F34-BFE2-113FEB95039C}" srcOrd="0" destOrd="0" presId="urn:microsoft.com/office/officeart/2005/8/layout/hierarchy2"/>
    <dgm:cxn modelId="{6DCF3BCE-1F59-4BE0-B823-8041CCA156E7}" type="presParOf" srcId="{B738940B-3C45-43CD-B0B8-C5A9C35A49AD}" destId="{4FC38F6B-65D5-4EA2-890E-6D8C1BA262FD}" srcOrd="1" destOrd="0" presId="urn:microsoft.com/office/officeart/2005/8/layout/hierarchy2"/>
    <dgm:cxn modelId="{2A4D7A3C-D869-4EF5-B875-A982FE5F96CB}" type="presParOf" srcId="{4FC38F6B-65D5-4EA2-890E-6D8C1BA262FD}" destId="{E1819DC5-EDF0-416A-8D0A-C1EC8EF4AFEB}" srcOrd="0" destOrd="0" presId="urn:microsoft.com/office/officeart/2005/8/layout/hierarchy2"/>
    <dgm:cxn modelId="{2C9DB68C-AABC-4AB0-9B4A-0790F016D653}" type="presParOf" srcId="{4FC38F6B-65D5-4EA2-890E-6D8C1BA262FD}" destId="{486BE9AE-5624-456A-833F-DC3E3309204D}" srcOrd="1" destOrd="0" presId="urn:microsoft.com/office/officeart/2005/8/layout/hierarchy2"/>
    <dgm:cxn modelId="{DE81C184-0BF9-4F07-9320-0AEBF7DBE320}" type="presParOf" srcId="{486BE9AE-5624-456A-833F-DC3E3309204D}" destId="{6A272271-C7EA-41F9-84C5-01278D9DC717}" srcOrd="0" destOrd="0" presId="urn:microsoft.com/office/officeart/2005/8/layout/hierarchy2"/>
    <dgm:cxn modelId="{ADB44E0B-7301-4567-A598-72C70D03ACC8}" type="presParOf" srcId="{6A272271-C7EA-41F9-84C5-01278D9DC717}" destId="{C9124282-7EB0-4929-89F0-9AACEF9B4BD6}" srcOrd="0" destOrd="0" presId="urn:microsoft.com/office/officeart/2005/8/layout/hierarchy2"/>
    <dgm:cxn modelId="{F4090FF1-D169-4A46-92FA-3BF77821C8CF}" type="presParOf" srcId="{486BE9AE-5624-456A-833F-DC3E3309204D}" destId="{DCBA7899-A932-4D3D-8BFF-6664048179C9}" srcOrd="1" destOrd="0" presId="urn:microsoft.com/office/officeart/2005/8/layout/hierarchy2"/>
    <dgm:cxn modelId="{895CAB35-2933-4024-B2C2-4AC586233581}" type="presParOf" srcId="{DCBA7899-A932-4D3D-8BFF-6664048179C9}" destId="{737FAA03-3BBD-4264-A5EA-BF8EB06FD1DE}" srcOrd="0" destOrd="0" presId="urn:microsoft.com/office/officeart/2005/8/layout/hierarchy2"/>
    <dgm:cxn modelId="{5B0F3D0D-E37B-4CF5-81A1-63900AEA3796}" type="presParOf" srcId="{DCBA7899-A932-4D3D-8BFF-6664048179C9}" destId="{1AC5FFC5-125A-4066-A34B-7EDD1C00A529}" srcOrd="1" destOrd="0" presId="urn:microsoft.com/office/officeart/2005/8/layout/hierarchy2"/>
    <dgm:cxn modelId="{D557734D-B50B-4D71-BAED-5D292A22BE61}" type="presParOf" srcId="{B738940B-3C45-43CD-B0B8-C5A9C35A49AD}" destId="{F0398D67-247A-4514-8A01-EE81C1CF359B}" srcOrd="2" destOrd="0" presId="urn:microsoft.com/office/officeart/2005/8/layout/hierarchy2"/>
    <dgm:cxn modelId="{3A6B5B39-5C59-49D2-8866-D02271729783}" type="presParOf" srcId="{F0398D67-247A-4514-8A01-EE81C1CF359B}" destId="{8B6CB9C5-D560-4F50-92CF-228DDB646B8F}" srcOrd="0" destOrd="0" presId="urn:microsoft.com/office/officeart/2005/8/layout/hierarchy2"/>
    <dgm:cxn modelId="{F3CEC11C-CFA0-4C9D-863C-ABB6052BEA9B}" type="presParOf" srcId="{B738940B-3C45-43CD-B0B8-C5A9C35A49AD}" destId="{4255557F-2C30-4C22-A690-D4705B8E2BDB}" srcOrd="3" destOrd="0" presId="urn:microsoft.com/office/officeart/2005/8/layout/hierarchy2"/>
    <dgm:cxn modelId="{9E8795B7-F01C-4FFC-B585-1E250EF89DFA}" type="presParOf" srcId="{4255557F-2C30-4C22-A690-D4705B8E2BDB}" destId="{249F2E0C-8442-4721-B480-2AE45F905066}" srcOrd="0" destOrd="0" presId="urn:microsoft.com/office/officeart/2005/8/layout/hierarchy2"/>
    <dgm:cxn modelId="{385534FC-ED31-44FF-846B-2C26739A6D75}" type="presParOf" srcId="{4255557F-2C30-4C22-A690-D4705B8E2BDB}" destId="{F3B91057-2B04-4F3F-A1B7-1AF9816682FA}" srcOrd="1" destOrd="0" presId="urn:microsoft.com/office/officeart/2005/8/layout/hierarchy2"/>
    <dgm:cxn modelId="{25916559-D8FF-49FA-9B46-1CF8EFC20E74}" type="presParOf" srcId="{F3B91057-2B04-4F3F-A1B7-1AF9816682FA}" destId="{4DD57B44-B895-4CDE-877D-3C1C862BE6AA}" srcOrd="0" destOrd="0" presId="urn:microsoft.com/office/officeart/2005/8/layout/hierarchy2"/>
    <dgm:cxn modelId="{28821802-1D20-4B29-9D31-9F4E7610BC48}" type="presParOf" srcId="{4DD57B44-B895-4CDE-877D-3C1C862BE6AA}" destId="{ACD1ED7B-847A-4E16-8970-C77C32E991B9}" srcOrd="0" destOrd="0" presId="urn:microsoft.com/office/officeart/2005/8/layout/hierarchy2"/>
    <dgm:cxn modelId="{26E09CD2-B055-4F1D-9606-61CA9A1A3464}" type="presParOf" srcId="{F3B91057-2B04-4F3F-A1B7-1AF9816682FA}" destId="{D36ED720-70C1-458A-9E34-B6DC1439E1F3}" srcOrd="1" destOrd="0" presId="urn:microsoft.com/office/officeart/2005/8/layout/hierarchy2"/>
    <dgm:cxn modelId="{2A81A585-A7C6-41EF-BEC5-651CD22A4A8A}" type="presParOf" srcId="{D36ED720-70C1-458A-9E34-B6DC1439E1F3}" destId="{C48A30FE-AAC8-4EE6-A0B6-3BCB642E5077}" srcOrd="0" destOrd="0" presId="urn:microsoft.com/office/officeart/2005/8/layout/hierarchy2"/>
    <dgm:cxn modelId="{83888499-C35A-48B2-8422-AFD39BEC3DE9}" type="presParOf" srcId="{D36ED720-70C1-458A-9E34-B6DC1439E1F3}" destId="{B0EE1482-C16C-4F2C-98EA-BE2C05C4CF52}" srcOrd="1" destOrd="0" presId="urn:microsoft.com/office/officeart/2005/8/layout/hierarchy2"/>
    <dgm:cxn modelId="{5E4DB83F-5D57-4ACF-A175-48580C1C3D2D}" type="presParOf" srcId="{B738940B-3C45-43CD-B0B8-C5A9C35A49AD}" destId="{4B55D892-A9D6-425A-8FF8-327A3F779B8E}" srcOrd="4" destOrd="0" presId="urn:microsoft.com/office/officeart/2005/8/layout/hierarchy2"/>
    <dgm:cxn modelId="{697EA93A-A252-477F-8E96-DA671E8EB125}" type="presParOf" srcId="{4B55D892-A9D6-425A-8FF8-327A3F779B8E}" destId="{757ED113-EAB8-4EDC-AFCD-15940226AE10}" srcOrd="0" destOrd="0" presId="urn:microsoft.com/office/officeart/2005/8/layout/hierarchy2"/>
    <dgm:cxn modelId="{08AA43E3-3DA5-4CFC-A8F7-D65BB2063044}" type="presParOf" srcId="{B738940B-3C45-43CD-B0B8-C5A9C35A49AD}" destId="{0973B1F6-302E-4699-9704-726E40278FF2}" srcOrd="5" destOrd="0" presId="urn:microsoft.com/office/officeart/2005/8/layout/hierarchy2"/>
    <dgm:cxn modelId="{64900DB2-9B74-48F2-B225-EA13A3E6DE6A}" type="presParOf" srcId="{0973B1F6-302E-4699-9704-726E40278FF2}" destId="{2C59695F-D092-4B28-864E-F37D07DE3DDE}" srcOrd="0" destOrd="0" presId="urn:microsoft.com/office/officeart/2005/8/layout/hierarchy2"/>
    <dgm:cxn modelId="{072113DB-E403-49B8-9E40-CD20AA2BE0D7}" type="presParOf" srcId="{0973B1F6-302E-4699-9704-726E40278FF2}" destId="{D70D02A7-FE31-413D-8F86-14277BA89E55}" srcOrd="1" destOrd="0" presId="urn:microsoft.com/office/officeart/2005/8/layout/hierarchy2"/>
    <dgm:cxn modelId="{12C5D4D2-1E55-4AC9-98AB-E2B651A33BBB}" type="presParOf" srcId="{D70D02A7-FE31-413D-8F86-14277BA89E55}" destId="{189B25DE-2843-4B3F-AAA8-82002F118DE8}" srcOrd="0" destOrd="0" presId="urn:microsoft.com/office/officeart/2005/8/layout/hierarchy2"/>
    <dgm:cxn modelId="{98002373-2E4E-4101-8E0F-380CBD08FEFB}" type="presParOf" srcId="{189B25DE-2843-4B3F-AAA8-82002F118DE8}" destId="{67A13E5B-6BFF-4657-A78E-C049D0B7FD32}" srcOrd="0" destOrd="0" presId="urn:microsoft.com/office/officeart/2005/8/layout/hierarchy2"/>
    <dgm:cxn modelId="{C25C8C26-CC5C-4143-B6F0-AFCBE94434AE}" type="presParOf" srcId="{D70D02A7-FE31-413D-8F86-14277BA89E55}" destId="{F7A6A894-21E8-4559-A889-775A43E35649}" srcOrd="1" destOrd="0" presId="urn:microsoft.com/office/officeart/2005/8/layout/hierarchy2"/>
    <dgm:cxn modelId="{3FE8EA35-BF71-4D78-B830-86C76C6AD1D9}" type="presParOf" srcId="{F7A6A894-21E8-4559-A889-775A43E35649}" destId="{E73AAF05-CEBC-463D-8C67-1B99A05E847C}" srcOrd="0" destOrd="0" presId="urn:microsoft.com/office/officeart/2005/8/layout/hierarchy2"/>
    <dgm:cxn modelId="{DBE17C8E-9E73-484A-B056-798437133D35}" type="presParOf" srcId="{F7A6A894-21E8-4559-A889-775A43E35649}" destId="{36ABC569-D292-42A0-B1AA-FA711165399F}" srcOrd="1" destOrd="0" presId="urn:microsoft.com/office/officeart/2005/8/layout/hierarchy2"/>
    <dgm:cxn modelId="{0AB36516-0FBE-4669-9B4D-3BA3D3A1DF36}" type="presParOf" srcId="{B738940B-3C45-43CD-B0B8-C5A9C35A49AD}" destId="{C0383D44-5FF9-448B-AE7F-01CCADDEBD2C}" srcOrd="6" destOrd="0" presId="urn:microsoft.com/office/officeart/2005/8/layout/hierarchy2"/>
    <dgm:cxn modelId="{3660D3DD-0241-475C-B947-752066BAC1B0}" type="presParOf" srcId="{C0383D44-5FF9-448B-AE7F-01CCADDEBD2C}" destId="{94897AE8-ED86-40C0-94C1-4DF00D38E7B2}" srcOrd="0" destOrd="0" presId="urn:microsoft.com/office/officeart/2005/8/layout/hierarchy2"/>
    <dgm:cxn modelId="{4DD640E9-F330-4CD0-B0DC-5EFF95EC438A}" type="presParOf" srcId="{B738940B-3C45-43CD-B0B8-C5A9C35A49AD}" destId="{9EAFA5A8-E97F-412C-9141-31B04746D4A0}" srcOrd="7" destOrd="0" presId="urn:microsoft.com/office/officeart/2005/8/layout/hierarchy2"/>
    <dgm:cxn modelId="{71D136A1-3BFE-48CF-97B8-FC35850972B1}" type="presParOf" srcId="{9EAFA5A8-E97F-412C-9141-31B04746D4A0}" destId="{3EE4BEB5-0980-44B4-AC17-03A410A5CBF2}" srcOrd="0" destOrd="0" presId="urn:microsoft.com/office/officeart/2005/8/layout/hierarchy2"/>
    <dgm:cxn modelId="{C1493238-1698-4105-8815-9A2221E98924}" type="presParOf" srcId="{9EAFA5A8-E97F-412C-9141-31B04746D4A0}" destId="{8213F068-7623-4DBF-8D06-A871BB75DF84}" srcOrd="1" destOrd="0" presId="urn:microsoft.com/office/officeart/2005/8/layout/hierarchy2"/>
    <dgm:cxn modelId="{415BB998-5913-414C-8B67-A3928A057C7B}" type="presParOf" srcId="{8213F068-7623-4DBF-8D06-A871BB75DF84}" destId="{CDC55B58-E316-4271-882E-51D555388CC4}" srcOrd="0" destOrd="0" presId="urn:microsoft.com/office/officeart/2005/8/layout/hierarchy2"/>
    <dgm:cxn modelId="{5D4C450D-9772-4E37-923E-615ACD4C9C40}" type="presParOf" srcId="{CDC55B58-E316-4271-882E-51D555388CC4}" destId="{27268145-0894-4071-B726-26952A9691A8}" srcOrd="0" destOrd="0" presId="urn:microsoft.com/office/officeart/2005/8/layout/hierarchy2"/>
    <dgm:cxn modelId="{E6A055E5-C554-4CEC-9813-1CC53EEF58F9}" type="presParOf" srcId="{8213F068-7623-4DBF-8D06-A871BB75DF84}" destId="{FAF25C34-C05D-43C4-B150-6693408D7FD0}" srcOrd="1" destOrd="0" presId="urn:microsoft.com/office/officeart/2005/8/layout/hierarchy2"/>
    <dgm:cxn modelId="{612DC65F-5241-4357-A518-1EA5F9F8B102}" type="presParOf" srcId="{FAF25C34-C05D-43C4-B150-6693408D7FD0}" destId="{A2F1E8D0-B556-403D-9BB0-69CEDA5829B2}" srcOrd="0" destOrd="0" presId="urn:microsoft.com/office/officeart/2005/8/layout/hierarchy2"/>
    <dgm:cxn modelId="{3FD3FE84-89E7-40E0-A7FD-0DA3F7576052}" type="presParOf" srcId="{FAF25C34-C05D-43C4-B150-6693408D7FD0}" destId="{391F51A1-FFC7-47AA-9E7D-E4096B92E888}" srcOrd="1" destOrd="0" presId="urn:microsoft.com/office/officeart/2005/8/layout/hierarchy2"/>
    <dgm:cxn modelId="{A6BD0CAB-D75D-4BE6-9EF6-F0C24D9636A1}" type="presParOf" srcId="{B738940B-3C45-43CD-B0B8-C5A9C35A49AD}" destId="{17068A0B-A613-400B-81BB-D3E3395AC22A}" srcOrd="8" destOrd="0" presId="urn:microsoft.com/office/officeart/2005/8/layout/hierarchy2"/>
    <dgm:cxn modelId="{C0A618DD-5321-4200-B68B-F7803ECAB8CD}" type="presParOf" srcId="{17068A0B-A613-400B-81BB-D3E3395AC22A}" destId="{C20951EB-605E-42DB-8260-065F611B85F9}" srcOrd="0" destOrd="0" presId="urn:microsoft.com/office/officeart/2005/8/layout/hierarchy2"/>
    <dgm:cxn modelId="{31D8A291-2453-4791-9DD9-246D85ABEFF4}" type="presParOf" srcId="{B738940B-3C45-43CD-B0B8-C5A9C35A49AD}" destId="{B7F7D31A-67A9-49DF-82A0-F59DEE95CB9E}" srcOrd="9" destOrd="0" presId="urn:microsoft.com/office/officeart/2005/8/layout/hierarchy2"/>
    <dgm:cxn modelId="{E0A1F5AE-7DDC-4E74-A57B-631EDFA8B99F}" type="presParOf" srcId="{B7F7D31A-67A9-49DF-82A0-F59DEE95CB9E}" destId="{5E55C6DB-C2FE-4AA5-92F3-8F7A8862056A}" srcOrd="0" destOrd="0" presId="urn:microsoft.com/office/officeart/2005/8/layout/hierarchy2"/>
    <dgm:cxn modelId="{5DF44C5C-B669-4FBA-BA70-AB1A26DF49D1}" type="presParOf" srcId="{B7F7D31A-67A9-49DF-82A0-F59DEE95CB9E}" destId="{FE1A3CBF-A5AC-49CA-9DF1-E9F3F4A9D363}" srcOrd="1" destOrd="0" presId="urn:microsoft.com/office/officeart/2005/8/layout/hierarchy2"/>
    <dgm:cxn modelId="{E1FA647F-E707-4687-B441-14A2A21B5812}" type="presParOf" srcId="{FE1A3CBF-A5AC-49CA-9DF1-E9F3F4A9D363}" destId="{BA80FC4A-874B-410F-BC46-4FC2C7FABC09}" srcOrd="0" destOrd="0" presId="urn:microsoft.com/office/officeart/2005/8/layout/hierarchy2"/>
    <dgm:cxn modelId="{97C9669B-9622-44A1-BF98-284CF1EAE3D7}" type="presParOf" srcId="{BA80FC4A-874B-410F-BC46-4FC2C7FABC09}" destId="{61FCA63D-F3EF-4F4C-882C-60112875F1B0}" srcOrd="0" destOrd="0" presId="urn:microsoft.com/office/officeart/2005/8/layout/hierarchy2"/>
    <dgm:cxn modelId="{F484BFB1-63B6-4DA2-B753-8F99EA0CA87F}" type="presParOf" srcId="{FE1A3CBF-A5AC-49CA-9DF1-E9F3F4A9D363}" destId="{C5ADC942-9C1D-495C-A5BC-8DDCD042FB33}" srcOrd="1" destOrd="0" presId="urn:microsoft.com/office/officeart/2005/8/layout/hierarchy2"/>
    <dgm:cxn modelId="{51C49E84-114E-4291-A466-0DF3DF0403CB}" type="presParOf" srcId="{C5ADC942-9C1D-495C-A5BC-8DDCD042FB33}" destId="{D544A560-C292-43B5-B9F0-9EDC04F4CB73}" srcOrd="0" destOrd="0" presId="urn:microsoft.com/office/officeart/2005/8/layout/hierarchy2"/>
    <dgm:cxn modelId="{EB082755-0FC1-4835-AEFA-88F9B7805A58}" type="presParOf" srcId="{C5ADC942-9C1D-495C-A5BC-8DDCD042FB33}" destId="{EEE19B6C-08DA-492B-A251-EF096E682FCE}" srcOrd="1" destOrd="0" presId="urn:microsoft.com/office/officeart/2005/8/layout/hierarchy2"/>
    <dgm:cxn modelId="{BD228982-FE77-4379-948C-D7A75F8E5691}" type="presParOf" srcId="{B738940B-3C45-43CD-B0B8-C5A9C35A49AD}" destId="{490AFB5A-6871-48FF-8CD0-AD833EA1FF03}" srcOrd="10" destOrd="0" presId="urn:microsoft.com/office/officeart/2005/8/layout/hierarchy2"/>
    <dgm:cxn modelId="{02D1060C-C425-41B4-BBF6-64A9B2767BA4}" type="presParOf" srcId="{490AFB5A-6871-48FF-8CD0-AD833EA1FF03}" destId="{560DC1C2-70ED-4139-B6E9-14E7FB8C7F74}" srcOrd="0" destOrd="0" presId="urn:microsoft.com/office/officeart/2005/8/layout/hierarchy2"/>
    <dgm:cxn modelId="{DF6F6268-B6B7-441B-8FB2-FC77827C8BE9}" type="presParOf" srcId="{B738940B-3C45-43CD-B0B8-C5A9C35A49AD}" destId="{6D911B4E-F4D3-48F8-ABC2-C4214638244D}" srcOrd="11" destOrd="0" presId="urn:microsoft.com/office/officeart/2005/8/layout/hierarchy2"/>
    <dgm:cxn modelId="{5550284C-93B8-4B2D-BC3C-11788F4050CB}" type="presParOf" srcId="{6D911B4E-F4D3-48F8-ABC2-C4214638244D}" destId="{D1EF8DFB-2FFB-4DDB-B17A-B736FE87955D}" srcOrd="0" destOrd="0" presId="urn:microsoft.com/office/officeart/2005/8/layout/hierarchy2"/>
    <dgm:cxn modelId="{6BFAA055-DD9E-47C9-8CD1-2B69EA81D06C}" type="presParOf" srcId="{6D911B4E-F4D3-48F8-ABC2-C4214638244D}" destId="{6FF13429-864E-458D-9D1C-3103281EEB5E}" srcOrd="1" destOrd="0" presId="urn:microsoft.com/office/officeart/2005/8/layout/hierarchy2"/>
    <dgm:cxn modelId="{C8B67C6D-B7AE-4EB9-9531-6E59430A7982}" type="presParOf" srcId="{6FF13429-864E-458D-9D1C-3103281EEB5E}" destId="{C78BB879-A1FA-4EFC-AB6F-9E1F3AEFE284}" srcOrd="0" destOrd="0" presId="urn:microsoft.com/office/officeart/2005/8/layout/hierarchy2"/>
    <dgm:cxn modelId="{74EA50B8-7A6F-4B77-B8B0-8B41628295FF}" type="presParOf" srcId="{C78BB879-A1FA-4EFC-AB6F-9E1F3AEFE284}" destId="{D484D2C0-FA26-4065-B8E4-4D18E0932D6E}" srcOrd="0" destOrd="0" presId="urn:microsoft.com/office/officeart/2005/8/layout/hierarchy2"/>
    <dgm:cxn modelId="{089E1BC1-2210-4AD0-A1EF-9263741BA761}" type="presParOf" srcId="{6FF13429-864E-458D-9D1C-3103281EEB5E}" destId="{B607541C-1ECE-431E-8A20-3CDF3CD24E18}" srcOrd="1" destOrd="0" presId="urn:microsoft.com/office/officeart/2005/8/layout/hierarchy2"/>
    <dgm:cxn modelId="{C571E5E3-2EE2-4C39-B127-57E2630059FE}" type="presParOf" srcId="{B607541C-1ECE-431E-8A20-3CDF3CD24E18}" destId="{D8A1A419-CA3A-453A-8A1D-C4C2C434717D}" srcOrd="0" destOrd="0" presId="urn:microsoft.com/office/officeart/2005/8/layout/hierarchy2"/>
    <dgm:cxn modelId="{F37C4DF9-FBB7-488F-9D36-E533BD291073}" type="presParOf" srcId="{B607541C-1ECE-431E-8A20-3CDF3CD24E18}" destId="{238E8CE7-1792-4AB9-BBC5-852952856A82}" srcOrd="1" destOrd="0" presId="urn:microsoft.com/office/officeart/2005/8/layout/hierarchy2"/>
    <dgm:cxn modelId="{21BD6967-E396-490C-A442-996985D94FDD}" type="presParOf" srcId="{B738940B-3C45-43CD-B0B8-C5A9C35A49AD}" destId="{4A8D4856-16A3-4A91-BCFE-12F0ED6A065C}" srcOrd="12" destOrd="0" presId="urn:microsoft.com/office/officeart/2005/8/layout/hierarchy2"/>
    <dgm:cxn modelId="{1F7EC159-FF31-4EBF-A85B-40245ED844F0}" type="presParOf" srcId="{4A8D4856-16A3-4A91-BCFE-12F0ED6A065C}" destId="{F5E61B50-88A0-4801-A19A-0A1DFADAB606}" srcOrd="0" destOrd="0" presId="urn:microsoft.com/office/officeart/2005/8/layout/hierarchy2"/>
    <dgm:cxn modelId="{F517FBA5-946A-4AA4-B33E-FA32E003E492}" type="presParOf" srcId="{B738940B-3C45-43CD-B0B8-C5A9C35A49AD}" destId="{C2A6143F-A52C-4BB0-85EE-71A3ADB7EAAF}" srcOrd="13" destOrd="0" presId="urn:microsoft.com/office/officeart/2005/8/layout/hierarchy2"/>
    <dgm:cxn modelId="{18159222-34FA-4D75-B661-CA87F8F783E6}" type="presParOf" srcId="{C2A6143F-A52C-4BB0-85EE-71A3ADB7EAAF}" destId="{FA1C9672-259E-4852-BE17-D5E0DA3A1E7D}" srcOrd="0" destOrd="0" presId="urn:microsoft.com/office/officeart/2005/8/layout/hierarchy2"/>
    <dgm:cxn modelId="{737BCD26-5213-4398-9BBD-7F5BA462977C}" type="presParOf" srcId="{C2A6143F-A52C-4BB0-85EE-71A3ADB7EAAF}" destId="{1868867E-6247-4A28-806F-5523208DA3DA}" srcOrd="1" destOrd="0" presId="urn:microsoft.com/office/officeart/2005/8/layout/hierarchy2"/>
    <dgm:cxn modelId="{37839414-07A5-4AFE-95C6-CAC928C664CE}" type="presParOf" srcId="{1868867E-6247-4A28-806F-5523208DA3DA}" destId="{0A0FB2BF-FB0F-4DD3-8417-3C28D0F49B68}" srcOrd="0" destOrd="0" presId="urn:microsoft.com/office/officeart/2005/8/layout/hierarchy2"/>
    <dgm:cxn modelId="{59A74C93-7D83-44A6-9FEB-7B5EA2E85B9E}" type="presParOf" srcId="{0A0FB2BF-FB0F-4DD3-8417-3C28D0F49B68}" destId="{0DD8B6DE-65B0-4594-9CE9-0CF52ADF9F41}" srcOrd="0" destOrd="0" presId="urn:microsoft.com/office/officeart/2005/8/layout/hierarchy2"/>
    <dgm:cxn modelId="{1F00B6B8-A504-4A11-A0DE-746BDC4B0B42}" type="presParOf" srcId="{1868867E-6247-4A28-806F-5523208DA3DA}" destId="{E93109F3-D0D9-4D47-976B-26F3E87E5FBB}" srcOrd="1" destOrd="0" presId="urn:microsoft.com/office/officeart/2005/8/layout/hierarchy2"/>
    <dgm:cxn modelId="{FA684ADB-9510-4EBF-B1C1-F27E115F15CA}" type="presParOf" srcId="{E93109F3-D0D9-4D47-976B-26F3E87E5FBB}" destId="{EEC08D49-BE33-406C-A053-E92BA5ECF660}" srcOrd="0" destOrd="0" presId="urn:microsoft.com/office/officeart/2005/8/layout/hierarchy2"/>
    <dgm:cxn modelId="{35F170AA-7202-408F-88EE-E894653939D3}" type="presParOf" srcId="{E93109F3-D0D9-4D47-976B-26F3E87E5FBB}" destId="{09CD36FB-CECE-494F-A6C8-8DC3E1EDD63E}"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4E0F276-EDA4-49D0-8853-36F56B096C94}" type="doc">
      <dgm:prSet loTypeId="urn:microsoft.com/office/officeart/2005/8/layout/hierarchy2" loCatId="hierarchy" qsTypeId="urn:microsoft.com/office/officeart/2005/8/quickstyle/3d2" qsCatId="3D" csTypeId="urn:microsoft.com/office/officeart/2005/8/colors/accent6_2" csCatId="accent6" phldr="1"/>
      <dgm:spPr/>
      <dgm:t>
        <a:bodyPr/>
        <a:lstStyle/>
        <a:p>
          <a:endParaRPr lang="es-SV"/>
        </a:p>
      </dgm:t>
    </dgm:pt>
    <dgm:pt modelId="{5D3F5FA0-A5F4-4509-96A4-CE3237C1E13D}">
      <dgm:prSet phldrT="[Texto]" custT="1"/>
      <dgm:spPr/>
      <dgm:t>
        <a:bodyPr/>
        <a:lstStyle/>
        <a:p>
          <a:r>
            <a:rPr lang="es-ES" sz="1400" b="1" dirty="0">
              <a:solidFill>
                <a:schemeClr val="tx2">
                  <a:lumMod val="50000"/>
                </a:schemeClr>
              </a:solidFill>
            </a:rPr>
            <a:t>OE. 7: Establecer un instrumento de captación de datos estadísticos referenciales que sustenten la formulación y ejecución de políticas, programas, directrices y demás instrumentos técnicos jurídicos necesarios en la evaluación, ejecución e intervención vial, con el propósito de disminuir la siniestralidad vial en el país.</a:t>
          </a:r>
        </a:p>
        <a:p>
          <a:r>
            <a:rPr lang="es-ES" sz="1400" b="1" dirty="0">
              <a:solidFill>
                <a:schemeClr val="tx2">
                  <a:lumMod val="50000"/>
                </a:schemeClr>
              </a:solidFill>
            </a:rPr>
            <a:t>Programado: 100%</a:t>
          </a:r>
        </a:p>
        <a:p>
          <a:r>
            <a:rPr lang="es-ES" sz="1400" b="1" dirty="0">
              <a:solidFill>
                <a:schemeClr val="tx2">
                  <a:lumMod val="50000"/>
                </a:schemeClr>
              </a:solidFill>
            </a:rPr>
            <a:t>Ejecutado: 100%</a:t>
          </a:r>
        </a:p>
        <a:p>
          <a:r>
            <a:rPr lang="es-ES" sz="1400" b="1" dirty="0">
              <a:solidFill>
                <a:schemeClr val="tx2">
                  <a:lumMod val="50000"/>
                </a:schemeClr>
              </a:solidFill>
            </a:rPr>
            <a:t>Equivalente al 20% programado en el PEI 2023</a:t>
          </a:r>
          <a:endParaRPr lang="es-SV" sz="1400" b="1" dirty="0">
            <a:solidFill>
              <a:schemeClr val="tx2">
                <a:lumMod val="50000"/>
              </a:schemeClr>
            </a:solidFill>
          </a:endParaRPr>
        </a:p>
      </dgm:t>
    </dgm:pt>
    <dgm:pt modelId="{D83BA286-FA72-4C07-BD0C-1A104104BDBE}" type="parTrans" cxnId="{1C7A6B28-9E84-4CCB-B33D-312D65873AC0}">
      <dgm:prSet/>
      <dgm:spPr/>
      <dgm:t>
        <a:bodyPr/>
        <a:lstStyle/>
        <a:p>
          <a:endParaRPr lang="es-SV" b="1">
            <a:solidFill>
              <a:schemeClr val="tx2">
                <a:lumMod val="50000"/>
              </a:schemeClr>
            </a:solidFill>
          </a:endParaRPr>
        </a:p>
      </dgm:t>
    </dgm:pt>
    <dgm:pt modelId="{8E2126A8-B55E-46D3-BAFA-5A09E616C19A}" type="sibTrans" cxnId="{1C7A6B28-9E84-4CCB-B33D-312D65873AC0}">
      <dgm:prSet/>
      <dgm:spPr/>
      <dgm:t>
        <a:bodyPr/>
        <a:lstStyle/>
        <a:p>
          <a:endParaRPr lang="es-SV" b="1">
            <a:solidFill>
              <a:schemeClr val="tx2">
                <a:lumMod val="50000"/>
              </a:schemeClr>
            </a:solidFill>
          </a:endParaRPr>
        </a:p>
      </dgm:t>
    </dgm:pt>
    <dgm:pt modelId="{DEDD1590-D42B-464B-B49B-3730A8464BF3}">
      <dgm:prSet phldrT="[Texto]" custT="1"/>
      <dgm:spPr/>
      <dgm:t>
        <a:bodyPr/>
        <a:lstStyle/>
        <a:p>
          <a:r>
            <a:rPr lang="es-ES" sz="1300" b="1" dirty="0">
              <a:solidFill>
                <a:schemeClr val="tx2">
                  <a:lumMod val="50000"/>
                </a:schemeClr>
              </a:solidFill>
            </a:rPr>
            <a:t>AE 7.1.:  Mejorar la recopilación, tratamiento, análisis y difusión de la información relacionada con la seguridad vial en el país, a través de la creación de un Observatorio Nacional de Seguridad Vial</a:t>
          </a:r>
          <a:endParaRPr lang="es-SV" sz="1300" b="1" dirty="0">
            <a:solidFill>
              <a:schemeClr val="tx2">
                <a:lumMod val="50000"/>
              </a:schemeClr>
            </a:solidFill>
          </a:endParaRPr>
        </a:p>
      </dgm:t>
    </dgm:pt>
    <dgm:pt modelId="{B6F0471A-0A7E-4A66-B721-0B2CDC5F3C8A}" type="parTrans" cxnId="{B32704B3-9B67-4191-8DA3-68A042CAB358}">
      <dgm:prSet/>
      <dgm:spPr/>
      <dgm:t>
        <a:bodyPr/>
        <a:lstStyle/>
        <a:p>
          <a:endParaRPr lang="es-SV" b="1">
            <a:solidFill>
              <a:schemeClr val="tx2">
                <a:lumMod val="50000"/>
              </a:schemeClr>
            </a:solidFill>
          </a:endParaRPr>
        </a:p>
      </dgm:t>
    </dgm:pt>
    <dgm:pt modelId="{E63ADCD6-A932-47BC-9E03-2A8ABA7D4868}" type="sibTrans" cxnId="{B32704B3-9B67-4191-8DA3-68A042CAB358}">
      <dgm:prSet/>
      <dgm:spPr/>
      <dgm:t>
        <a:bodyPr/>
        <a:lstStyle/>
        <a:p>
          <a:endParaRPr lang="es-SV" b="1">
            <a:solidFill>
              <a:schemeClr val="tx2">
                <a:lumMod val="50000"/>
              </a:schemeClr>
            </a:solidFill>
          </a:endParaRPr>
        </a:p>
      </dgm:t>
    </dgm:pt>
    <dgm:pt modelId="{15CAA0BB-2D52-4C7B-99B7-CB685D1A8300}">
      <dgm:prSet phldrT="[Texto]" custT="1"/>
      <dgm:spPr/>
      <dgm:t>
        <a:bodyPr/>
        <a:lstStyle/>
        <a:p>
          <a:r>
            <a:rPr lang="es-ES" sz="1300" b="1" dirty="0">
              <a:solidFill>
                <a:schemeClr val="tx2">
                  <a:lumMod val="50000"/>
                </a:schemeClr>
              </a:solidFill>
            </a:rPr>
            <a:t>AE 7.2.: Establecer un sistema integrado de información sobre seguridad vial.</a:t>
          </a:r>
        </a:p>
      </dgm:t>
    </dgm:pt>
    <dgm:pt modelId="{18ECB499-9C74-40DA-B5FD-44BD6AE03D0F}" type="parTrans" cxnId="{0F3FDF8E-5BB1-4EFE-AE1C-A36EFD77EA8E}">
      <dgm:prSet/>
      <dgm:spPr/>
      <dgm:t>
        <a:bodyPr/>
        <a:lstStyle/>
        <a:p>
          <a:endParaRPr lang="es-SV" b="1">
            <a:solidFill>
              <a:schemeClr val="tx2">
                <a:lumMod val="50000"/>
              </a:schemeClr>
            </a:solidFill>
          </a:endParaRPr>
        </a:p>
      </dgm:t>
    </dgm:pt>
    <dgm:pt modelId="{179839A0-96B2-46A0-9B17-FE4139F1B873}" type="sibTrans" cxnId="{0F3FDF8E-5BB1-4EFE-AE1C-A36EFD77EA8E}">
      <dgm:prSet/>
      <dgm:spPr/>
      <dgm:t>
        <a:bodyPr/>
        <a:lstStyle/>
        <a:p>
          <a:endParaRPr lang="es-SV" b="1">
            <a:solidFill>
              <a:schemeClr val="tx2">
                <a:lumMod val="50000"/>
              </a:schemeClr>
            </a:solidFill>
          </a:endParaRPr>
        </a:p>
      </dgm:t>
    </dgm:pt>
    <dgm:pt modelId="{B97C2AED-A483-4A81-8B72-C7A7FA9F05F9}">
      <dgm:prSet phldrT="[Texto]" custT="1"/>
      <dgm:spPr/>
      <dgm:t>
        <a:bodyPr/>
        <a:lstStyle/>
        <a:p>
          <a:r>
            <a:rPr lang="es-ES" sz="1300" b="1" dirty="0">
              <a:solidFill>
                <a:schemeClr val="tx2">
                  <a:lumMod val="50000"/>
                </a:schemeClr>
              </a:solidFill>
            </a:rPr>
            <a:t>AE 7.3.:  Promover la gestión del conocimiento de la accidentabilidad vial en el país.</a:t>
          </a:r>
        </a:p>
      </dgm:t>
    </dgm:pt>
    <dgm:pt modelId="{076E209C-34E6-443D-8209-D56CC9658C8C}" type="parTrans" cxnId="{84B2B57F-0223-43D0-B8DB-349A6EF3A93A}">
      <dgm:prSet/>
      <dgm:spPr/>
      <dgm:t>
        <a:bodyPr/>
        <a:lstStyle/>
        <a:p>
          <a:endParaRPr lang="es-SV" b="1">
            <a:solidFill>
              <a:schemeClr val="tx2">
                <a:lumMod val="50000"/>
              </a:schemeClr>
            </a:solidFill>
          </a:endParaRPr>
        </a:p>
      </dgm:t>
    </dgm:pt>
    <dgm:pt modelId="{05282B4D-7D66-4776-B9BE-648F9296632E}" type="sibTrans" cxnId="{84B2B57F-0223-43D0-B8DB-349A6EF3A93A}">
      <dgm:prSet/>
      <dgm:spPr/>
      <dgm:t>
        <a:bodyPr/>
        <a:lstStyle/>
        <a:p>
          <a:endParaRPr lang="es-SV" b="1">
            <a:solidFill>
              <a:schemeClr val="tx2">
                <a:lumMod val="50000"/>
              </a:schemeClr>
            </a:solidFill>
          </a:endParaRPr>
        </a:p>
      </dgm:t>
    </dgm:pt>
    <dgm:pt modelId="{BA383163-7516-4B6B-821B-AF4C0750D93D}">
      <dgm:prSet custT="1"/>
      <dgm:spPr/>
      <dgm:t>
        <a:bodyPr/>
        <a:lstStyle/>
        <a:p>
          <a:r>
            <a:rPr lang="es-ES" sz="1300" b="1" dirty="0">
              <a:solidFill>
                <a:schemeClr val="tx2">
                  <a:lumMod val="50000"/>
                </a:schemeClr>
              </a:solidFill>
            </a:rPr>
            <a:t>Programado: 50%</a:t>
          </a:r>
        </a:p>
        <a:p>
          <a:r>
            <a:rPr lang="es-ES" sz="1300" b="1" dirty="0">
              <a:solidFill>
                <a:schemeClr val="tx2">
                  <a:lumMod val="50000"/>
                </a:schemeClr>
              </a:solidFill>
            </a:rPr>
            <a:t>Ejecutado: 50%</a:t>
          </a:r>
        </a:p>
        <a:p>
          <a:r>
            <a:rPr lang="es-ES" sz="1300" b="1" dirty="0">
              <a:solidFill>
                <a:schemeClr val="tx2">
                  <a:lumMod val="50000"/>
                </a:schemeClr>
              </a:solidFill>
            </a:rPr>
            <a:t>2023: 50%</a:t>
          </a:r>
          <a:endParaRPr lang="es-SV" sz="1300" dirty="0"/>
        </a:p>
      </dgm:t>
    </dgm:pt>
    <dgm:pt modelId="{9ADC3813-3D70-4FF1-9B30-967DD4F2D35D}" type="parTrans" cxnId="{1EE5B426-0E58-451E-A371-4CF197F216E9}">
      <dgm:prSet/>
      <dgm:spPr/>
      <dgm:t>
        <a:bodyPr/>
        <a:lstStyle/>
        <a:p>
          <a:endParaRPr lang="es-SV"/>
        </a:p>
      </dgm:t>
    </dgm:pt>
    <dgm:pt modelId="{9F18A2C4-AD8E-4B57-8527-21FCBDF21917}" type="sibTrans" cxnId="{1EE5B426-0E58-451E-A371-4CF197F216E9}">
      <dgm:prSet/>
      <dgm:spPr/>
      <dgm:t>
        <a:bodyPr/>
        <a:lstStyle/>
        <a:p>
          <a:endParaRPr lang="es-SV"/>
        </a:p>
      </dgm:t>
    </dgm:pt>
    <dgm:pt modelId="{DCE02C7B-E6C7-4AC0-88FB-380057D32B62}">
      <dgm:prSet custT="1"/>
      <dgm:spPr/>
      <dgm:t>
        <a:bodyPr/>
        <a:lstStyle/>
        <a:p>
          <a:r>
            <a:rPr lang="es-ES" sz="1300" b="1" dirty="0">
              <a:solidFill>
                <a:schemeClr val="tx2">
                  <a:lumMod val="50000"/>
                </a:schemeClr>
              </a:solidFill>
            </a:rPr>
            <a:t>Programado: 25%</a:t>
          </a:r>
        </a:p>
        <a:p>
          <a:r>
            <a:rPr lang="es-ES" sz="1300" b="1" dirty="0">
              <a:solidFill>
                <a:schemeClr val="tx2">
                  <a:lumMod val="50000"/>
                </a:schemeClr>
              </a:solidFill>
            </a:rPr>
            <a:t>Ejecutado: 25%</a:t>
          </a:r>
        </a:p>
        <a:p>
          <a:r>
            <a:rPr lang="es-ES" sz="1300" b="1" dirty="0">
              <a:solidFill>
                <a:schemeClr val="tx2">
                  <a:lumMod val="50000"/>
                </a:schemeClr>
              </a:solidFill>
            </a:rPr>
            <a:t>2023: 25%</a:t>
          </a:r>
          <a:endParaRPr lang="es-SV" sz="1300" dirty="0"/>
        </a:p>
      </dgm:t>
    </dgm:pt>
    <dgm:pt modelId="{08075D15-FACE-445F-8B8B-A47F0C5B8C63}" type="parTrans" cxnId="{847A3C9E-B7EE-472E-BC3D-F8F2903D48E1}">
      <dgm:prSet/>
      <dgm:spPr/>
      <dgm:t>
        <a:bodyPr/>
        <a:lstStyle/>
        <a:p>
          <a:endParaRPr lang="es-SV"/>
        </a:p>
      </dgm:t>
    </dgm:pt>
    <dgm:pt modelId="{974D4334-E909-4AD1-9640-673ABC1B8F72}" type="sibTrans" cxnId="{847A3C9E-B7EE-472E-BC3D-F8F2903D48E1}">
      <dgm:prSet/>
      <dgm:spPr/>
      <dgm:t>
        <a:bodyPr/>
        <a:lstStyle/>
        <a:p>
          <a:endParaRPr lang="es-SV"/>
        </a:p>
      </dgm:t>
    </dgm:pt>
    <dgm:pt modelId="{D00FB40C-F7A9-4AA6-94E9-A209F77248BE}">
      <dgm:prSet custT="1"/>
      <dgm:spPr/>
      <dgm:t>
        <a:bodyPr/>
        <a:lstStyle/>
        <a:p>
          <a:r>
            <a:rPr lang="es-ES" sz="1300" b="1" dirty="0">
              <a:solidFill>
                <a:schemeClr val="tx2">
                  <a:lumMod val="50000"/>
                </a:schemeClr>
              </a:solidFill>
            </a:rPr>
            <a:t>Programado: 25%</a:t>
          </a:r>
        </a:p>
        <a:p>
          <a:r>
            <a:rPr lang="es-ES" sz="1300" b="1" dirty="0">
              <a:solidFill>
                <a:schemeClr val="tx2">
                  <a:lumMod val="50000"/>
                </a:schemeClr>
              </a:solidFill>
            </a:rPr>
            <a:t>Ejecutado: 25%</a:t>
          </a:r>
        </a:p>
        <a:p>
          <a:r>
            <a:rPr lang="es-ES" sz="1300" b="1" dirty="0">
              <a:solidFill>
                <a:schemeClr val="tx2">
                  <a:lumMod val="50000"/>
                </a:schemeClr>
              </a:solidFill>
            </a:rPr>
            <a:t>2023: 25%</a:t>
          </a:r>
          <a:endParaRPr lang="es-SV" sz="1300" dirty="0"/>
        </a:p>
      </dgm:t>
    </dgm:pt>
    <dgm:pt modelId="{71768298-5F7E-4E83-B3A4-F0E93E3A3F62}" type="parTrans" cxnId="{FF0DDBB4-3666-4112-87CD-172CA240FA87}">
      <dgm:prSet/>
      <dgm:spPr/>
      <dgm:t>
        <a:bodyPr/>
        <a:lstStyle/>
        <a:p>
          <a:endParaRPr lang="es-SV"/>
        </a:p>
      </dgm:t>
    </dgm:pt>
    <dgm:pt modelId="{A213762A-0A30-48DD-A7A2-62C66C1EE78B}" type="sibTrans" cxnId="{FF0DDBB4-3666-4112-87CD-172CA240FA87}">
      <dgm:prSet/>
      <dgm:spPr/>
      <dgm:t>
        <a:bodyPr/>
        <a:lstStyle/>
        <a:p>
          <a:endParaRPr lang="es-SV"/>
        </a:p>
      </dgm:t>
    </dgm:pt>
    <dgm:pt modelId="{32CB1997-60FA-4CC8-9AE1-12E51E12922A}" type="pres">
      <dgm:prSet presAssocID="{34E0F276-EDA4-49D0-8853-36F56B096C94}" presName="diagram" presStyleCnt="0">
        <dgm:presLayoutVars>
          <dgm:chPref val="1"/>
          <dgm:dir/>
          <dgm:animOne val="branch"/>
          <dgm:animLvl val="lvl"/>
          <dgm:resizeHandles val="exact"/>
        </dgm:presLayoutVars>
      </dgm:prSet>
      <dgm:spPr/>
    </dgm:pt>
    <dgm:pt modelId="{F9248773-E703-44C0-843F-6C83BB76288C}" type="pres">
      <dgm:prSet presAssocID="{5D3F5FA0-A5F4-4509-96A4-CE3237C1E13D}" presName="root1" presStyleCnt="0"/>
      <dgm:spPr/>
    </dgm:pt>
    <dgm:pt modelId="{9C828021-D53A-48DD-BE9B-802767C9AD23}" type="pres">
      <dgm:prSet presAssocID="{5D3F5FA0-A5F4-4509-96A4-CE3237C1E13D}" presName="LevelOneTextNode" presStyleLbl="node0" presStyleIdx="0" presStyleCnt="1" custScaleX="158987" custScaleY="374699" custLinFactNeighborX="-58179" custLinFactNeighborY="631">
        <dgm:presLayoutVars>
          <dgm:chPref val="3"/>
        </dgm:presLayoutVars>
      </dgm:prSet>
      <dgm:spPr/>
    </dgm:pt>
    <dgm:pt modelId="{B738940B-3C45-43CD-B0B8-C5A9C35A49AD}" type="pres">
      <dgm:prSet presAssocID="{5D3F5FA0-A5F4-4509-96A4-CE3237C1E13D}" presName="level2hierChild" presStyleCnt="0"/>
      <dgm:spPr/>
    </dgm:pt>
    <dgm:pt modelId="{8D3EBC08-B025-4274-939C-7C83FA8513DB}" type="pres">
      <dgm:prSet presAssocID="{B6F0471A-0A7E-4A66-B721-0B2CDC5F3C8A}" presName="conn2-1" presStyleLbl="parChTrans1D2" presStyleIdx="0" presStyleCnt="3"/>
      <dgm:spPr/>
    </dgm:pt>
    <dgm:pt modelId="{8C3885DE-41A2-4F34-BFE2-113FEB95039C}" type="pres">
      <dgm:prSet presAssocID="{B6F0471A-0A7E-4A66-B721-0B2CDC5F3C8A}" presName="connTx" presStyleLbl="parChTrans1D2" presStyleIdx="0" presStyleCnt="3"/>
      <dgm:spPr/>
    </dgm:pt>
    <dgm:pt modelId="{4FC38F6B-65D5-4EA2-890E-6D8C1BA262FD}" type="pres">
      <dgm:prSet presAssocID="{DEDD1590-D42B-464B-B49B-3730A8464BF3}" presName="root2" presStyleCnt="0"/>
      <dgm:spPr/>
    </dgm:pt>
    <dgm:pt modelId="{E1819DC5-EDF0-416A-8D0A-C1EC8EF4AFEB}" type="pres">
      <dgm:prSet presAssocID="{DEDD1590-D42B-464B-B49B-3730A8464BF3}" presName="LevelTwoTextNode" presStyleLbl="node2" presStyleIdx="0" presStyleCnt="3" custScaleX="211892">
        <dgm:presLayoutVars>
          <dgm:chPref val="3"/>
        </dgm:presLayoutVars>
      </dgm:prSet>
      <dgm:spPr/>
    </dgm:pt>
    <dgm:pt modelId="{486BE9AE-5624-456A-833F-DC3E3309204D}" type="pres">
      <dgm:prSet presAssocID="{DEDD1590-D42B-464B-B49B-3730A8464BF3}" presName="level3hierChild" presStyleCnt="0"/>
      <dgm:spPr/>
    </dgm:pt>
    <dgm:pt modelId="{00DC0A39-0269-4E11-AF65-9997455856B7}" type="pres">
      <dgm:prSet presAssocID="{9ADC3813-3D70-4FF1-9B30-967DD4F2D35D}" presName="conn2-1" presStyleLbl="parChTrans1D3" presStyleIdx="0" presStyleCnt="3"/>
      <dgm:spPr/>
    </dgm:pt>
    <dgm:pt modelId="{7B172207-4EBB-4080-A8F9-FA9B18C848B8}" type="pres">
      <dgm:prSet presAssocID="{9ADC3813-3D70-4FF1-9B30-967DD4F2D35D}" presName="connTx" presStyleLbl="parChTrans1D3" presStyleIdx="0" presStyleCnt="3"/>
      <dgm:spPr/>
    </dgm:pt>
    <dgm:pt modelId="{6B321947-ADA2-4D4B-978B-5E412350EDFB}" type="pres">
      <dgm:prSet presAssocID="{BA383163-7516-4B6B-821B-AF4C0750D93D}" presName="root2" presStyleCnt="0"/>
      <dgm:spPr/>
    </dgm:pt>
    <dgm:pt modelId="{C5565E33-DB09-4700-8EBE-FA8EE5FF1A06}" type="pres">
      <dgm:prSet presAssocID="{BA383163-7516-4B6B-821B-AF4C0750D93D}" presName="LevelTwoTextNode" presStyleLbl="node3" presStyleIdx="0" presStyleCnt="3">
        <dgm:presLayoutVars>
          <dgm:chPref val="3"/>
        </dgm:presLayoutVars>
      </dgm:prSet>
      <dgm:spPr/>
    </dgm:pt>
    <dgm:pt modelId="{90407F69-66FB-4C14-81F2-18196C773D11}" type="pres">
      <dgm:prSet presAssocID="{BA383163-7516-4B6B-821B-AF4C0750D93D}" presName="level3hierChild" presStyleCnt="0"/>
      <dgm:spPr/>
    </dgm:pt>
    <dgm:pt modelId="{F0398D67-247A-4514-8A01-EE81C1CF359B}" type="pres">
      <dgm:prSet presAssocID="{18ECB499-9C74-40DA-B5FD-44BD6AE03D0F}" presName="conn2-1" presStyleLbl="parChTrans1D2" presStyleIdx="1" presStyleCnt="3"/>
      <dgm:spPr/>
    </dgm:pt>
    <dgm:pt modelId="{8B6CB9C5-D560-4F50-92CF-228DDB646B8F}" type="pres">
      <dgm:prSet presAssocID="{18ECB499-9C74-40DA-B5FD-44BD6AE03D0F}" presName="connTx" presStyleLbl="parChTrans1D2" presStyleIdx="1" presStyleCnt="3"/>
      <dgm:spPr/>
    </dgm:pt>
    <dgm:pt modelId="{4255557F-2C30-4C22-A690-D4705B8E2BDB}" type="pres">
      <dgm:prSet presAssocID="{15CAA0BB-2D52-4C7B-99B7-CB685D1A8300}" presName="root2" presStyleCnt="0"/>
      <dgm:spPr/>
    </dgm:pt>
    <dgm:pt modelId="{249F2E0C-8442-4721-B480-2AE45F905066}" type="pres">
      <dgm:prSet presAssocID="{15CAA0BB-2D52-4C7B-99B7-CB685D1A8300}" presName="LevelTwoTextNode" presStyleLbl="node2" presStyleIdx="1" presStyleCnt="3" custScaleX="211892">
        <dgm:presLayoutVars>
          <dgm:chPref val="3"/>
        </dgm:presLayoutVars>
      </dgm:prSet>
      <dgm:spPr/>
    </dgm:pt>
    <dgm:pt modelId="{F3B91057-2B04-4F3F-A1B7-1AF9816682FA}" type="pres">
      <dgm:prSet presAssocID="{15CAA0BB-2D52-4C7B-99B7-CB685D1A8300}" presName="level3hierChild" presStyleCnt="0"/>
      <dgm:spPr/>
    </dgm:pt>
    <dgm:pt modelId="{240F55F4-D835-43F6-A169-F3B250D196C8}" type="pres">
      <dgm:prSet presAssocID="{08075D15-FACE-445F-8B8B-A47F0C5B8C63}" presName="conn2-1" presStyleLbl="parChTrans1D3" presStyleIdx="1" presStyleCnt="3"/>
      <dgm:spPr/>
    </dgm:pt>
    <dgm:pt modelId="{72517B9D-9199-4CD4-8580-AD2280A9A82C}" type="pres">
      <dgm:prSet presAssocID="{08075D15-FACE-445F-8B8B-A47F0C5B8C63}" presName="connTx" presStyleLbl="parChTrans1D3" presStyleIdx="1" presStyleCnt="3"/>
      <dgm:spPr/>
    </dgm:pt>
    <dgm:pt modelId="{33ACE060-AF8F-4962-B14D-659AD302B7BE}" type="pres">
      <dgm:prSet presAssocID="{DCE02C7B-E6C7-4AC0-88FB-380057D32B62}" presName="root2" presStyleCnt="0"/>
      <dgm:spPr/>
    </dgm:pt>
    <dgm:pt modelId="{B51D5EAA-2429-4F7A-A9D1-07725B1C8583}" type="pres">
      <dgm:prSet presAssocID="{DCE02C7B-E6C7-4AC0-88FB-380057D32B62}" presName="LevelTwoTextNode" presStyleLbl="node3" presStyleIdx="1" presStyleCnt="3">
        <dgm:presLayoutVars>
          <dgm:chPref val="3"/>
        </dgm:presLayoutVars>
      </dgm:prSet>
      <dgm:spPr/>
    </dgm:pt>
    <dgm:pt modelId="{8BE2A91C-B708-4C8E-96FC-10DCA1D1E642}" type="pres">
      <dgm:prSet presAssocID="{DCE02C7B-E6C7-4AC0-88FB-380057D32B62}" presName="level3hierChild" presStyleCnt="0"/>
      <dgm:spPr/>
    </dgm:pt>
    <dgm:pt modelId="{4B55D892-A9D6-425A-8FF8-327A3F779B8E}" type="pres">
      <dgm:prSet presAssocID="{076E209C-34E6-443D-8209-D56CC9658C8C}" presName="conn2-1" presStyleLbl="parChTrans1D2" presStyleIdx="2" presStyleCnt="3"/>
      <dgm:spPr/>
    </dgm:pt>
    <dgm:pt modelId="{757ED113-EAB8-4EDC-AFCD-15940226AE10}" type="pres">
      <dgm:prSet presAssocID="{076E209C-34E6-443D-8209-D56CC9658C8C}" presName="connTx" presStyleLbl="parChTrans1D2" presStyleIdx="2" presStyleCnt="3"/>
      <dgm:spPr/>
    </dgm:pt>
    <dgm:pt modelId="{0973B1F6-302E-4699-9704-726E40278FF2}" type="pres">
      <dgm:prSet presAssocID="{B97C2AED-A483-4A81-8B72-C7A7FA9F05F9}" presName="root2" presStyleCnt="0"/>
      <dgm:spPr/>
    </dgm:pt>
    <dgm:pt modelId="{2C59695F-D092-4B28-864E-F37D07DE3DDE}" type="pres">
      <dgm:prSet presAssocID="{B97C2AED-A483-4A81-8B72-C7A7FA9F05F9}" presName="LevelTwoTextNode" presStyleLbl="node2" presStyleIdx="2" presStyleCnt="3" custScaleX="210795">
        <dgm:presLayoutVars>
          <dgm:chPref val="3"/>
        </dgm:presLayoutVars>
      </dgm:prSet>
      <dgm:spPr/>
    </dgm:pt>
    <dgm:pt modelId="{D70D02A7-FE31-413D-8F86-14277BA89E55}" type="pres">
      <dgm:prSet presAssocID="{B97C2AED-A483-4A81-8B72-C7A7FA9F05F9}" presName="level3hierChild" presStyleCnt="0"/>
      <dgm:spPr/>
    </dgm:pt>
    <dgm:pt modelId="{CA2CBEC0-523C-40FF-B012-B7FF1922E9A4}" type="pres">
      <dgm:prSet presAssocID="{71768298-5F7E-4E83-B3A4-F0E93E3A3F62}" presName="conn2-1" presStyleLbl="parChTrans1D3" presStyleIdx="2" presStyleCnt="3"/>
      <dgm:spPr/>
    </dgm:pt>
    <dgm:pt modelId="{5056FED7-90B4-4133-9840-3491A63EBDB3}" type="pres">
      <dgm:prSet presAssocID="{71768298-5F7E-4E83-B3A4-F0E93E3A3F62}" presName="connTx" presStyleLbl="parChTrans1D3" presStyleIdx="2" presStyleCnt="3"/>
      <dgm:spPr/>
    </dgm:pt>
    <dgm:pt modelId="{492EE232-AD46-4FEE-8138-5F66E557C6E9}" type="pres">
      <dgm:prSet presAssocID="{D00FB40C-F7A9-4AA6-94E9-A209F77248BE}" presName="root2" presStyleCnt="0"/>
      <dgm:spPr/>
    </dgm:pt>
    <dgm:pt modelId="{DC36EA82-AAD6-4AD6-8E18-00B2A70B8AA1}" type="pres">
      <dgm:prSet presAssocID="{D00FB40C-F7A9-4AA6-94E9-A209F77248BE}" presName="LevelTwoTextNode" presStyleLbl="node3" presStyleIdx="2" presStyleCnt="3">
        <dgm:presLayoutVars>
          <dgm:chPref val="3"/>
        </dgm:presLayoutVars>
      </dgm:prSet>
      <dgm:spPr/>
    </dgm:pt>
    <dgm:pt modelId="{D2CCEBF9-D062-417F-8554-E6C1325031D9}" type="pres">
      <dgm:prSet presAssocID="{D00FB40C-F7A9-4AA6-94E9-A209F77248BE}" presName="level3hierChild" presStyleCnt="0"/>
      <dgm:spPr/>
    </dgm:pt>
  </dgm:ptLst>
  <dgm:cxnLst>
    <dgm:cxn modelId="{D6684E0F-66FC-4C36-BF9C-45A8CC0DBB79}" type="presOf" srcId="{18ECB499-9C74-40DA-B5FD-44BD6AE03D0F}" destId="{8B6CB9C5-D560-4F50-92CF-228DDB646B8F}" srcOrd="1" destOrd="0" presId="urn:microsoft.com/office/officeart/2005/8/layout/hierarchy2"/>
    <dgm:cxn modelId="{7FDC5D16-ED99-47E8-96DE-A3FBDD905853}" type="presOf" srcId="{71768298-5F7E-4E83-B3A4-F0E93E3A3F62}" destId="{CA2CBEC0-523C-40FF-B012-B7FF1922E9A4}" srcOrd="0" destOrd="0" presId="urn:microsoft.com/office/officeart/2005/8/layout/hierarchy2"/>
    <dgm:cxn modelId="{F9D46816-51F5-4025-8B08-828B54C7FF0B}" type="presOf" srcId="{B6F0471A-0A7E-4A66-B721-0B2CDC5F3C8A}" destId="{8D3EBC08-B025-4274-939C-7C83FA8513DB}" srcOrd="0" destOrd="0" presId="urn:microsoft.com/office/officeart/2005/8/layout/hierarchy2"/>
    <dgm:cxn modelId="{94D25C26-EB50-416F-AECA-27CCC6DFE35A}" type="presOf" srcId="{076E209C-34E6-443D-8209-D56CC9658C8C}" destId="{4B55D892-A9D6-425A-8FF8-327A3F779B8E}" srcOrd="0" destOrd="0" presId="urn:microsoft.com/office/officeart/2005/8/layout/hierarchy2"/>
    <dgm:cxn modelId="{1EE5B426-0E58-451E-A371-4CF197F216E9}" srcId="{DEDD1590-D42B-464B-B49B-3730A8464BF3}" destId="{BA383163-7516-4B6B-821B-AF4C0750D93D}" srcOrd="0" destOrd="0" parTransId="{9ADC3813-3D70-4FF1-9B30-967DD4F2D35D}" sibTransId="{9F18A2C4-AD8E-4B57-8527-21FCBDF21917}"/>
    <dgm:cxn modelId="{1C7A6B28-9E84-4CCB-B33D-312D65873AC0}" srcId="{34E0F276-EDA4-49D0-8853-36F56B096C94}" destId="{5D3F5FA0-A5F4-4509-96A4-CE3237C1E13D}" srcOrd="0" destOrd="0" parTransId="{D83BA286-FA72-4C07-BD0C-1A104104BDBE}" sibTransId="{8E2126A8-B55E-46D3-BAFA-5A09E616C19A}"/>
    <dgm:cxn modelId="{E51D933D-8878-4CC3-A702-F38855BE1A48}" type="presOf" srcId="{18ECB499-9C74-40DA-B5FD-44BD6AE03D0F}" destId="{F0398D67-247A-4514-8A01-EE81C1CF359B}" srcOrd="0" destOrd="0" presId="urn:microsoft.com/office/officeart/2005/8/layout/hierarchy2"/>
    <dgm:cxn modelId="{4E9A163E-DDE3-48CD-B1E9-BD1EF2FBB57C}" type="presOf" srcId="{B97C2AED-A483-4A81-8B72-C7A7FA9F05F9}" destId="{2C59695F-D092-4B28-864E-F37D07DE3DDE}" srcOrd="0" destOrd="0" presId="urn:microsoft.com/office/officeart/2005/8/layout/hierarchy2"/>
    <dgm:cxn modelId="{CA47443F-B02B-42F4-975B-C0AA119CE55B}" type="presOf" srcId="{DCE02C7B-E6C7-4AC0-88FB-380057D32B62}" destId="{B51D5EAA-2429-4F7A-A9D1-07725B1C8583}" srcOrd="0" destOrd="0" presId="urn:microsoft.com/office/officeart/2005/8/layout/hierarchy2"/>
    <dgm:cxn modelId="{DBAC3A5B-0EEA-44B9-9F72-2DE80258B0CD}" type="presOf" srcId="{9ADC3813-3D70-4FF1-9B30-967DD4F2D35D}" destId="{7B172207-4EBB-4080-A8F9-FA9B18C848B8}" srcOrd="1" destOrd="0" presId="urn:microsoft.com/office/officeart/2005/8/layout/hierarchy2"/>
    <dgm:cxn modelId="{2282E36A-9A4A-4517-B15D-49E34BC78D76}" type="presOf" srcId="{076E209C-34E6-443D-8209-D56CC9658C8C}" destId="{757ED113-EAB8-4EDC-AFCD-15940226AE10}" srcOrd="1" destOrd="0" presId="urn:microsoft.com/office/officeart/2005/8/layout/hierarchy2"/>
    <dgm:cxn modelId="{740C6050-A6E1-4468-8829-FFEE9A6D3662}" type="presOf" srcId="{5D3F5FA0-A5F4-4509-96A4-CE3237C1E13D}" destId="{9C828021-D53A-48DD-BE9B-802767C9AD23}" srcOrd="0" destOrd="0" presId="urn:microsoft.com/office/officeart/2005/8/layout/hierarchy2"/>
    <dgm:cxn modelId="{EBBF5371-32B1-43D5-8C90-97534F12CAFB}" type="presOf" srcId="{08075D15-FACE-445F-8B8B-A47F0C5B8C63}" destId="{72517B9D-9199-4CD4-8580-AD2280A9A82C}" srcOrd="1" destOrd="0" presId="urn:microsoft.com/office/officeart/2005/8/layout/hierarchy2"/>
    <dgm:cxn modelId="{52695D79-A59C-463D-86C0-E3235AAC168B}" type="presOf" srcId="{B6F0471A-0A7E-4A66-B721-0B2CDC5F3C8A}" destId="{8C3885DE-41A2-4F34-BFE2-113FEB95039C}" srcOrd="1" destOrd="0" presId="urn:microsoft.com/office/officeart/2005/8/layout/hierarchy2"/>
    <dgm:cxn modelId="{84B2B57F-0223-43D0-B8DB-349A6EF3A93A}" srcId="{5D3F5FA0-A5F4-4509-96A4-CE3237C1E13D}" destId="{B97C2AED-A483-4A81-8B72-C7A7FA9F05F9}" srcOrd="2" destOrd="0" parTransId="{076E209C-34E6-443D-8209-D56CC9658C8C}" sibTransId="{05282B4D-7D66-4776-B9BE-648F9296632E}"/>
    <dgm:cxn modelId="{192E7485-218F-4B59-916E-0B2781AA8C6B}" type="presOf" srcId="{BA383163-7516-4B6B-821B-AF4C0750D93D}" destId="{C5565E33-DB09-4700-8EBE-FA8EE5FF1A06}" srcOrd="0" destOrd="0" presId="urn:microsoft.com/office/officeart/2005/8/layout/hierarchy2"/>
    <dgm:cxn modelId="{E65ACC8A-1440-452E-AFA7-2411188B1E83}" type="presOf" srcId="{9ADC3813-3D70-4FF1-9B30-967DD4F2D35D}" destId="{00DC0A39-0269-4E11-AF65-9997455856B7}" srcOrd="0" destOrd="0" presId="urn:microsoft.com/office/officeart/2005/8/layout/hierarchy2"/>
    <dgm:cxn modelId="{CD12DD8C-DA6E-4830-B1F1-EBB017C83DC1}" type="presOf" srcId="{DEDD1590-D42B-464B-B49B-3730A8464BF3}" destId="{E1819DC5-EDF0-416A-8D0A-C1EC8EF4AFEB}" srcOrd="0" destOrd="0" presId="urn:microsoft.com/office/officeart/2005/8/layout/hierarchy2"/>
    <dgm:cxn modelId="{B4477F8D-AF7E-413D-B903-D24F6E5A7B56}" type="presOf" srcId="{D00FB40C-F7A9-4AA6-94E9-A209F77248BE}" destId="{DC36EA82-AAD6-4AD6-8E18-00B2A70B8AA1}" srcOrd="0" destOrd="0" presId="urn:microsoft.com/office/officeart/2005/8/layout/hierarchy2"/>
    <dgm:cxn modelId="{0F3FDF8E-5BB1-4EFE-AE1C-A36EFD77EA8E}" srcId="{5D3F5FA0-A5F4-4509-96A4-CE3237C1E13D}" destId="{15CAA0BB-2D52-4C7B-99B7-CB685D1A8300}" srcOrd="1" destOrd="0" parTransId="{18ECB499-9C74-40DA-B5FD-44BD6AE03D0F}" sibTransId="{179839A0-96B2-46A0-9B17-FE4139F1B873}"/>
    <dgm:cxn modelId="{847A3C9E-B7EE-472E-BC3D-F8F2903D48E1}" srcId="{15CAA0BB-2D52-4C7B-99B7-CB685D1A8300}" destId="{DCE02C7B-E6C7-4AC0-88FB-380057D32B62}" srcOrd="0" destOrd="0" parTransId="{08075D15-FACE-445F-8B8B-A47F0C5B8C63}" sibTransId="{974D4334-E909-4AD1-9640-673ABC1B8F72}"/>
    <dgm:cxn modelId="{2783BB9F-0223-441B-B9E8-D5813CA22CBC}" type="presOf" srcId="{71768298-5F7E-4E83-B3A4-F0E93E3A3F62}" destId="{5056FED7-90B4-4133-9840-3491A63EBDB3}" srcOrd="1" destOrd="0" presId="urn:microsoft.com/office/officeart/2005/8/layout/hierarchy2"/>
    <dgm:cxn modelId="{52E2A4A0-E616-49FE-B8D0-A4F159AAE5C1}" type="presOf" srcId="{08075D15-FACE-445F-8B8B-A47F0C5B8C63}" destId="{240F55F4-D835-43F6-A169-F3B250D196C8}" srcOrd="0" destOrd="0" presId="urn:microsoft.com/office/officeart/2005/8/layout/hierarchy2"/>
    <dgm:cxn modelId="{B32704B3-9B67-4191-8DA3-68A042CAB358}" srcId="{5D3F5FA0-A5F4-4509-96A4-CE3237C1E13D}" destId="{DEDD1590-D42B-464B-B49B-3730A8464BF3}" srcOrd="0" destOrd="0" parTransId="{B6F0471A-0A7E-4A66-B721-0B2CDC5F3C8A}" sibTransId="{E63ADCD6-A932-47BC-9E03-2A8ABA7D4868}"/>
    <dgm:cxn modelId="{FF0DDBB4-3666-4112-87CD-172CA240FA87}" srcId="{B97C2AED-A483-4A81-8B72-C7A7FA9F05F9}" destId="{D00FB40C-F7A9-4AA6-94E9-A209F77248BE}" srcOrd="0" destOrd="0" parTransId="{71768298-5F7E-4E83-B3A4-F0E93E3A3F62}" sibTransId="{A213762A-0A30-48DD-A7A2-62C66C1EE78B}"/>
    <dgm:cxn modelId="{569D87E6-0AB5-47B1-A70F-97599D3491E5}" type="presOf" srcId="{34E0F276-EDA4-49D0-8853-36F56B096C94}" destId="{32CB1997-60FA-4CC8-9AE1-12E51E12922A}" srcOrd="0" destOrd="0" presId="urn:microsoft.com/office/officeart/2005/8/layout/hierarchy2"/>
    <dgm:cxn modelId="{047E73F9-559F-414B-8EF3-1D627E21FC5C}" type="presOf" srcId="{15CAA0BB-2D52-4C7B-99B7-CB685D1A8300}" destId="{249F2E0C-8442-4721-B480-2AE45F905066}" srcOrd="0" destOrd="0" presId="urn:microsoft.com/office/officeart/2005/8/layout/hierarchy2"/>
    <dgm:cxn modelId="{51271C78-B675-4E54-AFDE-57BE1102537E}" type="presParOf" srcId="{32CB1997-60FA-4CC8-9AE1-12E51E12922A}" destId="{F9248773-E703-44C0-843F-6C83BB76288C}" srcOrd="0" destOrd="0" presId="urn:microsoft.com/office/officeart/2005/8/layout/hierarchy2"/>
    <dgm:cxn modelId="{9DAF659E-34CD-4B83-8AA1-583EE590C91A}" type="presParOf" srcId="{F9248773-E703-44C0-843F-6C83BB76288C}" destId="{9C828021-D53A-48DD-BE9B-802767C9AD23}" srcOrd="0" destOrd="0" presId="urn:microsoft.com/office/officeart/2005/8/layout/hierarchy2"/>
    <dgm:cxn modelId="{5B7C9467-EF56-44DD-900B-4DD2EBC41FED}" type="presParOf" srcId="{F9248773-E703-44C0-843F-6C83BB76288C}" destId="{B738940B-3C45-43CD-B0B8-C5A9C35A49AD}" srcOrd="1" destOrd="0" presId="urn:microsoft.com/office/officeart/2005/8/layout/hierarchy2"/>
    <dgm:cxn modelId="{FA1923A6-8AD8-46C4-991E-9FE78BA4DAE7}" type="presParOf" srcId="{B738940B-3C45-43CD-B0B8-C5A9C35A49AD}" destId="{8D3EBC08-B025-4274-939C-7C83FA8513DB}" srcOrd="0" destOrd="0" presId="urn:microsoft.com/office/officeart/2005/8/layout/hierarchy2"/>
    <dgm:cxn modelId="{773E2479-A3A3-440B-9AC6-81BE0B0D124D}" type="presParOf" srcId="{8D3EBC08-B025-4274-939C-7C83FA8513DB}" destId="{8C3885DE-41A2-4F34-BFE2-113FEB95039C}" srcOrd="0" destOrd="0" presId="urn:microsoft.com/office/officeart/2005/8/layout/hierarchy2"/>
    <dgm:cxn modelId="{6DCF3BCE-1F59-4BE0-B823-8041CCA156E7}" type="presParOf" srcId="{B738940B-3C45-43CD-B0B8-C5A9C35A49AD}" destId="{4FC38F6B-65D5-4EA2-890E-6D8C1BA262FD}" srcOrd="1" destOrd="0" presId="urn:microsoft.com/office/officeart/2005/8/layout/hierarchy2"/>
    <dgm:cxn modelId="{2A4D7A3C-D869-4EF5-B875-A982FE5F96CB}" type="presParOf" srcId="{4FC38F6B-65D5-4EA2-890E-6D8C1BA262FD}" destId="{E1819DC5-EDF0-416A-8D0A-C1EC8EF4AFEB}" srcOrd="0" destOrd="0" presId="urn:microsoft.com/office/officeart/2005/8/layout/hierarchy2"/>
    <dgm:cxn modelId="{2C9DB68C-AABC-4AB0-9B4A-0790F016D653}" type="presParOf" srcId="{4FC38F6B-65D5-4EA2-890E-6D8C1BA262FD}" destId="{486BE9AE-5624-456A-833F-DC3E3309204D}" srcOrd="1" destOrd="0" presId="urn:microsoft.com/office/officeart/2005/8/layout/hierarchy2"/>
    <dgm:cxn modelId="{66F93436-0ECA-4741-A6D1-51763A51288E}" type="presParOf" srcId="{486BE9AE-5624-456A-833F-DC3E3309204D}" destId="{00DC0A39-0269-4E11-AF65-9997455856B7}" srcOrd="0" destOrd="0" presId="urn:microsoft.com/office/officeart/2005/8/layout/hierarchy2"/>
    <dgm:cxn modelId="{696744EF-593E-470B-B456-2EA4236B2A1E}" type="presParOf" srcId="{00DC0A39-0269-4E11-AF65-9997455856B7}" destId="{7B172207-4EBB-4080-A8F9-FA9B18C848B8}" srcOrd="0" destOrd="0" presId="urn:microsoft.com/office/officeart/2005/8/layout/hierarchy2"/>
    <dgm:cxn modelId="{8A4D0B2F-19CA-4D56-9ED6-A5F66BD186CF}" type="presParOf" srcId="{486BE9AE-5624-456A-833F-DC3E3309204D}" destId="{6B321947-ADA2-4D4B-978B-5E412350EDFB}" srcOrd="1" destOrd="0" presId="urn:microsoft.com/office/officeart/2005/8/layout/hierarchy2"/>
    <dgm:cxn modelId="{07060699-23A9-4AFD-98AD-2DAFAEF69D19}" type="presParOf" srcId="{6B321947-ADA2-4D4B-978B-5E412350EDFB}" destId="{C5565E33-DB09-4700-8EBE-FA8EE5FF1A06}" srcOrd="0" destOrd="0" presId="urn:microsoft.com/office/officeart/2005/8/layout/hierarchy2"/>
    <dgm:cxn modelId="{D301D20C-60C5-49F1-94F3-69F449CDCCBD}" type="presParOf" srcId="{6B321947-ADA2-4D4B-978B-5E412350EDFB}" destId="{90407F69-66FB-4C14-81F2-18196C773D11}" srcOrd="1" destOrd="0" presId="urn:microsoft.com/office/officeart/2005/8/layout/hierarchy2"/>
    <dgm:cxn modelId="{D557734D-B50B-4D71-BAED-5D292A22BE61}" type="presParOf" srcId="{B738940B-3C45-43CD-B0B8-C5A9C35A49AD}" destId="{F0398D67-247A-4514-8A01-EE81C1CF359B}" srcOrd="2" destOrd="0" presId="urn:microsoft.com/office/officeart/2005/8/layout/hierarchy2"/>
    <dgm:cxn modelId="{3A6B5B39-5C59-49D2-8866-D02271729783}" type="presParOf" srcId="{F0398D67-247A-4514-8A01-EE81C1CF359B}" destId="{8B6CB9C5-D560-4F50-92CF-228DDB646B8F}" srcOrd="0" destOrd="0" presId="urn:microsoft.com/office/officeart/2005/8/layout/hierarchy2"/>
    <dgm:cxn modelId="{F3CEC11C-CFA0-4C9D-863C-ABB6052BEA9B}" type="presParOf" srcId="{B738940B-3C45-43CD-B0B8-C5A9C35A49AD}" destId="{4255557F-2C30-4C22-A690-D4705B8E2BDB}" srcOrd="3" destOrd="0" presId="urn:microsoft.com/office/officeart/2005/8/layout/hierarchy2"/>
    <dgm:cxn modelId="{9E8795B7-F01C-4FFC-B585-1E250EF89DFA}" type="presParOf" srcId="{4255557F-2C30-4C22-A690-D4705B8E2BDB}" destId="{249F2E0C-8442-4721-B480-2AE45F905066}" srcOrd="0" destOrd="0" presId="urn:microsoft.com/office/officeart/2005/8/layout/hierarchy2"/>
    <dgm:cxn modelId="{385534FC-ED31-44FF-846B-2C26739A6D75}" type="presParOf" srcId="{4255557F-2C30-4C22-A690-D4705B8E2BDB}" destId="{F3B91057-2B04-4F3F-A1B7-1AF9816682FA}" srcOrd="1" destOrd="0" presId="urn:microsoft.com/office/officeart/2005/8/layout/hierarchy2"/>
    <dgm:cxn modelId="{C1CBAC43-E21B-40D6-B069-D02E8D9BAB04}" type="presParOf" srcId="{F3B91057-2B04-4F3F-A1B7-1AF9816682FA}" destId="{240F55F4-D835-43F6-A169-F3B250D196C8}" srcOrd="0" destOrd="0" presId="urn:microsoft.com/office/officeart/2005/8/layout/hierarchy2"/>
    <dgm:cxn modelId="{17FB4408-E9B7-477E-9AF3-66ABAF75C295}" type="presParOf" srcId="{240F55F4-D835-43F6-A169-F3B250D196C8}" destId="{72517B9D-9199-4CD4-8580-AD2280A9A82C}" srcOrd="0" destOrd="0" presId="urn:microsoft.com/office/officeart/2005/8/layout/hierarchy2"/>
    <dgm:cxn modelId="{76DADC3D-BBD0-47A1-A2AB-A985F7D91BD8}" type="presParOf" srcId="{F3B91057-2B04-4F3F-A1B7-1AF9816682FA}" destId="{33ACE060-AF8F-4962-B14D-659AD302B7BE}" srcOrd="1" destOrd="0" presId="urn:microsoft.com/office/officeart/2005/8/layout/hierarchy2"/>
    <dgm:cxn modelId="{06E81C11-18FC-4955-BE32-25C0ABFAF739}" type="presParOf" srcId="{33ACE060-AF8F-4962-B14D-659AD302B7BE}" destId="{B51D5EAA-2429-4F7A-A9D1-07725B1C8583}" srcOrd="0" destOrd="0" presId="urn:microsoft.com/office/officeart/2005/8/layout/hierarchy2"/>
    <dgm:cxn modelId="{5D63018A-0C94-4AE9-B92C-E7DE3625E43E}" type="presParOf" srcId="{33ACE060-AF8F-4962-B14D-659AD302B7BE}" destId="{8BE2A91C-B708-4C8E-96FC-10DCA1D1E642}" srcOrd="1" destOrd="0" presId="urn:microsoft.com/office/officeart/2005/8/layout/hierarchy2"/>
    <dgm:cxn modelId="{5E4DB83F-5D57-4ACF-A175-48580C1C3D2D}" type="presParOf" srcId="{B738940B-3C45-43CD-B0B8-C5A9C35A49AD}" destId="{4B55D892-A9D6-425A-8FF8-327A3F779B8E}" srcOrd="4" destOrd="0" presId="urn:microsoft.com/office/officeart/2005/8/layout/hierarchy2"/>
    <dgm:cxn modelId="{697EA93A-A252-477F-8E96-DA671E8EB125}" type="presParOf" srcId="{4B55D892-A9D6-425A-8FF8-327A3F779B8E}" destId="{757ED113-EAB8-4EDC-AFCD-15940226AE10}" srcOrd="0" destOrd="0" presId="urn:microsoft.com/office/officeart/2005/8/layout/hierarchy2"/>
    <dgm:cxn modelId="{08AA43E3-3DA5-4CFC-A8F7-D65BB2063044}" type="presParOf" srcId="{B738940B-3C45-43CD-B0B8-C5A9C35A49AD}" destId="{0973B1F6-302E-4699-9704-726E40278FF2}" srcOrd="5" destOrd="0" presId="urn:microsoft.com/office/officeart/2005/8/layout/hierarchy2"/>
    <dgm:cxn modelId="{64900DB2-9B74-48F2-B225-EA13A3E6DE6A}" type="presParOf" srcId="{0973B1F6-302E-4699-9704-726E40278FF2}" destId="{2C59695F-D092-4B28-864E-F37D07DE3DDE}" srcOrd="0" destOrd="0" presId="urn:microsoft.com/office/officeart/2005/8/layout/hierarchy2"/>
    <dgm:cxn modelId="{072113DB-E403-49B8-9E40-CD20AA2BE0D7}" type="presParOf" srcId="{0973B1F6-302E-4699-9704-726E40278FF2}" destId="{D70D02A7-FE31-413D-8F86-14277BA89E55}" srcOrd="1" destOrd="0" presId="urn:microsoft.com/office/officeart/2005/8/layout/hierarchy2"/>
    <dgm:cxn modelId="{DDDB68F2-5FCE-4C51-A898-B271EB1DA6AD}" type="presParOf" srcId="{D70D02A7-FE31-413D-8F86-14277BA89E55}" destId="{CA2CBEC0-523C-40FF-B012-B7FF1922E9A4}" srcOrd="0" destOrd="0" presId="urn:microsoft.com/office/officeart/2005/8/layout/hierarchy2"/>
    <dgm:cxn modelId="{D5CC1476-3872-4D73-A403-385C15F7DBD9}" type="presParOf" srcId="{CA2CBEC0-523C-40FF-B012-B7FF1922E9A4}" destId="{5056FED7-90B4-4133-9840-3491A63EBDB3}" srcOrd="0" destOrd="0" presId="urn:microsoft.com/office/officeart/2005/8/layout/hierarchy2"/>
    <dgm:cxn modelId="{4E7DD8C9-44F2-4832-B875-2BE26BA08D23}" type="presParOf" srcId="{D70D02A7-FE31-413D-8F86-14277BA89E55}" destId="{492EE232-AD46-4FEE-8138-5F66E557C6E9}" srcOrd="1" destOrd="0" presId="urn:microsoft.com/office/officeart/2005/8/layout/hierarchy2"/>
    <dgm:cxn modelId="{A2EBB25A-DEEE-41E5-A297-8B2EC871FB3F}" type="presParOf" srcId="{492EE232-AD46-4FEE-8138-5F66E557C6E9}" destId="{DC36EA82-AAD6-4AD6-8E18-00B2A70B8AA1}" srcOrd="0" destOrd="0" presId="urn:microsoft.com/office/officeart/2005/8/layout/hierarchy2"/>
    <dgm:cxn modelId="{3B50C4BF-81C8-42E2-AE57-AD8D9B340F85}" type="presParOf" srcId="{492EE232-AD46-4FEE-8138-5F66E557C6E9}" destId="{D2CCEBF9-D062-417F-8554-E6C1325031D9}"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4E0F276-EDA4-49D0-8853-36F56B096C94}" type="doc">
      <dgm:prSet loTypeId="urn:microsoft.com/office/officeart/2005/8/layout/hierarchy2" loCatId="hierarchy" qsTypeId="urn:microsoft.com/office/officeart/2005/8/quickstyle/3d2" qsCatId="3D" csTypeId="urn:microsoft.com/office/officeart/2005/8/colors/accent6_2" csCatId="accent6" phldr="1"/>
      <dgm:spPr/>
      <dgm:t>
        <a:bodyPr/>
        <a:lstStyle/>
        <a:p>
          <a:endParaRPr lang="es-SV"/>
        </a:p>
      </dgm:t>
    </dgm:pt>
    <dgm:pt modelId="{5D3F5FA0-A5F4-4509-96A4-CE3237C1E13D}">
      <dgm:prSet phldrT="[Texto]" custT="1"/>
      <dgm:spPr/>
      <dgm:t>
        <a:bodyPr/>
        <a:lstStyle/>
        <a:p>
          <a:r>
            <a:rPr lang="es-ES" sz="1600" b="1" dirty="0">
              <a:solidFill>
                <a:schemeClr val="tx2">
                  <a:lumMod val="50000"/>
                </a:schemeClr>
              </a:solidFill>
            </a:rPr>
            <a:t>CUMPLIMIENTO PEI 2023</a:t>
          </a:r>
        </a:p>
        <a:p>
          <a:endParaRPr lang="es-ES" sz="1600" b="1" dirty="0">
            <a:solidFill>
              <a:schemeClr val="tx2">
                <a:lumMod val="50000"/>
              </a:schemeClr>
            </a:solidFill>
          </a:endParaRPr>
        </a:p>
        <a:p>
          <a:r>
            <a:rPr lang="es-ES" sz="1600" b="1" dirty="0">
              <a:solidFill>
                <a:schemeClr val="tx2">
                  <a:lumMod val="50000"/>
                </a:schemeClr>
              </a:solidFill>
            </a:rPr>
            <a:t>Proyectado: 100%</a:t>
          </a:r>
        </a:p>
        <a:p>
          <a:r>
            <a:rPr lang="es-ES" sz="1600" b="1" dirty="0">
              <a:solidFill>
                <a:schemeClr val="tx2">
                  <a:lumMod val="50000"/>
                </a:schemeClr>
              </a:solidFill>
            </a:rPr>
            <a:t>Ejecutado: 97%</a:t>
          </a:r>
        </a:p>
        <a:p>
          <a:endParaRPr lang="es-ES" sz="1600" b="1" dirty="0">
            <a:solidFill>
              <a:schemeClr val="tx2">
                <a:lumMod val="50000"/>
              </a:schemeClr>
            </a:solidFill>
          </a:endParaRPr>
        </a:p>
        <a:p>
          <a:r>
            <a:rPr lang="es-ES" sz="1600" b="1" dirty="0">
              <a:solidFill>
                <a:schemeClr val="tx2">
                  <a:lumMod val="50000"/>
                </a:schemeClr>
              </a:solidFill>
            </a:rPr>
            <a:t>Equivalente al 20% programado en el PEI 2023</a:t>
          </a:r>
          <a:endParaRPr lang="es-SV" sz="1600" b="1" dirty="0">
            <a:solidFill>
              <a:schemeClr val="tx2">
                <a:lumMod val="50000"/>
              </a:schemeClr>
            </a:solidFill>
          </a:endParaRPr>
        </a:p>
      </dgm:t>
    </dgm:pt>
    <dgm:pt modelId="{D83BA286-FA72-4C07-BD0C-1A104104BDBE}" type="parTrans" cxnId="{1C7A6B28-9E84-4CCB-B33D-312D65873AC0}">
      <dgm:prSet/>
      <dgm:spPr/>
      <dgm:t>
        <a:bodyPr/>
        <a:lstStyle/>
        <a:p>
          <a:endParaRPr lang="es-SV" b="1">
            <a:solidFill>
              <a:schemeClr val="tx2">
                <a:lumMod val="50000"/>
              </a:schemeClr>
            </a:solidFill>
          </a:endParaRPr>
        </a:p>
      </dgm:t>
    </dgm:pt>
    <dgm:pt modelId="{8E2126A8-B55E-46D3-BAFA-5A09E616C19A}" type="sibTrans" cxnId="{1C7A6B28-9E84-4CCB-B33D-312D65873AC0}">
      <dgm:prSet/>
      <dgm:spPr/>
      <dgm:t>
        <a:bodyPr/>
        <a:lstStyle/>
        <a:p>
          <a:endParaRPr lang="es-SV" b="1">
            <a:solidFill>
              <a:schemeClr val="tx2">
                <a:lumMod val="50000"/>
              </a:schemeClr>
            </a:solidFill>
          </a:endParaRPr>
        </a:p>
      </dgm:t>
    </dgm:pt>
    <dgm:pt modelId="{DEDD1590-D42B-464B-B49B-3730A8464BF3}">
      <dgm:prSet phldrT="[Texto]" custT="1"/>
      <dgm:spPr/>
      <dgm:t>
        <a:bodyPr/>
        <a:lstStyle/>
        <a:p>
          <a:pPr>
            <a:lnSpc>
              <a:spcPct val="100000"/>
            </a:lnSpc>
            <a:spcAft>
              <a:spcPts val="0"/>
            </a:spcAft>
          </a:pPr>
          <a:r>
            <a:rPr lang="es-ES" sz="1050" b="1" dirty="0">
              <a:solidFill>
                <a:schemeClr val="tx2">
                  <a:lumMod val="50000"/>
                </a:schemeClr>
              </a:solidFill>
            </a:rPr>
            <a:t>EJE 1</a:t>
          </a:r>
        </a:p>
        <a:p>
          <a:pPr>
            <a:lnSpc>
              <a:spcPct val="100000"/>
            </a:lnSpc>
            <a:spcAft>
              <a:spcPts val="0"/>
            </a:spcAft>
          </a:pPr>
          <a:r>
            <a:rPr lang="es-ES" sz="1050" b="1" dirty="0">
              <a:solidFill>
                <a:schemeClr val="tx2">
                  <a:lumMod val="50000"/>
                </a:schemeClr>
              </a:solidFill>
            </a:rPr>
            <a:t>Programado: 100%</a:t>
          </a:r>
        </a:p>
        <a:p>
          <a:pPr>
            <a:lnSpc>
              <a:spcPct val="100000"/>
            </a:lnSpc>
            <a:spcAft>
              <a:spcPts val="0"/>
            </a:spcAft>
          </a:pPr>
          <a:r>
            <a:rPr lang="es-ES" sz="1050" b="1" dirty="0">
              <a:solidFill>
                <a:schemeClr val="tx2">
                  <a:lumMod val="50000"/>
                </a:schemeClr>
              </a:solidFill>
            </a:rPr>
            <a:t>Ejecutado: 100%</a:t>
          </a:r>
        </a:p>
      </dgm:t>
    </dgm:pt>
    <dgm:pt modelId="{B6F0471A-0A7E-4A66-B721-0B2CDC5F3C8A}" type="parTrans" cxnId="{B32704B3-9B67-4191-8DA3-68A042CAB358}">
      <dgm:prSet/>
      <dgm:spPr/>
      <dgm:t>
        <a:bodyPr/>
        <a:lstStyle/>
        <a:p>
          <a:endParaRPr lang="es-SV" b="1">
            <a:solidFill>
              <a:schemeClr val="tx2">
                <a:lumMod val="50000"/>
              </a:schemeClr>
            </a:solidFill>
          </a:endParaRPr>
        </a:p>
      </dgm:t>
    </dgm:pt>
    <dgm:pt modelId="{E63ADCD6-A932-47BC-9E03-2A8ABA7D4868}" type="sibTrans" cxnId="{B32704B3-9B67-4191-8DA3-68A042CAB358}">
      <dgm:prSet/>
      <dgm:spPr/>
      <dgm:t>
        <a:bodyPr/>
        <a:lstStyle/>
        <a:p>
          <a:endParaRPr lang="es-SV" b="1">
            <a:solidFill>
              <a:schemeClr val="tx2">
                <a:lumMod val="50000"/>
              </a:schemeClr>
            </a:solidFill>
          </a:endParaRPr>
        </a:p>
      </dgm:t>
    </dgm:pt>
    <dgm:pt modelId="{15CAA0BB-2D52-4C7B-99B7-CB685D1A8300}">
      <dgm:prSet phldrT="[Texto]" custT="1"/>
      <dgm:spPr>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spcFirstLastPara="0" vert="horz" wrap="square" lIns="6985" tIns="6985" rIns="6985" bIns="6985" numCol="1" spcCol="1270" anchor="ctr" anchorCtr="0"/>
        <a:lstStyle/>
        <a:p>
          <a:pPr marL="0" lvl="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 2</a:t>
          </a:r>
        </a:p>
        <a:p>
          <a:pPr marL="0" lvl="0" algn="ctr" defTabSz="466725">
            <a:lnSpc>
              <a:spcPct val="10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100%</a:t>
          </a:r>
        </a:p>
      </dgm:t>
    </dgm:pt>
    <dgm:pt modelId="{18ECB499-9C74-40DA-B5FD-44BD6AE03D0F}" type="parTrans" cxnId="{0F3FDF8E-5BB1-4EFE-AE1C-A36EFD77EA8E}">
      <dgm:prSet/>
      <dgm:spPr/>
      <dgm:t>
        <a:bodyPr/>
        <a:lstStyle/>
        <a:p>
          <a:endParaRPr lang="es-SV" b="1">
            <a:solidFill>
              <a:schemeClr val="tx2">
                <a:lumMod val="50000"/>
              </a:schemeClr>
            </a:solidFill>
          </a:endParaRPr>
        </a:p>
      </dgm:t>
    </dgm:pt>
    <dgm:pt modelId="{179839A0-96B2-46A0-9B17-FE4139F1B873}" type="sibTrans" cxnId="{0F3FDF8E-5BB1-4EFE-AE1C-A36EFD77EA8E}">
      <dgm:prSet/>
      <dgm:spPr/>
      <dgm:t>
        <a:bodyPr/>
        <a:lstStyle/>
        <a:p>
          <a:endParaRPr lang="es-SV" b="1">
            <a:solidFill>
              <a:schemeClr val="tx2">
                <a:lumMod val="50000"/>
              </a:schemeClr>
            </a:solidFill>
          </a:endParaRPr>
        </a:p>
      </dgm:t>
    </dgm:pt>
    <dgm:pt modelId="{B97C2AED-A483-4A81-8B72-C7A7FA9F05F9}">
      <dgm:prSet phldrT="[Texto]" custT="1"/>
      <dgm:spPr>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spcFirstLastPara="0" vert="horz" wrap="square" lIns="6985" tIns="6985" rIns="6985" bIns="6985" numCol="1" spcCol="1270" anchor="ctr" anchorCtr="0"/>
        <a:lstStyle/>
        <a:p>
          <a:pPr marL="0" lvl="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 3</a:t>
          </a:r>
        </a:p>
        <a:p>
          <a:pPr marL="0" lvl="0" algn="ctr" defTabSz="466725">
            <a:lnSpc>
              <a:spcPct val="10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100%</a:t>
          </a:r>
        </a:p>
      </dgm:t>
    </dgm:pt>
    <dgm:pt modelId="{076E209C-34E6-443D-8209-D56CC9658C8C}" type="parTrans" cxnId="{84B2B57F-0223-43D0-B8DB-349A6EF3A93A}">
      <dgm:prSet/>
      <dgm:spPr/>
      <dgm:t>
        <a:bodyPr/>
        <a:lstStyle/>
        <a:p>
          <a:endParaRPr lang="es-SV" b="1">
            <a:solidFill>
              <a:schemeClr val="tx2">
                <a:lumMod val="50000"/>
              </a:schemeClr>
            </a:solidFill>
          </a:endParaRPr>
        </a:p>
      </dgm:t>
    </dgm:pt>
    <dgm:pt modelId="{05282B4D-7D66-4776-B9BE-648F9296632E}" type="sibTrans" cxnId="{84B2B57F-0223-43D0-B8DB-349A6EF3A93A}">
      <dgm:prSet/>
      <dgm:spPr/>
      <dgm:t>
        <a:bodyPr/>
        <a:lstStyle/>
        <a:p>
          <a:endParaRPr lang="es-SV" b="1">
            <a:solidFill>
              <a:schemeClr val="tx2">
                <a:lumMod val="50000"/>
              </a:schemeClr>
            </a:solidFill>
          </a:endParaRPr>
        </a:p>
      </dgm:t>
    </dgm:pt>
    <dgm:pt modelId="{E43434D6-F345-4D39-8D8C-0DD318037FEE}">
      <dgm:prSet phldrT="[Texto]" custT="1"/>
      <dgm:spPr>
        <a:solidFill>
          <a:srgbClr val="FFFF00"/>
        </a:solidFill>
        <a:ln>
          <a:noFill/>
        </a:ln>
        <a:effectLst/>
        <a:scene3d>
          <a:camera prst="orthographicFront"/>
          <a:lightRig rig="threePt" dir="t">
            <a:rot lat="0" lon="0" rev="7500000"/>
          </a:lightRig>
        </a:scene3d>
        <a:sp3d prstMaterial="plastic">
          <a:bevelT w="127000" h="25400" prst="relaxedInset"/>
        </a:sp3d>
      </dgm:spPr>
      <dgm:t>
        <a:bodyPr spcFirstLastPara="0" vert="horz" wrap="square" lIns="6985" tIns="6985" rIns="6985" bIns="6985" numCol="1" spcCol="1270" anchor="ctr" anchorCtr="0"/>
        <a:lstStyle/>
        <a:p>
          <a:pPr>
            <a:spcAft>
              <a:spcPts val="0"/>
            </a:spcAft>
          </a:pPr>
          <a:r>
            <a:rPr lang="es-ES" sz="1050" b="1" dirty="0">
              <a:solidFill>
                <a:schemeClr val="tx2">
                  <a:lumMod val="50000"/>
                </a:schemeClr>
              </a:solidFill>
            </a:rPr>
            <a:t>EJE 4</a:t>
          </a:r>
        </a:p>
        <a:p>
          <a:pPr>
            <a:spcAft>
              <a:spcPts val="0"/>
            </a:spcAft>
          </a:pPr>
          <a:r>
            <a:rPr lang="es-ES" sz="1050" b="1" dirty="0">
              <a:solidFill>
                <a:schemeClr val="tx2">
                  <a:lumMod val="50000"/>
                </a:schemeClr>
              </a:solidFill>
            </a:rPr>
            <a:t>Programado</a:t>
          </a:r>
          <a:r>
            <a:rPr lang="es-ES" sz="1050" b="1" dirty="0">
              <a:solidFill>
                <a:srgbClr val="44546A">
                  <a:lumMod val="50000"/>
                </a:srgbClr>
              </a:solidFill>
              <a:latin typeface="Calibri" panose="020F0502020204030204"/>
              <a:ea typeface="+mn-ea"/>
              <a:cs typeface="+mn-cs"/>
            </a:rPr>
            <a:t>: 100%</a:t>
          </a:r>
        </a:p>
        <a:p>
          <a:pPr>
            <a:spcAft>
              <a:spcPts val="0"/>
            </a:spcAft>
            <a:buNone/>
          </a:pPr>
          <a:r>
            <a:rPr lang="es-ES" sz="1050" b="1" dirty="0">
              <a:solidFill>
                <a:srgbClr val="44546A">
                  <a:lumMod val="50000"/>
                </a:srgbClr>
              </a:solidFill>
              <a:latin typeface="Calibri" panose="020F0502020204030204"/>
              <a:ea typeface="+mn-ea"/>
              <a:cs typeface="+mn-cs"/>
            </a:rPr>
            <a:t>Ejecutado: 85%</a:t>
          </a:r>
          <a:endParaRPr lang="es-ES" sz="1050" b="1" dirty="0">
            <a:solidFill>
              <a:schemeClr val="tx2">
                <a:lumMod val="50000"/>
              </a:schemeClr>
            </a:solidFill>
          </a:endParaRPr>
        </a:p>
      </dgm:t>
    </dgm:pt>
    <dgm:pt modelId="{D579CEBB-B000-496D-87EB-DDC2F3E613BE}" type="parTrans" cxnId="{C04CACB4-ACE1-4884-B59D-41B279E5245C}">
      <dgm:prSet/>
      <dgm:spPr/>
      <dgm:t>
        <a:bodyPr/>
        <a:lstStyle/>
        <a:p>
          <a:endParaRPr lang="es-SV" b="1">
            <a:solidFill>
              <a:schemeClr val="tx2">
                <a:lumMod val="50000"/>
              </a:schemeClr>
            </a:solidFill>
          </a:endParaRPr>
        </a:p>
      </dgm:t>
    </dgm:pt>
    <dgm:pt modelId="{20A4D1BC-CBAF-46BF-81FF-5DA9A3AEC1D7}" type="sibTrans" cxnId="{C04CACB4-ACE1-4884-B59D-41B279E5245C}">
      <dgm:prSet/>
      <dgm:spPr/>
      <dgm:t>
        <a:bodyPr/>
        <a:lstStyle/>
        <a:p>
          <a:endParaRPr lang="es-SV" b="1">
            <a:solidFill>
              <a:schemeClr val="tx2">
                <a:lumMod val="50000"/>
              </a:schemeClr>
            </a:solidFill>
          </a:endParaRPr>
        </a:p>
      </dgm:t>
    </dgm:pt>
    <dgm:pt modelId="{ECF60E7A-F83E-4527-A57D-44C2AE25F752}">
      <dgm:prSet custT="1"/>
      <dgm:spPr>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spcFirstLastPara="0" vert="horz" wrap="square" lIns="6985" tIns="6985" rIns="6985" bIns="6985" numCol="1" spcCol="1270" anchor="ctr" anchorCtr="0"/>
        <a:lstStyle/>
        <a:p>
          <a:pPr marL="0" lvl="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OBJETIVO ESTRATEGICO 1</a:t>
          </a:r>
        </a:p>
        <a:p>
          <a:pPr marL="0" lvl="0" algn="ctr" defTabSz="466725">
            <a:lnSpc>
              <a:spcPct val="10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100%</a:t>
          </a:r>
        </a:p>
      </dgm:t>
    </dgm:pt>
    <dgm:pt modelId="{875B765C-F15F-4CC9-842D-2D396EA5EEDB}" type="parTrans" cxnId="{2E4A8534-1D8D-4AE7-8E8E-7E8D992EE810}">
      <dgm:prSet/>
      <dgm:spPr/>
      <dgm:t>
        <a:bodyPr/>
        <a:lstStyle/>
        <a:p>
          <a:endParaRPr lang="es-SV"/>
        </a:p>
      </dgm:t>
    </dgm:pt>
    <dgm:pt modelId="{D9185139-8775-4D0F-A16C-BCEA5D77F706}" type="sibTrans" cxnId="{2E4A8534-1D8D-4AE7-8E8E-7E8D992EE810}">
      <dgm:prSet/>
      <dgm:spPr/>
      <dgm:t>
        <a:bodyPr/>
        <a:lstStyle/>
        <a:p>
          <a:endParaRPr lang="es-SV"/>
        </a:p>
      </dgm:t>
    </dgm:pt>
    <dgm:pt modelId="{2BAC6BF3-9057-4397-AE44-B873BEABB478}">
      <dgm:prSet custT="1"/>
      <dgm:spPr>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spcFirstLastPara="0" vert="horz" wrap="square" lIns="6985" tIns="6985" rIns="6985" bIns="6985" numCol="1" spcCol="1270" anchor="ctr" anchorCtr="0"/>
        <a:lstStyle/>
        <a:p>
          <a:pPr marL="0" lvl="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 5</a:t>
          </a:r>
        </a:p>
        <a:p>
          <a:pPr marL="0" lvl="0" algn="ctr" defTabSz="466725">
            <a:lnSpc>
              <a:spcPct val="10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100%</a:t>
          </a:r>
        </a:p>
      </dgm:t>
    </dgm:pt>
    <dgm:pt modelId="{100DE266-20E3-42D3-8FCF-5DEE83825205}" type="parTrans" cxnId="{B8AEAE14-C228-40B7-A0FD-88A64ED28E7C}">
      <dgm:prSet/>
      <dgm:spPr/>
      <dgm:t>
        <a:bodyPr/>
        <a:lstStyle/>
        <a:p>
          <a:endParaRPr lang="es-SV"/>
        </a:p>
      </dgm:t>
    </dgm:pt>
    <dgm:pt modelId="{714C7312-70F9-458F-9C0A-14117D977643}" type="sibTrans" cxnId="{B8AEAE14-C228-40B7-A0FD-88A64ED28E7C}">
      <dgm:prSet/>
      <dgm:spPr/>
      <dgm:t>
        <a:bodyPr/>
        <a:lstStyle/>
        <a:p>
          <a:endParaRPr lang="es-SV"/>
        </a:p>
      </dgm:t>
    </dgm:pt>
    <dgm:pt modelId="{ACFE66F5-81EA-44A9-BA08-58262DBBCB20}">
      <dgm:prSet custT="1"/>
      <dgm:spPr>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spcFirstLastPara="0" vert="horz" wrap="square" lIns="6985" tIns="6985" rIns="6985" bIns="6985" numCol="1" spcCol="1270" anchor="ctr" anchorCtr="0"/>
        <a:lstStyle/>
        <a:p>
          <a:pPr>
            <a:spcAft>
              <a:spcPts val="0"/>
            </a:spcAft>
            <a:buNone/>
          </a:pPr>
          <a:r>
            <a:rPr lang="es-ES" sz="1050" b="1" dirty="0">
              <a:solidFill>
                <a:srgbClr val="44546A">
                  <a:lumMod val="50000"/>
                </a:srgbClr>
              </a:solidFill>
              <a:latin typeface="Calibri" panose="020F0502020204030204"/>
              <a:ea typeface="+mn-ea"/>
              <a:cs typeface="+mn-cs"/>
            </a:rPr>
            <a:t>OBJETIVO ESTRATEGICO 2</a:t>
          </a:r>
        </a:p>
        <a:p>
          <a:pPr>
            <a:spcAft>
              <a:spcPts val="0"/>
            </a:spcAft>
            <a:buNone/>
          </a:pPr>
          <a:r>
            <a:rPr lang="es-ES" sz="1050" b="1" dirty="0">
              <a:solidFill>
                <a:schemeClr val="tx2">
                  <a:lumMod val="50000"/>
                </a:schemeClr>
              </a:solidFill>
            </a:rPr>
            <a:t>Programado</a:t>
          </a:r>
          <a:r>
            <a:rPr lang="es-ES" sz="1050" b="1" dirty="0">
              <a:solidFill>
                <a:srgbClr val="44546A">
                  <a:lumMod val="50000"/>
                </a:srgbClr>
              </a:solidFill>
              <a:latin typeface="Calibri" panose="020F0502020204030204"/>
              <a:ea typeface="+mn-ea"/>
              <a:cs typeface="+mn-cs"/>
            </a:rPr>
            <a:t>: 100%</a:t>
          </a:r>
        </a:p>
        <a:p>
          <a:pPr>
            <a:spcAft>
              <a:spcPts val="0"/>
            </a:spcAft>
            <a:buNone/>
          </a:pPr>
          <a:r>
            <a:rPr lang="es-ES" sz="1050" b="1" dirty="0">
              <a:solidFill>
                <a:srgbClr val="44546A">
                  <a:lumMod val="50000"/>
                </a:srgbClr>
              </a:solidFill>
              <a:latin typeface="Calibri" panose="020F0502020204030204"/>
              <a:ea typeface="+mn-ea"/>
              <a:cs typeface="+mn-cs"/>
            </a:rPr>
            <a:t>Ejecutado: 100%</a:t>
          </a:r>
        </a:p>
      </dgm:t>
    </dgm:pt>
    <dgm:pt modelId="{5C303915-FFAA-4C17-BA25-FE9212508206}" type="parTrans" cxnId="{CB30A124-B3DB-46D1-85DE-E51D4E39BABC}">
      <dgm:prSet/>
      <dgm:spPr/>
      <dgm:t>
        <a:bodyPr/>
        <a:lstStyle/>
        <a:p>
          <a:endParaRPr lang="es-SV"/>
        </a:p>
      </dgm:t>
    </dgm:pt>
    <dgm:pt modelId="{4D9120DC-D3BA-4B35-86C5-356CFA2B6043}" type="sibTrans" cxnId="{CB30A124-B3DB-46D1-85DE-E51D4E39BABC}">
      <dgm:prSet/>
      <dgm:spPr/>
      <dgm:t>
        <a:bodyPr/>
        <a:lstStyle/>
        <a:p>
          <a:endParaRPr lang="es-SV"/>
        </a:p>
      </dgm:t>
    </dgm:pt>
    <dgm:pt modelId="{291A5618-27A2-493D-BCAC-8647B7822DCA}">
      <dgm:prSet custT="1"/>
      <dgm:spPr>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spcFirstLastPara="0" vert="horz" wrap="square" lIns="6985" tIns="6985" rIns="6985" bIns="6985" numCol="1" spcCol="1270" anchor="ctr" anchorCtr="0"/>
        <a:lstStyle/>
        <a:p>
          <a:pPr>
            <a:spcAft>
              <a:spcPts val="0"/>
            </a:spcAft>
            <a:buNone/>
          </a:pPr>
          <a:r>
            <a:rPr lang="es-ES" sz="1050" b="1" dirty="0">
              <a:solidFill>
                <a:srgbClr val="44546A">
                  <a:lumMod val="50000"/>
                </a:srgbClr>
              </a:solidFill>
              <a:latin typeface="Calibri" panose="020F0502020204030204"/>
              <a:ea typeface="+mn-ea"/>
              <a:cs typeface="+mn-cs"/>
            </a:rPr>
            <a:t>OBJETIVO ESTRATEGICO 3</a:t>
          </a:r>
        </a:p>
        <a:p>
          <a:pPr>
            <a:spcAft>
              <a:spcPts val="0"/>
            </a:spcAft>
            <a:buNone/>
          </a:pPr>
          <a:r>
            <a:rPr lang="es-ES" sz="1050" b="1" dirty="0">
              <a:solidFill>
                <a:schemeClr val="tx2">
                  <a:lumMod val="50000"/>
                </a:schemeClr>
              </a:solidFill>
            </a:rPr>
            <a:t>Programado</a:t>
          </a:r>
          <a:r>
            <a:rPr lang="es-ES" sz="1050" b="1" dirty="0">
              <a:solidFill>
                <a:srgbClr val="44546A">
                  <a:lumMod val="50000"/>
                </a:srgbClr>
              </a:solidFill>
              <a:latin typeface="Calibri" panose="020F0502020204030204"/>
              <a:ea typeface="+mn-ea"/>
              <a:cs typeface="+mn-cs"/>
            </a:rPr>
            <a:t>: 100%</a:t>
          </a:r>
        </a:p>
        <a:p>
          <a:pPr>
            <a:spcAft>
              <a:spcPts val="0"/>
            </a:spcAft>
            <a:buNone/>
          </a:pPr>
          <a:r>
            <a:rPr lang="es-ES" sz="1050" b="1" dirty="0">
              <a:solidFill>
                <a:srgbClr val="44546A">
                  <a:lumMod val="50000"/>
                </a:srgbClr>
              </a:solidFill>
              <a:latin typeface="Calibri" panose="020F0502020204030204"/>
              <a:ea typeface="+mn-ea"/>
              <a:cs typeface="+mn-cs"/>
            </a:rPr>
            <a:t>Ejecutado: 100%</a:t>
          </a:r>
        </a:p>
      </dgm:t>
    </dgm:pt>
    <dgm:pt modelId="{7443D0F3-150A-4E2F-B851-EDA78AEBED33}" type="parTrans" cxnId="{1B12CB2C-6B27-4FCF-AFD3-4FE590968EA0}">
      <dgm:prSet/>
      <dgm:spPr/>
      <dgm:t>
        <a:bodyPr/>
        <a:lstStyle/>
        <a:p>
          <a:endParaRPr lang="es-SV"/>
        </a:p>
      </dgm:t>
    </dgm:pt>
    <dgm:pt modelId="{9FBC3606-0FDB-4FEE-A144-357A61DE4173}" type="sibTrans" cxnId="{1B12CB2C-6B27-4FCF-AFD3-4FE590968EA0}">
      <dgm:prSet/>
      <dgm:spPr/>
      <dgm:t>
        <a:bodyPr/>
        <a:lstStyle/>
        <a:p>
          <a:endParaRPr lang="es-SV"/>
        </a:p>
      </dgm:t>
    </dgm:pt>
    <dgm:pt modelId="{88D876F4-53F0-462B-A9D9-89AAC013A8BB}">
      <dgm:prSet custT="1"/>
      <dgm:spPr>
        <a:solidFill>
          <a:srgbClr val="FFFF00"/>
        </a:solidFill>
        <a:ln>
          <a:noFill/>
        </a:ln>
        <a:effectLst/>
        <a:scene3d>
          <a:camera prst="orthographicFront"/>
          <a:lightRig rig="threePt" dir="t">
            <a:rot lat="0" lon="0" rev="7500000"/>
          </a:lightRig>
        </a:scene3d>
        <a:sp3d prstMaterial="plastic">
          <a:bevelT w="127000" h="25400" prst="relaxedInset"/>
        </a:sp3d>
      </dgm:spPr>
      <dgm:t>
        <a:bodyPr spcFirstLastPara="0" vert="horz" wrap="square" lIns="6985" tIns="6985" rIns="6985" bIns="6985" numCol="1" spcCol="1270" anchor="ctr" anchorCtr="0"/>
        <a:lstStyle/>
        <a:p>
          <a:pPr>
            <a:spcAft>
              <a:spcPts val="0"/>
            </a:spcAft>
            <a:buNone/>
          </a:pPr>
          <a:r>
            <a:rPr lang="es-ES" sz="1050" b="1" dirty="0">
              <a:solidFill>
                <a:srgbClr val="44546A">
                  <a:lumMod val="50000"/>
                </a:srgbClr>
              </a:solidFill>
              <a:latin typeface="Calibri" panose="020F0502020204030204"/>
              <a:ea typeface="+mn-ea"/>
              <a:cs typeface="+mn-cs"/>
            </a:rPr>
            <a:t>OBJETIVO ESTRATEGICO 5</a:t>
          </a:r>
        </a:p>
        <a:p>
          <a:pPr>
            <a:spcAft>
              <a:spcPts val="0"/>
            </a:spcAft>
            <a:buNone/>
          </a:pPr>
          <a:r>
            <a:rPr lang="es-ES" sz="1050" b="1" dirty="0">
              <a:solidFill>
                <a:schemeClr val="tx2">
                  <a:lumMod val="50000"/>
                </a:schemeClr>
              </a:solidFill>
            </a:rPr>
            <a:t>Programado</a:t>
          </a:r>
          <a:r>
            <a:rPr lang="es-ES" sz="1050" b="1" dirty="0">
              <a:solidFill>
                <a:srgbClr val="44546A">
                  <a:lumMod val="50000"/>
                </a:srgbClr>
              </a:solidFill>
              <a:latin typeface="Calibri" panose="020F0502020204030204"/>
              <a:ea typeface="+mn-ea"/>
              <a:cs typeface="+mn-cs"/>
            </a:rPr>
            <a:t>: 100%</a:t>
          </a:r>
        </a:p>
        <a:p>
          <a:pPr>
            <a:spcAft>
              <a:spcPts val="0"/>
            </a:spcAft>
            <a:buNone/>
          </a:pPr>
          <a:r>
            <a:rPr lang="es-ES" sz="1050" b="1" dirty="0">
              <a:solidFill>
                <a:srgbClr val="44546A">
                  <a:lumMod val="50000"/>
                </a:srgbClr>
              </a:solidFill>
              <a:latin typeface="Calibri" panose="020F0502020204030204"/>
              <a:ea typeface="+mn-ea"/>
              <a:cs typeface="+mn-cs"/>
            </a:rPr>
            <a:t>Ejecutado: 69.99%</a:t>
          </a:r>
        </a:p>
      </dgm:t>
    </dgm:pt>
    <dgm:pt modelId="{6C8BB326-4D89-46FC-8FA5-12B531EEF325}" type="parTrans" cxnId="{09FD50B0-30FB-4532-9FAF-F170A926CD55}">
      <dgm:prSet/>
      <dgm:spPr/>
      <dgm:t>
        <a:bodyPr/>
        <a:lstStyle/>
        <a:p>
          <a:endParaRPr lang="es-SV"/>
        </a:p>
      </dgm:t>
    </dgm:pt>
    <dgm:pt modelId="{9F754430-DC90-417D-9523-B447FFF7B90C}" type="sibTrans" cxnId="{09FD50B0-30FB-4532-9FAF-F170A926CD55}">
      <dgm:prSet/>
      <dgm:spPr/>
      <dgm:t>
        <a:bodyPr/>
        <a:lstStyle/>
        <a:p>
          <a:endParaRPr lang="es-SV"/>
        </a:p>
      </dgm:t>
    </dgm:pt>
    <dgm:pt modelId="{7F0C4D60-A446-4887-AFF4-C28F14D97697}">
      <dgm:prSet custT="1"/>
      <dgm:spPr>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spcFirstLastPara="0" vert="horz" wrap="square" lIns="6985" tIns="6985" rIns="6985" bIns="6985" numCol="1" spcCol="1270" anchor="ctr" anchorCtr="0"/>
        <a:lstStyle/>
        <a:p>
          <a:pPr>
            <a:spcAft>
              <a:spcPts val="0"/>
            </a:spcAft>
            <a:buNone/>
          </a:pPr>
          <a:r>
            <a:rPr lang="es-ES" sz="1050" b="1" dirty="0">
              <a:solidFill>
                <a:srgbClr val="44546A">
                  <a:lumMod val="50000"/>
                </a:srgbClr>
              </a:solidFill>
              <a:latin typeface="Calibri" panose="020F0502020204030204"/>
              <a:ea typeface="+mn-ea"/>
              <a:cs typeface="+mn-cs"/>
            </a:rPr>
            <a:t>OBJETIVO ESTRATEGICO 7</a:t>
          </a:r>
        </a:p>
        <a:p>
          <a:pPr>
            <a:spcAft>
              <a:spcPts val="0"/>
            </a:spcAft>
            <a:buNone/>
          </a:pPr>
          <a:r>
            <a:rPr lang="es-ES" sz="1050" b="1" dirty="0">
              <a:solidFill>
                <a:schemeClr val="tx2">
                  <a:lumMod val="50000"/>
                </a:schemeClr>
              </a:solidFill>
            </a:rPr>
            <a:t>Programado</a:t>
          </a:r>
          <a:r>
            <a:rPr lang="es-ES" sz="1050" b="1" dirty="0">
              <a:solidFill>
                <a:srgbClr val="44546A">
                  <a:lumMod val="50000"/>
                </a:srgbClr>
              </a:solidFill>
              <a:latin typeface="Calibri" panose="020F0502020204030204"/>
              <a:ea typeface="+mn-ea"/>
              <a:cs typeface="+mn-cs"/>
            </a:rPr>
            <a:t>: 100%</a:t>
          </a:r>
        </a:p>
        <a:p>
          <a:pPr>
            <a:spcAft>
              <a:spcPts val="0"/>
            </a:spcAft>
            <a:buNone/>
          </a:pPr>
          <a:r>
            <a:rPr lang="es-ES" sz="1050" b="1" dirty="0">
              <a:solidFill>
                <a:srgbClr val="44546A">
                  <a:lumMod val="50000"/>
                </a:srgbClr>
              </a:solidFill>
              <a:latin typeface="Calibri" panose="020F0502020204030204"/>
              <a:ea typeface="+mn-ea"/>
              <a:cs typeface="+mn-cs"/>
            </a:rPr>
            <a:t>Ejecutado: 100%</a:t>
          </a:r>
        </a:p>
      </dgm:t>
    </dgm:pt>
    <dgm:pt modelId="{3637DFFC-2585-449E-A6CC-22C9F7C33DC4}" type="parTrans" cxnId="{E911D44F-9D1A-4458-B141-A2C7815E0520}">
      <dgm:prSet/>
      <dgm:spPr/>
      <dgm:t>
        <a:bodyPr/>
        <a:lstStyle/>
        <a:p>
          <a:endParaRPr lang="es-SV"/>
        </a:p>
      </dgm:t>
    </dgm:pt>
    <dgm:pt modelId="{1FE4DAD9-848A-440C-8A34-E54091FF18C8}" type="sibTrans" cxnId="{E911D44F-9D1A-4458-B141-A2C7815E0520}">
      <dgm:prSet/>
      <dgm:spPr/>
      <dgm:t>
        <a:bodyPr/>
        <a:lstStyle/>
        <a:p>
          <a:endParaRPr lang="es-SV"/>
        </a:p>
      </dgm:t>
    </dgm:pt>
    <dgm:pt modelId="{9AC5324F-2C38-4024-BB61-5E017916243E}">
      <dgm:prSet custT="1"/>
      <dgm:spPr/>
      <dgm:t>
        <a:bodyPr/>
        <a:lstStyle/>
        <a:p>
          <a:pPr>
            <a:spcAft>
              <a:spcPts val="0"/>
            </a:spcAft>
          </a:pPr>
          <a:r>
            <a:rPr lang="es-ES" sz="1050" b="1" dirty="0">
              <a:solidFill>
                <a:srgbClr val="44546A">
                  <a:lumMod val="50000"/>
                </a:srgbClr>
              </a:solidFill>
              <a:latin typeface="Calibri" panose="020F0502020204030204"/>
              <a:ea typeface="+mn-ea"/>
              <a:cs typeface="+mn-cs"/>
            </a:rPr>
            <a:t>OBJETIVO ESTRATEGICO 4</a:t>
          </a:r>
        </a:p>
        <a:p>
          <a:pPr>
            <a:spcAft>
              <a:spcPts val="0"/>
            </a:spcAft>
          </a:pPr>
          <a:r>
            <a:rPr lang="es-ES" sz="1050" b="1" dirty="0">
              <a:solidFill>
                <a:schemeClr val="tx2">
                  <a:lumMod val="50000"/>
                </a:schemeClr>
              </a:solidFill>
            </a:rPr>
            <a:t>Programado</a:t>
          </a:r>
          <a:r>
            <a:rPr lang="es-ES" sz="1050" b="1" dirty="0">
              <a:solidFill>
                <a:srgbClr val="44546A">
                  <a:lumMod val="50000"/>
                </a:srgbClr>
              </a:solidFill>
              <a:latin typeface="Calibri" panose="020F0502020204030204"/>
              <a:ea typeface="+mn-ea"/>
              <a:cs typeface="+mn-cs"/>
            </a:rPr>
            <a:t>: 100%</a:t>
          </a:r>
        </a:p>
        <a:p>
          <a:pPr>
            <a:spcAft>
              <a:spcPts val="0"/>
            </a:spcAft>
            <a:buNone/>
          </a:pPr>
          <a:r>
            <a:rPr lang="es-ES" sz="1050" b="1" dirty="0">
              <a:solidFill>
                <a:srgbClr val="44546A">
                  <a:lumMod val="50000"/>
                </a:srgbClr>
              </a:solidFill>
              <a:latin typeface="Calibri" panose="020F0502020204030204"/>
              <a:ea typeface="+mn-ea"/>
              <a:cs typeface="+mn-cs"/>
            </a:rPr>
            <a:t>Ejecutado: 100%</a:t>
          </a:r>
        </a:p>
      </dgm:t>
    </dgm:pt>
    <dgm:pt modelId="{A9166E64-17C0-499E-A245-BDFC39FD4052}" type="sibTrans" cxnId="{ADEE4195-178C-4FC7-9D0C-46E17611A6D6}">
      <dgm:prSet/>
      <dgm:spPr/>
      <dgm:t>
        <a:bodyPr/>
        <a:lstStyle/>
        <a:p>
          <a:endParaRPr lang="es-SV"/>
        </a:p>
      </dgm:t>
    </dgm:pt>
    <dgm:pt modelId="{30F70367-7C26-4140-906E-7C43F8596502}" type="parTrans" cxnId="{ADEE4195-178C-4FC7-9D0C-46E17611A6D6}">
      <dgm:prSet/>
      <dgm:spPr/>
      <dgm:t>
        <a:bodyPr/>
        <a:lstStyle/>
        <a:p>
          <a:endParaRPr lang="es-SV"/>
        </a:p>
      </dgm:t>
    </dgm:pt>
    <dgm:pt modelId="{2BDB420C-EBB2-4673-880B-03264005A068}">
      <dgm:prSet custT="1"/>
      <dgm:spPr/>
      <dgm:t>
        <a:bodyPr/>
        <a:lstStyle/>
        <a:p>
          <a:pPr>
            <a:spcAft>
              <a:spcPts val="0"/>
            </a:spcAft>
          </a:pPr>
          <a:r>
            <a:rPr lang="es-ES" sz="1050" b="1" dirty="0">
              <a:solidFill>
                <a:srgbClr val="44546A">
                  <a:lumMod val="50000"/>
                </a:srgbClr>
              </a:solidFill>
              <a:latin typeface="Calibri" panose="020F0502020204030204"/>
              <a:ea typeface="+mn-ea"/>
              <a:cs typeface="+mn-cs"/>
            </a:rPr>
            <a:t>OBJETIVO ESTRATEGICO 6</a:t>
          </a:r>
        </a:p>
        <a:p>
          <a:pPr>
            <a:spcAft>
              <a:spcPts val="0"/>
            </a:spcAft>
          </a:pPr>
          <a:r>
            <a:rPr lang="es-ES" sz="1050" b="1" dirty="0">
              <a:solidFill>
                <a:schemeClr val="tx2">
                  <a:lumMod val="50000"/>
                </a:schemeClr>
              </a:solidFill>
            </a:rPr>
            <a:t>Programado</a:t>
          </a:r>
          <a:r>
            <a:rPr lang="es-ES" sz="1050" b="1" dirty="0">
              <a:solidFill>
                <a:srgbClr val="44546A">
                  <a:lumMod val="50000"/>
                </a:srgbClr>
              </a:solidFill>
              <a:latin typeface="Calibri" panose="020F0502020204030204"/>
              <a:ea typeface="+mn-ea"/>
              <a:cs typeface="+mn-cs"/>
            </a:rPr>
            <a:t>: 100%</a:t>
          </a:r>
        </a:p>
        <a:p>
          <a:pPr>
            <a:spcAft>
              <a:spcPts val="0"/>
            </a:spcAft>
          </a:pPr>
          <a:r>
            <a:rPr lang="es-ES" sz="1050" b="1" dirty="0">
              <a:solidFill>
                <a:srgbClr val="44546A">
                  <a:lumMod val="50000"/>
                </a:srgbClr>
              </a:solidFill>
              <a:latin typeface="Calibri" panose="020F0502020204030204"/>
              <a:ea typeface="+mn-ea"/>
              <a:cs typeface="+mn-cs"/>
            </a:rPr>
            <a:t>Ejecutado: 100%</a:t>
          </a:r>
          <a:endParaRPr lang="es-SV" sz="1050" dirty="0"/>
        </a:p>
      </dgm:t>
    </dgm:pt>
    <dgm:pt modelId="{6C31D07E-FD25-4CE7-8DC0-653704BBD07F}" type="parTrans" cxnId="{DFD3B541-BF3D-4B77-ACE4-AB808CF85973}">
      <dgm:prSet/>
      <dgm:spPr/>
      <dgm:t>
        <a:bodyPr/>
        <a:lstStyle/>
        <a:p>
          <a:endParaRPr lang="es-SV"/>
        </a:p>
      </dgm:t>
    </dgm:pt>
    <dgm:pt modelId="{68C6C709-108E-4EFE-B0C3-39BBBF11F83A}" type="sibTrans" cxnId="{DFD3B541-BF3D-4B77-ACE4-AB808CF85973}">
      <dgm:prSet/>
      <dgm:spPr/>
      <dgm:t>
        <a:bodyPr/>
        <a:lstStyle/>
        <a:p>
          <a:endParaRPr lang="es-SV"/>
        </a:p>
      </dgm:t>
    </dgm:pt>
    <dgm:pt modelId="{32CB1997-60FA-4CC8-9AE1-12E51E12922A}" type="pres">
      <dgm:prSet presAssocID="{34E0F276-EDA4-49D0-8853-36F56B096C94}" presName="diagram" presStyleCnt="0">
        <dgm:presLayoutVars>
          <dgm:chPref val="1"/>
          <dgm:dir/>
          <dgm:animOne val="branch"/>
          <dgm:animLvl val="lvl"/>
          <dgm:resizeHandles val="exact"/>
        </dgm:presLayoutVars>
      </dgm:prSet>
      <dgm:spPr/>
    </dgm:pt>
    <dgm:pt modelId="{F9248773-E703-44C0-843F-6C83BB76288C}" type="pres">
      <dgm:prSet presAssocID="{5D3F5FA0-A5F4-4509-96A4-CE3237C1E13D}" presName="root1" presStyleCnt="0"/>
      <dgm:spPr/>
    </dgm:pt>
    <dgm:pt modelId="{9C828021-D53A-48DD-BE9B-802767C9AD23}" type="pres">
      <dgm:prSet presAssocID="{5D3F5FA0-A5F4-4509-96A4-CE3237C1E13D}" presName="LevelOneTextNode" presStyleLbl="node0" presStyleIdx="0" presStyleCnt="1" custScaleX="219744" custScaleY="492274" custLinFactNeighborX="-58179" custLinFactNeighborY="631">
        <dgm:presLayoutVars>
          <dgm:chPref val="3"/>
        </dgm:presLayoutVars>
      </dgm:prSet>
      <dgm:spPr/>
    </dgm:pt>
    <dgm:pt modelId="{B738940B-3C45-43CD-B0B8-C5A9C35A49AD}" type="pres">
      <dgm:prSet presAssocID="{5D3F5FA0-A5F4-4509-96A4-CE3237C1E13D}" presName="level2hierChild" presStyleCnt="0"/>
      <dgm:spPr/>
    </dgm:pt>
    <dgm:pt modelId="{8D3EBC08-B025-4274-939C-7C83FA8513DB}" type="pres">
      <dgm:prSet presAssocID="{B6F0471A-0A7E-4A66-B721-0B2CDC5F3C8A}" presName="conn2-1" presStyleLbl="parChTrans1D2" presStyleIdx="0" presStyleCnt="5"/>
      <dgm:spPr/>
    </dgm:pt>
    <dgm:pt modelId="{8C3885DE-41A2-4F34-BFE2-113FEB95039C}" type="pres">
      <dgm:prSet presAssocID="{B6F0471A-0A7E-4A66-B721-0B2CDC5F3C8A}" presName="connTx" presStyleLbl="parChTrans1D2" presStyleIdx="0" presStyleCnt="5"/>
      <dgm:spPr/>
    </dgm:pt>
    <dgm:pt modelId="{4FC38F6B-65D5-4EA2-890E-6D8C1BA262FD}" type="pres">
      <dgm:prSet presAssocID="{DEDD1590-D42B-464B-B49B-3730A8464BF3}" presName="root2" presStyleCnt="0"/>
      <dgm:spPr/>
    </dgm:pt>
    <dgm:pt modelId="{E1819DC5-EDF0-416A-8D0A-C1EC8EF4AFEB}" type="pres">
      <dgm:prSet presAssocID="{DEDD1590-D42B-464B-B49B-3730A8464BF3}" presName="LevelTwoTextNode" presStyleLbl="node2" presStyleIdx="0" presStyleCnt="5" custScaleX="145555">
        <dgm:presLayoutVars>
          <dgm:chPref val="3"/>
        </dgm:presLayoutVars>
      </dgm:prSet>
      <dgm:spPr/>
    </dgm:pt>
    <dgm:pt modelId="{486BE9AE-5624-456A-833F-DC3E3309204D}" type="pres">
      <dgm:prSet presAssocID="{DEDD1590-D42B-464B-B49B-3730A8464BF3}" presName="level3hierChild" presStyleCnt="0"/>
      <dgm:spPr/>
    </dgm:pt>
    <dgm:pt modelId="{77B8ECB8-C463-4318-A4CA-DF3E86654554}" type="pres">
      <dgm:prSet presAssocID="{875B765C-F15F-4CC9-842D-2D396EA5EEDB}" presName="conn2-1" presStyleLbl="parChTrans1D3" presStyleIdx="0" presStyleCnt="7"/>
      <dgm:spPr/>
    </dgm:pt>
    <dgm:pt modelId="{C6006157-AE94-4A06-B98A-3D8804B7B296}" type="pres">
      <dgm:prSet presAssocID="{875B765C-F15F-4CC9-842D-2D396EA5EEDB}" presName="connTx" presStyleLbl="parChTrans1D3" presStyleIdx="0" presStyleCnt="7"/>
      <dgm:spPr/>
    </dgm:pt>
    <dgm:pt modelId="{E8F855D2-62E1-4A86-ADDD-A171E8E64715}" type="pres">
      <dgm:prSet presAssocID="{ECF60E7A-F83E-4527-A57D-44C2AE25F752}" presName="root2" presStyleCnt="0"/>
      <dgm:spPr/>
    </dgm:pt>
    <dgm:pt modelId="{AF2716F0-5BC5-40B1-B685-6A14A6A237F6}" type="pres">
      <dgm:prSet presAssocID="{ECF60E7A-F83E-4527-A57D-44C2AE25F752}" presName="LevelTwoTextNode" presStyleLbl="node3" presStyleIdx="0" presStyleCnt="7" custScaleX="144329">
        <dgm:presLayoutVars>
          <dgm:chPref val="3"/>
        </dgm:presLayoutVars>
      </dgm:prSet>
      <dgm:spPr>
        <a:xfrm>
          <a:off x="6493511" y="228007"/>
          <a:ext cx="1513168" cy="756584"/>
        </a:xfrm>
        <a:prstGeom prst="roundRect">
          <a:avLst>
            <a:gd name="adj" fmla="val 10000"/>
          </a:avLst>
        </a:prstGeom>
      </dgm:spPr>
    </dgm:pt>
    <dgm:pt modelId="{0BE949A6-B3F3-4736-B7A5-261150148490}" type="pres">
      <dgm:prSet presAssocID="{ECF60E7A-F83E-4527-A57D-44C2AE25F752}" presName="level3hierChild" presStyleCnt="0"/>
      <dgm:spPr/>
    </dgm:pt>
    <dgm:pt modelId="{F0398D67-247A-4514-8A01-EE81C1CF359B}" type="pres">
      <dgm:prSet presAssocID="{18ECB499-9C74-40DA-B5FD-44BD6AE03D0F}" presName="conn2-1" presStyleLbl="parChTrans1D2" presStyleIdx="1" presStyleCnt="5"/>
      <dgm:spPr/>
    </dgm:pt>
    <dgm:pt modelId="{8B6CB9C5-D560-4F50-92CF-228DDB646B8F}" type="pres">
      <dgm:prSet presAssocID="{18ECB499-9C74-40DA-B5FD-44BD6AE03D0F}" presName="connTx" presStyleLbl="parChTrans1D2" presStyleIdx="1" presStyleCnt="5"/>
      <dgm:spPr/>
    </dgm:pt>
    <dgm:pt modelId="{4255557F-2C30-4C22-A690-D4705B8E2BDB}" type="pres">
      <dgm:prSet presAssocID="{15CAA0BB-2D52-4C7B-99B7-CB685D1A8300}" presName="root2" presStyleCnt="0"/>
      <dgm:spPr/>
    </dgm:pt>
    <dgm:pt modelId="{249F2E0C-8442-4721-B480-2AE45F905066}" type="pres">
      <dgm:prSet presAssocID="{15CAA0BB-2D52-4C7B-99B7-CB685D1A8300}" presName="LevelTwoTextNode" presStyleLbl="node2" presStyleIdx="1" presStyleCnt="5" custScaleX="145018">
        <dgm:presLayoutVars>
          <dgm:chPref val="3"/>
        </dgm:presLayoutVars>
      </dgm:prSet>
      <dgm:spPr>
        <a:xfrm>
          <a:off x="2681960" y="1098079"/>
          <a:ext cx="3206283" cy="756584"/>
        </a:xfrm>
        <a:prstGeom prst="roundRect">
          <a:avLst>
            <a:gd name="adj" fmla="val 10000"/>
          </a:avLst>
        </a:prstGeom>
      </dgm:spPr>
    </dgm:pt>
    <dgm:pt modelId="{F3B91057-2B04-4F3F-A1B7-1AF9816682FA}" type="pres">
      <dgm:prSet presAssocID="{15CAA0BB-2D52-4C7B-99B7-CB685D1A8300}" presName="level3hierChild" presStyleCnt="0"/>
      <dgm:spPr/>
    </dgm:pt>
    <dgm:pt modelId="{5271C779-54E0-49A6-9648-7898582AAF0F}" type="pres">
      <dgm:prSet presAssocID="{5C303915-FFAA-4C17-BA25-FE9212508206}" presName="conn2-1" presStyleLbl="parChTrans1D3" presStyleIdx="1" presStyleCnt="7"/>
      <dgm:spPr/>
    </dgm:pt>
    <dgm:pt modelId="{FC70CAED-0E95-4EB9-8085-EA2BA3034226}" type="pres">
      <dgm:prSet presAssocID="{5C303915-FFAA-4C17-BA25-FE9212508206}" presName="connTx" presStyleLbl="parChTrans1D3" presStyleIdx="1" presStyleCnt="7"/>
      <dgm:spPr/>
    </dgm:pt>
    <dgm:pt modelId="{B6E9D1F9-0135-4311-8847-F14E48AF5A6D}" type="pres">
      <dgm:prSet presAssocID="{ACFE66F5-81EA-44A9-BA08-58262DBBCB20}" presName="root2" presStyleCnt="0"/>
      <dgm:spPr/>
    </dgm:pt>
    <dgm:pt modelId="{7EFCB9F2-4BA8-4873-ABC3-221655BF0201}" type="pres">
      <dgm:prSet presAssocID="{ACFE66F5-81EA-44A9-BA08-58262DBBCB20}" presName="LevelTwoTextNode" presStyleLbl="node3" presStyleIdx="1" presStyleCnt="7" custScaleX="144330">
        <dgm:presLayoutVars>
          <dgm:chPref val="3"/>
        </dgm:presLayoutVars>
      </dgm:prSet>
      <dgm:spPr>
        <a:xfrm>
          <a:off x="6493511" y="1098079"/>
          <a:ext cx="1513168" cy="756584"/>
        </a:xfrm>
        <a:prstGeom prst="roundRect">
          <a:avLst>
            <a:gd name="adj" fmla="val 10000"/>
          </a:avLst>
        </a:prstGeom>
      </dgm:spPr>
    </dgm:pt>
    <dgm:pt modelId="{04B14A0C-7E0E-4D0B-840D-C5E904041F25}" type="pres">
      <dgm:prSet presAssocID="{ACFE66F5-81EA-44A9-BA08-58262DBBCB20}" presName="level3hierChild" presStyleCnt="0"/>
      <dgm:spPr/>
    </dgm:pt>
    <dgm:pt modelId="{4B55D892-A9D6-425A-8FF8-327A3F779B8E}" type="pres">
      <dgm:prSet presAssocID="{076E209C-34E6-443D-8209-D56CC9658C8C}" presName="conn2-1" presStyleLbl="parChTrans1D2" presStyleIdx="2" presStyleCnt="5"/>
      <dgm:spPr/>
    </dgm:pt>
    <dgm:pt modelId="{757ED113-EAB8-4EDC-AFCD-15940226AE10}" type="pres">
      <dgm:prSet presAssocID="{076E209C-34E6-443D-8209-D56CC9658C8C}" presName="connTx" presStyleLbl="parChTrans1D2" presStyleIdx="2" presStyleCnt="5"/>
      <dgm:spPr/>
    </dgm:pt>
    <dgm:pt modelId="{0973B1F6-302E-4699-9704-726E40278FF2}" type="pres">
      <dgm:prSet presAssocID="{B97C2AED-A483-4A81-8B72-C7A7FA9F05F9}" presName="root2" presStyleCnt="0"/>
      <dgm:spPr/>
    </dgm:pt>
    <dgm:pt modelId="{2C59695F-D092-4B28-864E-F37D07DE3DDE}" type="pres">
      <dgm:prSet presAssocID="{B97C2AED-A483-4A81-8B72-C7A7FA9F05F9}" presName="LevelTwoTextNode" presStyleLbl="node2" presStyleIdx="2" presStyleCnt="5" custScaleX="147070">
        <dgm:presLayoutVars>
          <dgm:chPref val="3"/>
        </dgm:presLayoutVars>
      </dgm:prSet>
      <dgm:spPr>
        <a:xfrm>
          <a:off x="2681960" y="1968151"/>
          <a:ext cx="3189684" cy="756584"/>
        </a:xfrm>
        <a:prstGeom prst="roundRect">
          <a:avLst>
            <a:gd name="adj" fmla="val 10000"/>
          </a:avLst>
        </a:prstGeom>
      </dgm:spPr>
    </dgm:pt>
    <dgm:pt modelId="{D70D02A7-FE31-413D-8F86-14277BA89E55}" type="pres">
      <dgm:prSet presAssocID="{B97C2AED-A483-4A81-8B72-C7A7FA9F05F9}" presName="level3hierChild" presStyleCnt="0"/>
      <dgm:spPr/>
    </dgm:pt>
    <dgm:pt modelId="{1E44CD1D-0EC6-427C-AE61-1C7D718F9D4A}" type="pres">
      <dgm:prSet presAssocID="{7443D0F3-150A-4E2F-B851-EDA78AEBED33}" presName="conn2-1" presStyleLbl="parChTrans1D3" presStyleIdx="2" presStyleCnt="7"/>
      <dgm:spPr/>
    </dgm:pt>
    <dgm:pt modelId="{5621D504-1961-44B1-B880-A827ACCD5150}" type="pres">
      <dgm:prSet presAssocID="{7443D0F3-150A-4E2F-B851-EDA78AEBED33}" presName="connTx" presStyleLbl="parChTrans1D3" presStyleIdx="2" presStyleCnt="7"/>
      <dgm:spPr/>
    </dgm:pt>
    <dgm:pt modelId="{B63CC032-576D-4F1D-9396-D05DDA39BC4C}" type="pres">
      <dgm:prSet presAssocID="{291A5618-27A2-493D-BCAC-8647B7822DCA}" presName="root2" presStyleCnt="0"/>
      <dgm:spPr/>
    </dgm:pt>
    <dgm:pt modelId="{78C43D0C-9A50-4330-87B8-5F6307043415}" type="pres">
      <dgm:prSet presAssocID="{291A5618-27A2-493D-BCAC-8647B7822DCA}" presName="LevelTwoTextNode" presStyleLbl="node3" presStyleIdx="2" presStyleCnt="7" custScaleX="141567">
        <dgm:presLayoutVars>
          <dgm:chPref val="3"/>
        </dgm:presLayoutVars>
      </dgm:prSet>
      <dgm:spPr>
        <a:prstGeom prst="roundRect">
          <a:avLst>
            <a:gd name="adj" fmla="val 10000"/>
          </a:avLst>
        </a:prstGeom>
      </dgm:spPr>
    </dgm:pt>
    <dgm:pt modelId="{0DE1283E-6674-49DA-BEA9-D157E2FCD54B}" type="pres">
      <dgm:prSet presAssocID="{291A5618-27A2-493D-BCAC-8647B7822DCA}" presName="level3hierChild" presStyleCnt="0"/>
      <dgm:spPr/>
    </dgm:pt>
    <dgm:pt modelId="{12498321-DAB9-4611-B605-7A793695A1F6}" type="pres">
      <dgm:prSet presAssocID="{30F70367-7C26-4140-906E-7C43F8596502}" presName="conn2-1" presStyleLbl="parChTrans1D3" presStyleIdx="3" presStyleCnt="7"/>
      <dgm:spPr/>
    </dgm:pt>
    <dgm:pt modelId="{C1C3D416-1207-4707-81EC-2E339200EB54}" type="pres">
      <dgm:prSet presAssocID="{30F70367-7C26-4140-906E-7C43F8596502}" presName="connTx" presStyleLbl="parChTrans1D3" presStyleIdx="3" presStyleCnt="7"/>
      <dgm:spPr/>
    </dgm:pt>
    <dgm:pt modelId="{9F3A3F1B-88B6-4CDE-AA39-F1847C4F8776}" type="pres">
      <dgm:prSet presAssocID="{9AC5324F-2C38-4024-BB61-5E017916243E}" presName="root2" presStyleCnt="0"/>
      <dgm:spPr/>
    </dgm:pt>
    <dgm:pt modelId="{C26EB0F0-E8B0-4786-9070-60A8165FD306}" type="pres">
      <dgm:prSet presAssocID="{9AC5324F-2C38-4024-BB61-5E017916243E}" presName="LevelTwoTextNode" presStyleLbl="node3" presStyleIdx="3" presStyleCnt="7" custScaleX="140966">
        <dgm:presLayoutVars>
          <dgm:chPref val="3"/>
        </dgm:presLayoutVars>
      </dgm:prSet>
      <dgm:spPr/>
    </dgm:pt>
    <dgm:pt modelId="{7C4DDB58-EBE2-41FB-9C92-A4EA2D0063B2}" type="pres">
      <dgm:prSet presAssocID="{9AC5324F-2C38-4024-BB61-5E017916243E}" presName="level3hierChild" presStyleCnt="0"/>
      <dgm:spPr/>
    </dgm:pt>
    <dgm:pt modelId="{BECA73DD-8FAA-48B5-9611-8C1BF286ED43}" type="pres">
      <dgm:prSet presAssocID="{D579CEBB-B000-496D-87EB-DDC2F3E613BE}" presName="conn2-1" presStyleLbl="parChTrans1D2" presStyleIdx="3" presStyleCnt="5"/>
      <dgm:spPr/>
    </dgm:pt>
    <dgm:pt modelId="{77149D72-4D35-42E8-B132-E9E913122587}" type="pres">
      <dgm:prSet presAssocID="{D579CEBB-B000-496D-87EB-DDC2F3E613BE}" presName="connTx" presStyleLbl="parChTrans1D2" presStyleIdx="3" presStyleCnt="5"/>
      <dgm:spPr/>
    </dgm:pt>
    <dgm:pt modelId="{21FE4F29-800F-42F4-AC3A-A5EA1D1A948F}" type="pres">
      <dgm:prSet presAssocID="{E43434D6-F345-4D39-8D8C-0DD318037FEE}" presName="root2" presStyleCnt="0"/>
      <dgm:spPr/>
    </dgm:pt>
    <dgm:pt modelId="{0E72CEBA-D863-47E2-BCE9-7F7B89D0B9D6}" type="pres">
      <dgm:prSet presAssocID="{E43434D6-F345-4D39-8D8C-0DD318037FEE}" presName="LevelTwoTextNode" presStyleLbl="node2" presStyleIdx="3" presStyleCnt="5" custScaleX="149212">
        <dgm:presLayoutVars>
          <dgm:chPref val="3"/>
        </dgm:presLayoutVars>
      </dgm:prSet>
      <dgm:spPr>
        <a:xfrm>
          <a:off x="2681960" y="2838223"/>
          <a:ext cx="3189926" cy="756584"/>
        </a:xfrm>
        <a:prstGeom prst="roundRect">
          <a:avLst>
            <a:gd name="adj" fmla="val 10000"/>
          </a:avLst>
        </a:prstGeom>
      </dgm:spPr>
    </dgm:pt>
    <dgm:pt modelId="{111C5ED5-C3F6-4ADA-BE1E-734DB18E67C6}" type="pres">
      <dgm:prSet presAssocID="{E43434D6-F345-4D39-8D8C-0DD318037FEE}" presName="level3hierChild" presStyleCnt="0"/>
      <dgm:spPr/>
    </dgm:pt>
    <dgm:pt modelId="{5CACD129-C8D4-4233-BED7-B5134AB19DF2}" type="pres">
      <dgm:prSet presAssocID="{6C8BB326-4D89-46FC-8FA5-12B531EEF325}" presName="conn2-1" presStyleLbl="parChTrans1D3" presStyleIdx="4" presStyleCnt="7"/>
      <dgm:spPr/>
    </dgm:pt>
    <dgm:pt modelId="{C592FB48-4B84-4539-A83A-C833C7DF2EF6}" type="pres">
      <dgm:prSet presAssocID="{6C8BB326-4D89-46FC-8FA5-12B531EEF325}" presName="connTx" presStyleLbl="parChTrans1D3" presStyleIdx="4" presStyleCnt="7"/>
      <dgm:spPr/>
    </dgm:pt>
    <dgm:pt modelId="{2BC92451-A232-45FD-BB24-AE70903CDFBA}" type="pres">
      <dgm:prSet presAssocID="{88D876F4-53F0-462B-A9D9-89AAC013A8BB}" presName="root2" presStyleCnt="0"/>
      <dgm:spPr/>
    </dgm:pt>
    <dgm:pt modelId="{2A1DAED6-6208-490E-AD0A-9092EC7A6164}" type="pres">
      <dgm:prSet presAssocID="{88D876F4-53F0-462B-A9D9-89AAC013A8BB}" presName="LevelTwoTextNode" presStyleLbl="node3" presStyleIdx="4" presStyleCnt="7" custScaleX="139425">
        <dgm:presLayoutVars>
          <dgm:chPref val="3"/>
        </dgm:presLayoutVars>
      </dgm:prSet>
      <dgm:spPr>
        <a:prstGeom prst="roundRect">
          <a:avLst>
            <a:gd name="adj" fmla="val 10000"/>
          </a:avLst>
        </a:prstGeom>
      </dgm:spPr>
    </dgm:pt>
    <dgm:pt modelId="{44C8B996-715C-4BF6-851E-2364D4979E54}" type="pres">
      <dgm:prSet presAssocID="{88D876F4-53F0-462B-A9D9-89AAC013A8BB}" presName="level3hierChild" presStyleCnt="0"/>
      <dgm:spPr/>
    </dgm:pt>
    <dgm:pt modelId="{B43FAB2A-1C16-4FC7-9975-EB04844AC0E1}" type="pres">
      <dgm:prSet presAssocID="{6C31D07E-FD25-4CE7-8DC0-653704BBD07F}" presName="conn2-1" presStyleLbl="parChTrans1D3" presStyleIdx="5" presStyleCnt="7"/>
      <dgm:spPr/>
    </dgm:pt>
    <dgm:pt modelId="{2A0D82D8-1DF9-4D72-9C4B-14603BC7820D}" type="pres">
      <dgm:prSet presAssocID="{6C31D07E-FD25-4CE7-8DC0-653704BBD07F}" presName="connTx" presStyleLbl="parChTrans1D3" presStyleIdx="5" presStyleCnt="7"/>
      <dgm:spPr/>
    </dgm:pt>
    <dgm:pt modelId="{5DDBBA3A-8883-4E5F-9C87-7032E2AFAB20}" type="pres">
      <dgm:prSet presAssocID="{2BDB420C-EBB2-4673-880B-03264005A068}" presName="root2" presStyleCnt="0"/>
      <dgm:spPr/>
    </dgm:pt>
    <dgm:pt modelId="{3E2D462D-D9C8-448E-93CB-285BEE9940C3}" type="pres">
      <dgm:prSet presAssocID="{2BDB420C-EBB2-4673-880B-03264005A068}" presName="LevelTwoTextNode" presStyleLbl="node3" presStyleIdx="5" presStyleCnt="7" custScaleX="136950">
        <dgm:presLayoutVars>
          <dgm:chPref val="3"/>
        </dgm:presLayoutVars>
      </dgm:prSet>
      <dgm:spPr/>
    </dgm:pt>
    <dgm:pt modelId="{6276B0E2-9124-4E4F-ADDB-BC0140673D18}" type="pres">
      <dgm:prSet presAssocID="{2BDB420C-EBB2-4673-880B-03264005A068}" presName="level3hierChild" presStyleCnt="0"/>
      <dgm:spPr/>
    </dgm:pt>
    <dgm:pt modelId="{AEF6A283-3F54-4900-89C4-98E84611480B}" type="pres">
      <dgm:prSet presAssocID="{100DE266-20E3-42D3-8FCF-5DEE83825205}" presName="conn2-1" presStyleLbl="parChTrans1D2" presStyleIdx="4" presStyleCnt="5"/>
      <dgm:spPr/>
    </dgm:pt>
    <dgm:pt modelId="{12CBD201-5004-4CC1-B922-12758E329FFB}" type="pres">
      <dgm:prSet presAssocID="{100DE266-20E3-42D3-8FCF-5DEE83825205}" presName="connTx" presStyleLbl="parChTrans1D2" presStyleIdx="4" presStyleCnt="5"/>
      <dgm:spPr/>
    </dgm:pt>
    <dgm:pt modelId="{C5DDA507-3E88-4942-8466-5254DABA55F7}" type="pres">
      <dgm:prSet presAssocID="{2BAC6BF3-9057-4397-AE44-B873BEABB478}" presName="root2" presStyleCnt="0"/>
      <dgm:spPr/>
    </dgm:pt>
    <dgm:pt modelId="{1CED896D-69EA-48FA-8206-DF33269C920B}" type="pres">
      <dgm:prSet presAssocID="{2BAC6BF3-9057-4397-AE44-B873BEABB478}" presName="LevelTwoTextNode" presStyleLbl="node2" presStyleIdx="4" presStyleCnt="5" custScaleX="155638">
        <dgm:presLayoutVars>
          <dgm:chPref val="3"/>
        </dgm:presLayoutVars>
      </dgm:prSet>
      <dgm:spPr>
        <a:xfrm>
          <a:off x="2681960" y="3708295"/>
          <a:ext cx="3175051" cy="756584"/>
        </a:xfrm>
        <a:prstGeom prst="roundRect">
          <a:avLst>
            <a:gd name="adj" fmla="val 10000"/>
          </a:avLst>
        </a:prstGeom>
      </dgm:spPr>
    </dgm:pt>
    <dgm:pt modelId="{2EEF3822-B8E2-4AFE-8264-E330D1DC92C8}" type="pres">
      <dgm:prSet presAssocID="{2BAC6BF3-9057-4397-AE44-B873BEABB478}" presName="level3hierChild" presStyleCnt="0"/>
      <dgm:spPr/>
    </dgm:pt>
    <dgm:pt modelId="{D4264652-1057-402E-ABD4-D3A13F07E5C5}" type="pres">
      <dgm:prSet presAssocID="{3637DFFC-2585-449E-A6CC-22C9F7C33DC4}" presName="conn2-1" presStyleLbl="parChTrans1D3" presStyleIdx="6" presStyleCnt="7"/>
      <dgm:spPr/>
    </dgm:pt>
    <dgm:pt modelId="{A6DA683A-F3C7-49DA-9B97-FB8EB181DDE7}" type="pres">
      <dgm:prSet presAssocID="{3637DFFC-2585-449E-A6CC-22C9F7C33DC4}" presName="connTx" presStyleLbl="parChTrans1D3" presStyleIdx="6" presStyleCnt="7"/>
      <dgm:spPr/>
    </dgm:pt>
    <dgm:pt modelId="{9D9FCD81-B3F1-460B-A93B-1BE6C045E766}" type="pres">
      <dgm:prSet presAssocID="{7F0C4D60-A446-4887-AFF4-C28F14D97697}" presName="root2" presStyleCnt="0"/>
      <dgm:spPr/>
    </dgm:pt>
    <dgm:pt modelId="{FA832BA1-223D-4D44-9804-85C1757C0C41}" type="pres">
      <dgm:prSet presAssocID="{7F0C4D60-A446-4887-AFF4-C28F14D97697}" presName="LevelTwoTextNode" presStyleLbl="node3" presStyleIdx="6" presStyleCnt="7" custScaleX="130643" custLinFactNeighborX="-3213">
        <dgm:presLayoutVars>
          <dgm:chPref val="3"/>
        </dgm:presLayoutVars>
      </dgm:prSet>
      <dgm:spPr>
        <a:prstGeom prst="roundRect">
          <a:avLst>
            <a:gd name="adj" fmla="val 10000"/>
          </a:avLst>
        </a:prstGeom>
      </dgm:spPr>
    </dgm:pt>
    <dgm:pt modelId="{9A5FFF26-0AE3-478D-BD4A-D39E62122B1F}" type="pres">
      <dgm:prSet presAssocID="{7F0C4D60-A446-4887-AFF4-C28F14D97697}" presName="level3hierChild" presStyleCnt="0"/>
      <dgm:spPr/>
    </dgm:pt>
  </dgm:ptLst>
  <dgm:cxnLst>
    <dgm:cxn modelId="{BA7A4503-C1F0-48BA-B8A9-1C2161112E07}" type="presOf" srcId="{7443D0F3-150A-4E2F-B851-EDA78AEBED33}" destId="{1E44CD1D-0EC6-427C-AE61-1C7D718F9D4A}" srcOrd="0" destOrd="0" presId="urn:microsoft.com/office/officeart/2005/8/layout/hierarchy2"/>
    <dgm:cxn modelId="{D418C50B-A8BB-49EB-A98F-75FF4C32E597}" type="presOf" srcId="{9AC5324F-2C38-4024-BB61-5E017916243E}" destId="{C26EB0F0-E8B0-4786-9070-60A8165FD306}" srcOrd="0" destOrd="0" presId="urn:microsoft.com/office/officeart/2005/8/layout/hierarchy2"/>
    <dgm:cxn modelId="{D6684E0F-66FC-4C36-BF9C-45A8CC0DBB79}" type="presOf" srcId="{18ECB499-9C74-40DA-B5FD-44BD6AE03D0F}" destId="{8B6CB9C5-D560-4F50-92CF-228DDB646B8F}" srcOrd="1" destOrd="0" presId="urn:microsoft.com/office/officeart/2005/8/layout/hierarchy2"/>
    <dgm:cxn modelId="{B8AEAE14-C228-40B7-A0FD-88A64ED28E7C}" srcId="{5D3F5FA0-A5F4-4509-96A4-CE3237C1E13D}" destId="{2BAC6BF3-9057-4397-AE44-B873BEABB478}" srcOrd="4" destOrd="0" parTransId="{100DE266-20E3-42D3-8FCF-5DEE83825205}" sibTransId="{714C7312-70F9-458F-9C0A-14117D977643}"/>
    <dgm:cxn modelId="{F9D46816-51F5-4025-8B08-828B54C7FF0B}" type="presOf" srcId="{B6F0471A-0A7E-4A66-B721-0B2CDC5F3C8A}" destId="{8D3EBC08-B025-4274-939C-7C83FA8513DB}" srcOrd="0" destOrd="0" presId="urn:microsoft.com/office/officeart/2005/8/layout/hierarchy2"/>
    <dgm:cxn modelId="{6D2EB222-FA68-494A-9A94-1730FC14144E}" type="presOf" srcId="{6C8BB326-4D89-46FC-8FA5-12B531EEF325}" destId="{5CACD129-C8D4-4233-BED7-B5134AB19DF2}" srcOrd="0" destOrd="0" presId="urn:microsoft.com/office/officeart/2005/8/layout/hierarchy2"/>
    <dgm:cxn modelId="{A83DD122-44E0-4A5A-87DB-E20F3B731586}" type="presOf" srcId="{6C31D07E-FD25-4CE7-8DC0-653704BBD07F}" destId="{B43FAB2A-1C16-4FC7-9975-EB04844AC0E1}" srcOrd="0" destOrd="0" presId="urn:microsoft.com/office/officeart/2005/8/layout/hierarchy2"/>
    <dgm:cxn modelId="{CB30A124-B3DB-46D1-85DE-E51D4E39BABC}" srcId="{15CAA0BB-2D52-4C7B-99B7-CB685D1A8300}" destId="{ACFE66F5-81EA-44A9-BA08-58262DBBCB20}" srcOrd="0" destOrd="0" parTransId="{5C303915-FFAA-4C17-BA25-FE9212508206}" sibTransId="{4D9120DC-D3BA-4B35-86C5-356CFA2B6043}"/>
    <dgm:cxn modelId="{94D25C26-EB50-416F-AECA-27CCC6DFE35A}" type="presOf" srcId="{076E209C-34E6-443D-8209-D56CC9658C8C}" destId="{4B55D892-A9D6-425A-8FF8-327A3F779B8E}" srcOrd="0" destOrd="0" presId="urn:microsoft.com/office/officeart/2005/8/layout/hierarchy2"/>
    <dgm:cxn modelId="{1C7A6B28-9E84-4CCB-B33D-312D65873AC0}" srcId="{34E0F276-EDA4-49D0-8853-36F56B096C94}" destId="{5D3F5FA0-A5F4-4509-96A4-CE3237C1E13D}" srcOrd="0" destOrd="0" parTransId="{D83BA286-FA72-4C07-BD0C-1A104104BDBE}" sibTransId="{8E2126A8-B55E-46D3-BAFA-5A09E616C19A}"/>
    <dgm:cxn modelId="{9A93312B-E475-40F0-B4AA-00AA8768AD12}" type="presOf" srcId="{100DE266-20E3-42D3-8FCF-5DEE83825205}" destId="{AEF6A283-3F54-4900-89C4-98E84611480B}" srcOrd="0" destOrd="0" presId="urn:microsoft.com/office/officeart/2005/8/layout/hierarchy2"/>
    <dgm:cxn modelId="{1B12CB2C-6B27-4FCF-AFD3-4FE590968EA0}" srcId="{B97C2AED-A483-4A81-8B72-C7A7FA9F05F9}" destId="{291A5618-27A2-493D-BCAC-8647B7822DCA}" srcOrd="0" destOrd="0" parTransId="{7443D0F3-150A-4E2F-B851-EDA78AEBED33}" sibTransId="{9FBC3606-0FDB-4FEE-A144-357A61DE4173}"/>
    <dgm:cxn modelId="{2E4A8534-1D8D-4AE7-8E8E-7E8D992EE810}" srcId="{DEDD1590-D42B-464B-B49B-3730A8464BF3}" destId="{ECF60E7A-F83E-4527-A57D-44C2AE25F752}" srcOrd="0" destOrd="0" parTransId="{875B765C-F15F-4CC9-842D-2D396EA5EEDB}" sibTransId="{D9185139-8775-4D0F-A16C-BCEA5D77F706}"/>
    <dgm:cxn modelId="{0E8A9D34-FDDA-4509-8FBD-C7EB9EE79509}" type="presOf" srcId="{7F0C4D60-A446-4887-AFF4-C28F14D97697}" destId="{FA832BA1-223D-4D44-9804-85C1757C0C41}" srcOrd="0" destOrd="0" presId="urn:microsoft.com/office/officeart/2005/8/layout/hierarchy2"/>
    <dgm:cxn modelId="{5AC2A135-7E9A-4D22-A9B0-428D2A1DF103}" type="presOf" srcId="{E43434D6-F345-4D39-8D8C-0DD318037FEE}" destId="{0E72CEBA-D863-47E2-BCE9-7F7B89D0B9D6}" srcOrd="0" destOrd="0" presId="urn:microsoft.com/office/officeart/2005/8/layout/hierarchy2"/>
    <dgm:cxn modelId="{E51D933D-8878-4CC3-A702-F38855BE1A48}" type="presOf" srcId="{18ECB499-9C74-40DA-B5FD-44BD6AE03D0F}" destId="{F0398D67-247A-4514-8A01-EE81C1CF359B}" srcOrd="0" destOrd="0" presId="urn:microsoft.com/office/officeart/2005/8/layout/hierarchy2"/>
    <dgm:cxn modelId="{4E9A163E-DDE3-48CD-B1E9-BD1EF2FBB57C}" type="presOf" srcId="{B97C2AED-A483-4A81-8B72-C7A7FA9F05F9}" destId="{2C59695F-D092-4B28-864E-F37D07DE3DDE}" srcOrd="0" destOrd="0" presId="urn:microsoft.com/office/officeart/2005/8/layout/hierarchy2"/>
    <dgm:cxn modelId="{466C2440-129B-488F-9016-E901D719E82A}" type="presOf" srcId="{875B765C-F15F-4CC9-842D-2D396EA5EEDB}" destId="{77B8ECB8-C463-4318-A4CA-DF3E86654554}" srcOrd="0" destOrd="0" presId="urn:microsoft.com/office/officeart/2005/8/layout/hierarchy2"/>
    <dgm:cxn modelId="{35820861-A85C-42FF-B03F-9264740ACF52}" type="presOf" srcId="{ECF60E7A-F83E-4527-A57D-44C2AE25F752}" destId="{AF2716F0-5BC5-40B1-B685-6A14A6A237F6}" srcOrd="0" destOrd="0" presId="urn:microsoft.com/office/officeart/2005/8/layout/hierarchy2"/>
    <dgm:cxn modelId="{DFD3B541-BF3D-4B77-ACE4-AB808CF85973}" srcId="{E43434D6-F345-4D39-8D8C-0DD318037FEE}" destId="{2BDB420C-EBB2-4673-880B-03264005A068}" srcOrd="1" destOrd="0" parTransId="{6C31D07E-FD25-4CE7-8DC0-653704BBD07F}" sibTransId="{68C6C709-108E-4EFE-B0C3-39BBBF11F83A}"/>
    <dgm:cxn modelId="{260C2F47-D799-4066-BB45-B2AE90EEFB7F}" type="presOf" srcId="{30F70367-7C26-4140-906E-7C43F8596502}" destId="{C1C3D416-1207-4707-81EC-2E339200EB54}" srcOrd="1" destOrd="0" presId="urn:microsoft.com/office/officeart/2005/8/layout/hierarchy2"/>
    <dgm:cxn modelId="{27A71368-390C-461A-8A2B-4F44374717D3}" type="presOf" srcId="{30F70367-7C26-4140-906E-7C43F8596502}" destId="{12498321-DAB9-4611-B605-7A793695A1F6}" srcOrd="0" destOrd="0" presId="urn:microsoft.com/office/officeart/2005/8/layout/hierarchy2"/>
    <dgm:cxn modelId="{2282E36A-9A4A-4517-B15D-49E34BC78D76}" type="presOf" srcId="{076E209C-34E6-443D-8209-D56CC9658C8C}" destId="{757ED113-EAB8-4EDC-AFCD-15940226AE10}" srcOrd="1" destOrd="0" presId="urn:microsoft.com/office/officeart/2005/8/layout/hierarchy2"/>
    <dgm:cxn modelId="{0F00774D-2C00-4AE0-8FE5-42242635C6AD}" type="presOf" srcId="{100DE266-20E3-42D3-8FCF-5DEE83825205}" destId="{12CBD201-5004-4CC1-B922-12758E329FFB}" srcOrd="1" destOrd="0" presId="urn:microsoft.com/office/officeart/2005/8/layout/hierarchy2"/>
    <dgm:cxn modelId="{E911D44F-9D1A-4458-B141-A2C7815E0520}" srcId="{2BAC6BF3-9057-4397-AE44-B873BEABB478}" destId="{7F0C4D60-A446-4887-AFF4-C28F14D97697}" srcOrd="0" destOrd="0" parTransId="{3637DFFC-2585-449E-A6CC-22C9F7C33DC4}" sibTransId="{1FE4DAD9-848A-440C-8A34-E54091FF18C8}"/>
    <dgm:cxn modelId="{740C6050-A6E1-4468-8829-FFEE9A6D3662}" type="presOf" srcId="{5D3F5FA0-A5F4-4509-96A4-CE3237C1E13D}" destId="{9C828021-D53A-48DD-BE9B-802767C9AD23}" srcOrd="0" destOrd="0" presId="urn:microsoft.com/office/officeart/2005/8/layout/hierarchy2"/>
    <dgm:cxn modelId="{2B912B54-9899-48C7-804C-C35E591B35D2}" type="presOf" srcId="{3637DFFC-2585-449E-A6CC-22C9F7C33DC4}" destId="{D4264652-1057-402E-ABD4-D3A13F07E5C5}" srcOrd="0" destOrd="0" presId="urn:microsoft.com/office/officeart/2005/8/layout/hierarchy2"/>
    <dgm:cxn modelId="{DAA55954-FE5C-432D-B7E4-EFEC4984448D}" type="presOf" srcId="{ACFE66F5-81EA-44A9-BA08-58262DBBCB20}" destId="{7EFCB9F2-4BA8-4873-ABC3-221655BF0201}" srcOrd="0" destOrd="0" presId="urn:microsoft.com/office/officeart/2005/8/layout/hierarchy2"/>
    <dgm:cxn modelId="{52695D79-A59C-463D-86C0-E3235AAC168B}" type="presOf" srcId="{B6F0471A-0A7E-4A66-B721-0B2CDC5F3C8A}" destId="{8C3885DE-41A2-4F34-BFE2-113FEB95039C}" srcOrd="1" destOrd="0" presId="urn:microsoft.com/office/officeart/2005/8/layout/hierarchy2"/>
    <dgm:cxn modelId="{84B2B57F-0223-43D0-B8DB-349A6EF3A93A}" srcId="{5D3F5FA0-A5F4-4509-96A4-CE3237C1E13D}" destId="{B97C2AED-A483-4A81-8B72-C7A7FA9F05F9}" srcOrd="2" destOrd="0" parTransId="{076E209C-34E6-443D-8209-D56CC9658C8C}" sibTransId="{05282B4D-7D66-4776-B9BE-648F9296632E}"/>
    <dgm:cxn modelId="{0ECB3681-D527-4546-A857-1D27BE7BBB6C}" type="presOf" srcId="{6C31D07E-FD25-4CE7-8DC0-653704BBD07F}" destId="{2A0D82D8-1DF9-4D72-9C4B-14603BC7820D}" srcOrd="1" destOrd="0" presId="urn:microsoft.com/office/officeart/2005/8/layout/hierarchy2"/>
    <dgm:cxn modelId="{CD12DD8C-DA6E-4830-B1F1-EBB017C83DC1}" type="presOf" srcId="{DEDD1590-D42B-464B-B49B-3730A8464BF3}" destId="{E1819DC5-EDF0-416A-8D0A-C1EC8EF4AFEB}" srcOrd="0" destOrd="0" presId="urn:microsoft.com/office/officeart/2005/8/layout/hierarchy2"/>
    <dgm:cxn modelId="{0F3FDF8E-5BB1-4EFE-AE1C-A36EFD77EA8E}" srcId="{5D3F5FA0-A5F4-4509-96A4-CE3237C1E13D}" destId="{15CAA0BB-2D52-4C7B-99B7-CB685D1A8300}" srcOrd="1" destOrd="0" parTransId="{18ECB499-9C74-40DA-B5FD-44BD6AE03D0F}" sibTransId="{179839A0-96B2-46A0-9B17-FE4139F1B873}"/>
    <dgm:cxn modelId="{6E66DC94-754B-4069-8AA3-66D5CD420D02}" type="presOf" srcId="{6C8BB326-4D89-46FC-8FA5-12B531EEF325}" destId="{C592FB48-4B84-4539-A83A-C833C7DF2EF6}" srcOrd="1" destOrd="0" presId="urn:microsoft.com/office/officeart/2005/8/layout/hierarchy2"/>
    <dgm:cxn modelId="{ADEE4195-178C-4FC7-9D0C-46E17611A6D6}" srcId="{B97C2AED-A483-4A81-8B72-C7A7FA9F05F9}" destId="{9AC5324F-2C38-4024-BB61-5E017916243E}" srcOrd="1" destOrd="0" parTransId="{30F70367-7C26-4140-906E-7C43F8596502}" sibTransId="{A9166E64-17C0-499E-A245-BDFC39FD4052}"/>
    <dgm:cxn modelId="{C0FCC9A4-1B6C-4B72-ACD2-21B8AED3C7B5}" type="presOf" srcId="{D579CEBB-B000-496D-87EB-DDC2F3E613BE}" destId="{77149D72-4D35-42E8-B132-E9E913122587}" srcOrd="1" destOrd="0" presId="urn:microsoft.com/office/officeart/2005/8/layout/hierarchy2"/>
    <dgm:cxn modelId="{52FE72A7-47DE-45ED-86FF-0340CE96CB94}" type="presOf" srcId="{7443D0F3-150A-4E2F-B851-EDA78AEBED33}" destId="{5621D504-1961-44B1-B880-A827ACCD5150}" srcOrd="1" destOrd="0" presId="urn:microsoft.com/office/officeart/2005/8/layout/hierarchy2"/>
    <dgm:cxn modelId="{5F05A7A8-A820-4F35-A63A-BA78BBC7A12C}" type="presOf" srcId="{2BDB420C-EBB2-4673-880B-03264005A068}" destId="{3E2D462D-D9C8-448E-93CB-285BEE9940C3}" srcOrd="0" destOrd="0" presId="urn:microsoft.com/office/officeart/2005/8/layout/hierarchy2"/>
    <dgm:cxn modelId="{3E2141A9-280D-498F-AE5E-3BD75B281E4B}" type="presOf" srcId="{D579CEBB-B000-496D-87EB-DDC2F3E613BE}" destId="{BECA73DD-8FAA-48B5-9611-8C1BF286ED43}" srcOrd="0" destOrd="0" presId="urn:microsoft.com/office/officeart/2005/8/layout/hierarchy2"/>
    <dgm:cxn modelId="{09FD50B0-30FB-4532-9FAF-F170A926CD55}" srcId="{E43434D6-F345-4D39-8D8C-0DD318037FEE}" destId="{88D876F4-53F0-462B-A9D9-89AAC013A8BB}" srcOrd="0" destOrd="0" parTransId="{6C8BB326-4D89-46FC-8FA5-12B531EEF325}" sibTransId="{9F754430-DC90-417D-9523-B447FFF7B90C}"/>
    <dgm:cxn modelId="{B32704B3-9B67-4191-8DA3-68A042CAB358}" srcId="{5D3F5FA0-A5F4-4509-96A4-CE3237C1E13D}" destId="{DEDD1590-D42B-464B-B49B-3730A8464BF3}" srcOrd="0" destOrd="0" parTransId="{B6F0471A-0A7E-4A66-B721-0B2CDC5F3C8A}" sibTransId="{E63ADCD6-A932-47BC-9E03-2A8ABA7D4868}"/>
    <dgm:cxn modelId="{C04CACB4-ACE1-4884-B59D-41B279E5245C}" srcId="{5D3F5FA0-A5F4-4509-96A4-CE3237C1E13D}" destId="{E43434D6-F345-4D39-8D8C-0DD318037FEE}" srcOrd="3" destOrd="0" parTransId="{D579CEBB-B000-496D-87EB-DDC2F3E613BE}" sibTransId="{20A4D1BC-CBAF-46BF-81FF-5DA9A3AEC1D7}"/>
    <dgm:cxn modelId="{813EDBB6-630F-48BB-8289-ADCB4DD43E50}" type="presOf" srcId="{5C303915-FFAA-4C17-BA25-FE9212508206}" destId="{5271C779-54E0-49A6-9648-7898582AAF0F}" srcOrd="0" destOrd="0" presId="urn:microsoft.com/office/officeart/2005/8/layout/hierarchy2"/>
    <dgm:cxn modelId="{1B5093BB-E165-4D97-846F-806456399FA0}" type="presOf" srcId="{2BAC6BF3-9057-4397-AE44-B873BEABB478}" destId="{1CED896D-69EA-48FA-8206-DF33269C920B}" srcOrd="0" destOrd="0" presId="urn:microsoft.com/office/officeart/2005/8/layout/hierarchy2"/>
    <dgm:cxn modelId="{11B9CFBE-FEC3-4C95-8416-660DF2FB57D4}" type="presOf" srcId="{875B765C-F15F-4CC9-842D-2D396EA5EEDB}" destId="{C6006157-AE94-4A06-B98A-3D8804B7B296}" srcOrd="1" destOrd="0" presId="urn:microsoft.com/office/officeart/2005/8/layout/hierarchy2"/>
    <dgm:cxn modelId="{DAC29CC0-C4C4-4D11-A1CD-509DE5019CBA}" type="presOf" srcId="{88D876F4-53F0-462B-A9D9-89AAC013A8BB}" destId="{2A1DAED6-6208-490E-AD0A-9092EC7A6164}" srcOrd="0" destOrd="0" presId="urn:microsoft.com/office/officeart/2005/8/layout/hierarchy2"/>
    <dgm:cxn modelId="{85DAD0D3-3C0A-429F-AA9A-F9120BCADA43}" type="presOf" srcId="{3637DFFC-2585-449E-A6CC-22C9F7C33DC4}" destId="{A6DA683A-F3C7-49DA-9B97-FB8EB181DDE7}" srcOrd="1" destOrd="0" presId="urn:microsoft.com/office/officeart/2005/8/layout/hierarchy2"/>
    <dgm:cxn modelId="{D4D099D4-F7ED-451C-9338-1FC92D41C37B}" type="presOf" srcId="{5C303915-FFAA-4C17-BA25-FE9212508206}" destId="{FC70CAED-0E95-4EB9-8085-EA2BA3034226}" srcOrd="1" destOrd="0" presId="urn:microsoft.com/office/officeart/2005/8/layout/hierarchy2"/>
    <dgm:cxn modelId="{569D87E6-0AB5-47B1-A70F-97599D3491E5}" type="presOf" srcId="{34E0F276-EDA4-49D0-8853-36F56B096C94}" destId="{32CB1997-60FA-4CC8-9AE1-12E51E12922A}" srcOrd="0" destOrd="0" presId="urn:microsoft.com/office/officeart/2005/8/layout/hierarchy2"/>
    <dgm:cxn modelId="{CCBE09EA-EEAF-41C7-9D34-57D1E841046E}" type="presOf" srcId="{291A5618-27A2-493D-BCAC-8647B7822DCA}" destId="{78C43D0C-9A50-4330-87B8-5F6307043415}" srcOrd="0" destOrd="0" presId="urn:microsoft.com/office/officeart/2005/8/layout/hierarchy2"/>
    <dgm:cxn modelId="{047E73F9-559F-414B-8EF3-1D627E21FC5C}" type="presOf" srcId="{15CAA0BB-2D52-4C7B-99B7-CB685D1A8300}" destId="{249F2E0C-8442-4721-B480-2AE45F905066}" srcOrd="0" destOrd="0" presId="urn:microsoft.com/office/officeart/2005/8/layout/hierarchy2"/>
    <dgm:cxn modelId="{51271C78-B675-4E54-AFDE-57BE1102537E}" type="presParOf" srcId="{32CB1997-60FA-4CC8-9AE1-12E51E12922A}" destId="{F9248773-E703-44C0-843F-6C83BB76288C}" srcOrd="0" destOrd="0" presId="urn:microsoft.com/office/officeart/2005/8/layout/hierarchy2"/>
    <dgm:cxn modelId="{9DAF659E-34CD-4B83-8AA1-583EE590C91A}" type="presParOf" srcId="{F9248773-E703-44C0-843F-6C83BB76288C}" destId="{9C828021-D53A-48DD-BE9B-802767C9AD23}" srcOrd="0" destOrd="0" presId="urn:microsoft.com/office/officeart/2005/8/layout/hierarchy2"/>
    <dgm:cxn modelId="{5B7C9467-EF56-44DD-900B-4DD2EBC41FED}" type="presParOf" srcId="{F9248773-E703-44C0-843F-6C83BB76288C}" destId="{B738940B-3C45-43CD-B0B8-C5A9C35A49AD}" srcOrd="1" destOrd="0" presId="urn:microsoft.com/office/officeart/2005/8/layout/hierarchy2"/>
    <dgm:cxn modelId="{FA1923A6-8AD8-46C4-991E-9FE78BA4DAE7}" type="presParOf" srcId="{B738940B-3C45-43CD-B0B8-C5A9C35A49AD}" destId="{8D3EBC08-B025-4274-939C-7C83FA8513DB}" srcOrd="0" destOrd="0" presId="urn:microsoft.com/office/officeart/2005/8/layout/hierarchy2"/>
    <dgm:cxn modelId="{773E2479-A3A3-440B-9AC6-81BE0B0D124D}" type="presParOf" srcId="{8D3EBC08-B025-4274-939C-7C83FA8513DB}" destId="{8C3885DE-41A2-4F34-BFE2-113FEB95039C}" srcOrd="0" destOrd="0" presId="urn:microsoft.com/office/officeart/2005/8/layout/hierarchy2"/>
    <dgm:cxn modelId="{6DCF3BCE-1F59-4BE0-B823-8041CCA156E7}" type="presParOf" srcId="{B738940B-3C45-43CD-B0B8-C5A9C35A49AD}" destId="{4FC38F6B-65D5-4EA2-890E-6D8C1BA262FD}" srcOrd="1" destOrd="0" presId="urn:microsoft.com/office/officeart/2005/8/layout/hierarchy2"/>
    <dgm:cxn modelId="{2A4D7A3C-D869-4EF5-B875-A982FE5F96CB}" type="presParOf" srcId="{4FC38F6B-65D5-4EA2-890E-6D8C1BA262FD}" destId="{E1819DC5-EDF0-416A-8D0A-C1EC8EF4AFEB}" srcOrd="0" destOrd="0" presId="urn:microsoft.com/office/officeart/2005/8/layout/hierarchy2"/>
    <dgm:cxn modelId="{2C9DB68C-AABC-4AB0-9B4A-0790F016D653}" type="presParOf" srcId="{4FC38F6B-65D5-4EA2-890E-6D8C1BA262FD}" destId="{486BE9AE-5624-456A-833F-DC3E3309204D}" srcOrd="1" destOrd="0" presId="urn:microsoft.com/office/officeart/2005/8/layout/hierarchy2"/>
    <dgm:cxn modelId="{259F1348-C373-46A7-AEBF-224356C1F142}" type="presParOf" srcId="{486BE9AE-5624-456A-833F-DC3E3309204D}" destId="{77B8ECB8-C463-4318-A4CA-DF3E86654554}" srcOrd="0" destOrd="0" presId="urn:microsoft.com/office/officeart/2005/8/layout/hierarchy2"/>
    <dgm:cxn modelId="{C622B08E-2B6D-4F4E-AB5B-7C356CE39CF4}" type="presParOf" srcId="{77B8ECB8-C463-4318-A4CA-DF3E86654554}" destId="{C6006157-AE94-4A06-B98A-3D8804B7B296}" srcOrd="0" destOrd="0" presId="urn:microsoft.com/office/officeart/2005/8/layout/hierarchy2"/>
    <dgm:cxn modelId="{6BEA2687-C396-4313-86C2-71C93AE2BAB8}" type="presParOf" srcId="{486BE9AE-5624-456A-833F-DC3E3309204D}" destId="{E8F855D2-62E1-4A86-ADDD-A171E8E64715}" srcOrd="1" destOrd="0" presId="urn:microsoft.com/office/officeart/2005/8/layout/hierarchy2"/>
    <dgm:cxn modelId="{43DE0EE5-AF61-4444-942F-74372143AE6C}" type="presParOf" srcId="{E8F855D2-62E1-4A86-ADDD-A171E8E64715}" destId="{AF2716F0-5BC5-40B1-B685-6A14A6A237F6}" srcOrd="0" destOrd="0" presId="urn:microsoft.com/office/officeart/2005/8/layout/hierarchy2"/>
    <dgm:cxn modelId="{75784FFF-BB2E-4395-9762-AEA7E9D4DCA2}" type="presParOf" srcId="{E8F855D2-62E1-4A86-ADDD-A171E8E64715}" destId="{0BE949A6-B3F3-4736-B7A5-261150148490}" srcOrd="1" destOrd="0" presId="urn:microsoft.com/office/officeart/2005/8/layout/hierarchy2"/>
    <dgm:cxn modelId="{D557734D-B50B-4D71-BAED-5D292A22BE61}" type="presParOf" srcId="{B738940B-3C45-43CD-B0B8-C5A9C35A49AD}" destId="{F0398D67-247A-4514-8A01-EE81C1CF359B}" srcOrd="2" destOrd="0" presId="urn:microsoft.com/office/officeart/2005/8/layout/hierarchy2"/>
    <dgm:cxn modelId="{3A6B5B39-5C59-49D2-8866-D02271729783}" type="presParOf" srcId="{F0398D67-247A-4514-8A01-EE81C1CF359B}" destId="{8B6CB9C5-D560-4F50-92CF-228DDB646B8F}" srcOrd="0" destOrd="0" presId="urn:microsoft.com/office/officeart/2005/8/layout/hierarchy2"/>
    <dgm:cxn modelId="{F3CEC11C-CFA0-4C9D-863C-ABB6052BEA9B}" type="presParOf" srcId="{B738940B-3C45-43CD-B0B8-C5A9C35A49AD}" destId="{4255557F-2C30-4C22-A690-D4705B8E2BDB}" srcOrd="3" destOrd="0" presId="urn:microsoft.com/office/officeart/2005/8/layout/hierarchy2"/>
    <dgm:cxn modelId="{9E8795B7-F01C-4FFC-B585-1E250EF89DFA}" type="presParOf" srcId="{4255557F-2C30-4C22-A690-D4705B8E2BDB}" destId="{249F2E0C-8442-4721-B480-2AE45F905066}" srcOrd="0" destOrd="0" presId="urn:microsoft.com/office/officeart/2005/8/layout/hierarchy2"/>
    <dgm:cxn modelId="{385534FC-ED31-44FF-846B-2C26739A6D75}" type="presParOf" srcId="{4255557F-2C30-4C22-A690-D4705B8E2BDB}" destId="{F3B91057-2B04-4F3F-A1B7-1AF9816682FA}" srcOrd="1" destOrd="0" presId="urn:microsoft.com/office/officeart/2005/8/layout/hierarchy2"/>
    <dgm:cxn modelId="{41BAF983-8111-45FE-A9F0-DD5EB779785A}" type="presParOf" srcId="{F3B91057-2B04-4F3F-A1B7-1AF9816682FA}" destId="{5271C779-54E0-49A6-9648-7898582AAF0F}" srcOrd="0" destOrd="0" presId="urn:microsoft.com/office/officeart/2005/8/layout/hierarchy2"/>
    <dgm:cxn modelId="{BA9E4FAA-6C67-4D53-875E-A685A1FD1A12}" type="presParOf" srcId="{5271C779-54E0-49A6-9648-7898582AAF0F}" destId="{FC70CAED-0E95-4EB9-8085-EA2BA3034226}" srcOrd="0" destOrd="0" presId="urn:microsoft.com/office/officeart/2005/8/layout/hierarchy2"/>
    <dgm:cxn modelId="{C23D73F4-C53B-4485-8963-F07834B25013}" type="presParOf" srcId="{F3B91057-2B04-4F3F-A1B7-1AF9816682FA}" destId="{B6E9D1F9-0135-4311-8847-F14E48AF5A6D}" srcOrd="1" destOrd="0" presId="urn:microsoft.com/office/officeart/2005/8/layout/hierarchy2"/>
    <dgm:cxn modelId="{BCEBD558-4B2F-45B9-8A65-7D6E771FE17B}" type="presParOf" srcId="{B6E9D1F9-0135-4311-8847-F14E48AF5A6D}" destId="{7EFCB9F2-4BA8-4873-ABC3-221655BF0201}" srcOrd="0" destOrd="0" presId="urn:microsoft.com/office/officeart/2005/8/layout/hierarchy2"/>
    <dgm:cxn modelId="{931344DF-4132-477F-9375-FB903E55EB87}" type="presParOf" srcId="{B6E9D1F9-0135-4311-8847-F14E48AF5A6D}" destId="{04B14A0C-7E0E-4D0B-840D-C5E904041F25}" srcOrd="1" destOrd="0" presId="urn:microsoft.com/office/officeart/2005/8/layout/hierarchy2"/>
    <dgm:cxn modelId="{5E4DB83F-5D57-4ACF-A175-48580C1C3D2D}" type="presParOf" srcId="{B738940B-3C45-43CD-B0B8-C5A9C35A49AD}" destId="{4B55D892-A9D6-425A-8FF8-327A3F779B8E}" srcOrd="4" destOrd="0" presId="urn:microsoft.com/office/officeart/2005/8/layout/hierarchy2"/>
    <dgm:cxn modelId="{697EA93A-A252-477F-8E96-DA671E8EB125}" type="presParOf" srcId="{4B55D892-A9D6-425A-8FF8-327A3F779B8E}" destId="{757ED113-EAB8-4EDC-AFCD-15940226AE10}" srcOrd="0" destOrd="0" presId="urn:microsoft.com/office/officeart/2005/8/layout/hierarchy2"/>
    <dgm:cxn modelId="{08AA43E3-3DA5-4CFC-A8F7-D65BB2063044}" type="presParOf" srcId="{B738940B-3C45-43CD-B0B8-C5A9C35A49AD}" destId="{0973B1F6-302E-4699-9704-726E40278FF2}" srcOrd="5" destOrd="0" presId="urn:microsoft.com/office/officeart/2005/8/layout/hierarchy2"/>
    <dgm:cxn modelId="{64900DB2-9B74-48F2-B225-EA13A3E6DE6A}" type="presParOf" srcId="{0973B1F6-302E-4699-9704-726E40278FF2}" destId="{2C59695F-D092-4B28-864E-F37D07DE3DDE}" srcOrd="0" destOrd="0" presId="urn:microsoft.com/office/officeart/2005/8/layout/hierarchy2"/>
    <dgm:cxn modelId="{072113DB-E403-49B8-9E40-CD20AA2BE0D7}" type="presParOf" srcId="{0973B1F6-302E-4699-9704-726E40278FF2}" destId="{D70D02A7-FE31-413D-8F86-14277BA89E55}" srcOrd="1" destOrd="0" presId="urn:microsoft.com/office/officeart/2005/8/layout/hierarchy2"/>
    <dgm:cxn modelId="{97445B32-4901-49E6-864F-379D90ADD3B9}" type="presParOf" srcId="{D70D02A7-FE31-413D-8F86-14277BA89E55}" destId="{1E44CD1D-0EC6-427C-AE61-1C7D718F9D4A}" srcOrd="0" destOrd="0" presId="urn:microsoft.com/office/officeart/2005/8/layout/hierarchy2"/>
    <dgm:cxn modelId="{228C7672-32C5-4652-914E-886F8D93ECB6}" type="presParOf" srcId="{1E44CD1D-0EC6-427C-AE61-1C7D718F9D4A}" destId="{5621D504-1961-44B1-B880-A827ACCD5150}" srcOrd="0" destOrd="0" presId="urn:microsoft.com/office/officeart/2005/8/layout/hierarchy2"/>
    <dgm:cxn modelId="{4D566D11-38A1-4E44-A99E-361E571A49BB}" type="presParOf" srcId="{D70D02A7-FE31-413D-8F86-14277BA89E55}" destId="{B63CC032-576D-4F1D-9396-D05DDA39BC4C}" srcOrd="1" destOrd="0" presId="urn:microsoft.com/office/officeart/2005/8/layout/hierarchy2"/>
    <dgm:cxn modelId="{6241C986-E5A0-4DC6-BDB4-73374172BEAA}" type="presParOf" srcId="{B63CC032-576D-4F1D-9396-D05DDA39BC4C}" destId="{78C43D0C-9A50-4330-87B8-5F6307043415}" srcOrd="0" destOrd="0" presId="urn:microsoft.com/office/officeart/2005/8/layout/hierarchy2"/>
    <dgm:cxn modelId="{B623FAB5-18EC-45B7-BCFE-3FF36EFC086A}" type="presParOf" srcId="{B63CC032-576D-4F1D-9396-D05DDA39BC4C}" destId="{0DE1283E-6674-49DA-BEA9-D157E2FCD54B}" srcOrd="1" destOrd="0" presId="urn:microsoft.com/office/officeart/2005/8/layout/hierarchy2"/>
    <dgm:cxn modelId="{90D40895-0A43-488B-A673-31A86905D13B}" type="presParOf" srcId="{D70D02A7-FE31-413D-8F86-14277BA89E55}" destId="{12498321-DAB9-4611-B605-7A793695A1F6}" srcOrd="2" destOrd="0" presId="urn:microsoft.com/office/officeart/2005/8/layout/hierarchy2"/>
    <dgm:cxn modelId="{7DA8B9F2-FA37-49F7-A6DF-3DFA7C072A82}" type="presParOf" srcId="{12498321-DAB9-4611-B605-7A793695A1F6}" destId="{C1C3D416-1207-4707-81EC-2E339200EB54}" srcOrd="0" destOrd="0" presId="urn:microsoft.com/office/officeart/2005/8/layout/hierarchy2"/>
    <dgm:cxn modelId="{7383E5B2-FA39-4D11-9D47-0CE765970C3E}" type="presParOf" srcId="{D70D02A7-FE31-413D-8F86-14277BA89E55}" destId="{9F3A3F1B-88B6-4CDE-AA39-F1847C4F8776}" srcOrd="3" destOrd="0" presId="urn:microsoft.com/office/officeart/2005/8/layout/hierarchy2"/>
    <dgm:cxn modelId="{C2E542D9-9E6C-4B3A-BC5C-641DF0F6081D}" type="presParOf" srcId="{9F3A3F1B-88B6-4CDE-AA39-F1847C4F8776}" destId="{C26EB0F0-E8B0-4786-9070-60A8165FD306}" srcOrd="0" destOrd="0" presId="urn:microsoft.com/office/officeart/2005/8/layout/hierarchy2"/>
    <dgm:cxn modelId="{90534687-4119-4AA5-8DDA-0EF3F78A7908}" type="presParOf" srcId="{9F3A3F1B-88B6-4CDE-AA39-F1847C4F8776}" destId="{7C4DDB58-EBE2-41FB-9C92-A4EA2D0063B2}" srcOrd="1" destOrd="0" presId="urn:microsoft.com/office/officeart/2005/8/layout/hierarchy2"/>
    <dgm:cxn modelId="{8DD351D2-1271-4DEF-A341-96CC26CCA792}" type="presParOf" srcId="{B738940B-3C45-43CD-B0B8-C5A9C35A49AD}" destId="{BECA73DD-8FAA-48B5-9611-8C1BF286ED43}" srcOrd="6" destOrd="0" presId="urn:microsoft.com/office/officeart/2005/8/layout/hierarchy2"/>
    <dgm:cxn modelId="{508AC4E2-0E86-45B1-AFBF-0B14943C1E10}" type="presParOf" srcId="{BECA73DD-8FAA-48B5-9611-8C1BF286ED43}" destId="{77149D72-4D35-42E8-B132-E9E913122587}" srcOrd="0" destOrd="0" presId="urn:microsoft.com/office/officeart/2005/8/layout/hierarchy2"/>
    <dgm:cxn modelId="{7CDA66EF-D9C6-4C09-A7D6-5EBAAAEB9CB6}" type="presParOf" srcId="{B738940B-3C45-43CD-B0B8-C5A9C35A49AD}" destId="{21FE4F29-800F-42F4-AC3A-A5EA1D1A948F}" srcOrd="7" destOrd="0" presId="urn:microsoft.com/office/officeart/2005/8/layout/hierarchy2"/>
    <dgm:cxn modelId="{DBC66927-7648-4184-9953-6E2782EF0929}" type="presParOf" srcId="{21FE4F29-800F-42F4-AC3A-A5EA1D1A948F}" destId="{0E72CEBA-D863-47E2-BCE9-7F7B89D0B9D6}" srcOrd="0" destOrd="0" presId="urn:microsoft.com/office/officeart/2005/8/layout/hierarchy2"/>
    <dgm:cxn modelId="{1E7FCC0A-6BDD-4B9B-82FE-2C47A9E72BE9}" type="presParOf" srcId="{21FE4F29-800F-42F4-AC3A-A5EA1D1A948F}" destId="{111C5ED5-C3F6-4ADA-BE1E-734DB18E67C6}" srcOrd="1" destOrd="0" presId="urn:microsoft.com/office/officeart/2005/8/layout/hierarchy2"/>
    <dgm:cxn modelId="{261D05ED-48A7-4495-A48D-89D6D9ED5469}" type="presParOf" srcId="{111C5ED5-C3F6-4ADA-BE1E-734DB18E67C6}" destId="{5CACD129-C8D4-4233-BED7-B5134AB19DF2}" srcOrd="0" destOrd="0" presId="urn:microsoft.com/office/officeart/2005/8/layout/hierarchy2"/>
    <dgm:cxn modelId="{4F08E619-A282-4927-9473-FC094625A9F7}" type="presParOf" srcId="{5CACD129-C8D4-4233-BED7-B5134AB19DF2}" destId="{C592FB48-4B84-4539-A83A-C833C7DF2EF6}" srcOrd="0" destOrd="0" presId="urn:microsoft.com/office/officeart/2005/8/layout/hierarchy2"/>
    <dgm:cxn modelId="{B25BFA3B-97E7-459F-8FA2-732532601A23}" type="presParOf" srcId="{111C5ED5-C3F6-4ADA-BE1E-734DB18E67C6}" destId="{2BC92451-A232-45FD-BB24-AE70903CDFBA}" srcOrd="1" destOrd="0" presId="urn:microsoft.com/office/officeart/2005/8/layout/hierarchy2"/>
    <dgm:cxn modelId="{ACFA107D-59E3-4F32-8BA7-39AD0189C4FB}" type="presParOf" srcId="{2BC92451-A232-45FD-BB24-AE70903CDFBA}" destId="{2A1DAED6-6208-490E-AD0A-9092EC7A6164}" srcOrd="0" destOrd="0" presId="urn:microsoft.com/office/officeart/2005/8/layout/hierarchy2"/>
    <dgm:cxn modelId="{766046AB-E2E1-470E-968C-1897FEBB6549}" type="presParOf" srcId="{2BC92451-A232-45FD-BB24-AE70903CDFBA}" destId="{44C8B996-715C-4BF6-851E-2364D4979E54}" srcOrd="1" destOrd="0" presId="urn:microsoft.com/office/officeart/2005/8/layout/hierarchy2"/>
    <dgm:cxn modelId="{12A95525-B87E-473A-AFBC-F2ED0CBF6745}" type="presParOf" srcId="{111C5ED5-C3F6-4ADA-BE1E-734DB18E67C6}" destId="{B43FAB2A-1C16-4FC7-9975-EB04844AC0E1}" srcOrd="2" destOrd="0" presId="urn:microsoft.com/office/officeart/2005/8/layout/hierarchy2"/>
    <dgm:cxn modelId="{EBDD5157-D3E7-4B5E-8FF9-3F0EBF759E23}" type="presParOf" srcId="{B43FAB2A-1C16-4FC7-9975-EB04844AC0E1}" destId="{2A0D82D8-1DF9-4D72-9C4B-14603BC7820D}" srcOrd="0" destOrd="0" presId="urn:microsoft.com/office/officeart/2005/8/layout/hierarchy2"/>
    <dgm:cxn modelId="{F95895A0-12AF-493E-A3DE-9AB5EB71CF79}" type="presParOf" srcId="{111C5ED5-C3F6-4ADA-BE1E-734DB18E67C6}" destId="{5DDBBA3A-8883-4E5F-9C87-7032E2AFAB20}" srcOrd="3" destOrd="0" presId="urn:microsoft.com/office/officeart/2005/8/layout/hierarchy2"/>
    <dgm:cxn modelId="{8F0ACEEF-7A9F-47C0-B86D-5AEED8F37E3C}" type="presParOf" srcId="{5DDBBA3A-8883-4E5F-9C87-7032E2AFAB20}" destId="{3E2D462D-D9C8-448E-93CB-285BEE9940C3}" srcOrd="0" destOrd="0" presId="urn:microsoft.com/office/officeart/2005/8/layout/hierarchy2"/>
    <dgm:cxn modelId="{5F5E19FF-DDE8-4140-9CFE-0C0F6A9B098A}" type="presParOf" srcId="{5DDBBA3A-8883-4E5F-9C87-7032E2AFAB20}" destId="{6276B0E2-9124-4E4F-ADDB-BC0140673D18}" srcOrd="1" destOrd="0" presId="urn:microsoft.com/office/officeart/2005/8/layout/hierarchy2"/>
    <dgm:cxn modelId="{EC99658C-1C43-4B84-98BF-B6AC8CF8C792}" type="presParOf" srcId="{B738940B-3C45-43CD-B0B8-C5A9C35A49AD}" destId="{AEF6A283-3F54-4900-89C4-98E84611480B}" srcOrd="8" destOrd="0" presId="urn:microsoft.com/office/officeart/2005/8/layout/hierarchy2"/>
    <dgm:cxn modelId="{35BE11C0-392C-42F6-917E-EFF89EE1EE74}" type="presParOf" srcId="{AEF6A283-3F54-4900-89C4-98E84611480B}" destId="{12CBD201-5004-4CC1-B922-12758E329FFB}" srcOrd="0" destOrd="0" presId="urn:microsoft.com/office/officeart/2005/8/layout/hierarchy2"/>
    <dgm:cxn modelId="{F9568A60-AF9E-429C-9042-6F9DE689AE91}" type="presParOf" srcId="{B738940B-3C45-43CD-B0B8-C5A9C35A49AD}" destId="{C5DDA507-3E88-4942-8466-5254DABA55F7}" srcOrd="9" destOrd="0" presId="urn:microsoft.com/office/officeart/2005/8/layout/hierarchy2"/>
    <dgm:cxn modelId="{9FF90E38-777A-4FF4-B02E-AB1D92AC8CB9}" type="presParOf" srcId="{C5DDA507-3E88-4942-8466-5254DABA55F7}" destId="{1CED896D-69EA-48FA-8206-DF33269C920B}" srcOrd="0" destOrd="0" presId="urn:microsoft.com/office/officeart/2005/8/layout/hierarchy2"/>
    <dgm:cxn modelId="{7F7C8984-C9E9-409A-B464-291AB4C9D4D1}" type="presParOf" srcId="{C5DDA507-3E88-4942-8466-5254DABA55F7}" destId="{2EEF3822-B8E2-4AFE-8264-E330D1DC92C8}" srcOrd="1" destOrd="0" presId="urn:microsoft.com/office/officeart/2005/8/layout/hierarchy2"/>
    <dgm:cxn modelId="{C420A74F-E9A3-442C-B548-FA205BECBA71}" type="presParOf" srcId="{2EEF3822-B8E2-4AFE-8264-E330D1DC92C8}" destId="{D4264652-1057-402E-ABD4-D3A13F07E5C5}" srcOrd="0" destOrd="0" presId="urn:microsoft.com/office/officeart/2005/8/layout/hierarchy2"/>
    <dgm:cxn modelId="{4CABCBCB-7D3E-43D5-A58F-CF586178325A}" type="presParOf" srcId="{D4264652-1057-402E-ABD4-D3A13F07E5C5}" destId="{A6DA683A-F3C7-49DA-9B97-FB8EB181DDE7}" srcOrd="0" destOrd="0" presId="urn:microsoft.com/office/officeart/2005/8/layout/hierarchy2"/>
    <dgm:cxn modelId="{38ACBE5A-7FE5-4FE0-82F2-7DE2849E285C}" type="presParOf" srcId="{2EEF3822-B8E2-4AFE-8264-E330D1DC92C8}" destId="{9D9FCD81-B3F1-460B-A93B-1BE6C045E766}" srcOrd="1" destOrd="0" presId="urn:microsoft.com/office/officeart/2005/8/layout/hierarchy2"/>
    <dgm:cxn modelId="{A042C2DC-AB3A-46F6-99D2-B30AC510923F}" type="presParOf" srcId="{9D9FCD81-B3F1-460B-A93B-1BE6C045E766}" destId="{FA832BA1-223D-4D44-9804-85C1757C0C41}" srcOrd="0" destOrd="0" presId="urn:microsoft.com/office/officeart/2005/8/layout/hierarchy2"/>
    <dgm:cxn modelId="{DED01E91-3A3F-4D3E-A4CA-7D0E7E784020}" type="presParOf" srcId="{9D9FCD81-B3F1-460B-A93B-1BE6C045E766}" destId="{9A5FFF26-0AE3-478D-BD4A-D39E62122B1F}"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828021-D53A-48DD-BE9B-802767C9AD23}">
      <dsp:nvSpPr>
        <dsp:cNvPr id="0" name=""/>
        <dsp:cNvSpPr/>
      </dsp:nvSpPr>
      <dsp:spPr>
        <a:xfrm>
          <a:off x="0" y="1513935"/>
          <a:ext cx="3035028" cy="2367134"/>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ES" sz="1600" b="1" kern="1200" dirty="0">
              <a:solidFill>
                <a:schemeClr val="tx2">
                  <a:lumMod val="50000"/>
                </a:schemeClr>
              </a:solidFill>
            </a:rPr>
            <a:t>OE. 1: Implementar procesos de mejora continua en la gestión administrativa que resulten en la eficiencia y eficacia institucional.</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Programado: 100%</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Ejecutado: 100%</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Equivalente al 20% programado en el PEI 2023</a:t>
          </a:r>
          <a:endParaRPr lang="es-SV" sz="1600" b="1" kern="1200" dirty="0">
            <a:solidFill>
              <a:schemeClr val="tx2">
                <a:lumMod val="50000"/>
              </a:schemeClr>
            </a:solidFill>
          </a:endParaRPr>
        </a:p>
      </dsp:txBody>
      <dsp:txXfrm>
        <a:off x="69331" y="1583266"/>
        <a:ext cx="2896366" cy="2228472"/>
      </dsp:txXfrm>
    </dsp:sp>
    <dsp:sp modelId="{8D3EBC08-B025-4274-939C-7C83FA8513DB}">
      <dsp:nvSpPr>
        <dsp:cNvPr id="0" name=""/>
        <dsp:cNvSpPr/>
      </dsp:nvSpPr>
      <dsp:spPr>
        <a:xfrm rot="17704553">
          <a:off x="2509412" y="1855285"/>
          <a:ext cx="1824479" cy="31917"/>
        </a:xfrm>
        <a:custGeom>
          <a:avLst/>
          <a:gdLst/>
          <a:ahLst/>
          <a:cxnLst/>
          <a:rect l="0" t="0" r="0" b="0"/>
          <a:pathLst>
            <a:path>
              <a:moveTo>
                <a:pt x="0" y="15958"/>
              </a:moveTo>
              <a:lnTo>
                <a:pt x="1824479" y="15958"/>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SV" sz="600" b="1" kern="1200">
            <a:solidFill>
              <a:schemeClr val="tx2">
                <a:lumMod val="50000"/>
              </a:schemeClr>
            </a:solidFill>
          </a:endParaRPr>
        </a:p>
      </dsp:txBody>
      <dsp:txXfrm>
        <a:off x="3376040" y="1825631"/>
        <a:ext cx="91223" cy="91223"/>
      </dsp:txXfrm>
    </dsp:sp>
    <dsp:sp modelId="{E1819DC5-EDF0-416A-8D0A-C1EC8EF4AFEB}">
      <dsp:nvSpPr>
        <dsp:cNvPr id="0" name=""/>
        <dsp:cNvSpPr/>
      </dsp:nvSpPr>
      <dsp:spPr>
        <a:xfrm>
          <a:off x="3808276" y="567740"/>
          <a:ext cx="4044974"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1.1.: Administrar, dirigir y monitorear las acciones institucionales en los ámbitos técnicos, administrativos y financieros.</a:t>
          </a:r>
        </a:p>
      </dsp:txBody>
      <dsp:txXfrm>
        <a:off x="3836232" y="595696"/>
        <a:ext cx="3989062" cy="898577"/>
      </dsp:txXfrm>
    </dsp:sp>
    <dsp:sp modelId="{086C9EB4-DB26-4D19-B9D9-0831535FDFD9}">
      <dsp:nvSpPr>
        <dsp:cNvPr id="0" name=""/>
        <dsp:cNvSpPr/>
      </dsp:nvSpPr>
      <dsp:spPr>
        <a:xfrm>
          <a:off x="7853250" y="1029026"/>
          <a:ext cx="763591" cy="31917"/>
        </a:xfrm>
        <a:custGeom>
          <a:avLst/>
          <a:gdLst/>
          <a:ahLst/>
          <a:cxnLst/>
          <a:rect l="0" t="0" r="0" b="0"/>
          <a:pathLst>
            <a:path>
              <a:moveTo>
                <a:pt x="0" y="15958"/>
              </a:moveTo>
              <a:lnTo>
                <a:pt x="763591" y="15958"/>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215957" y="1025895"/>
        <a:ext cx="38179" cy="38179"/>
      </dsp:txXfrm>
    </dsp:sp>
    <dsp:sp modelId="{E5448ADD-AE62-4245-ABEA-13BCC37BD8E5}">
      <dsp:nvSpPr>
        <dsp:cNvPr id="0" name=""/>
        <dsp:cNvSpPr/>
      </dsp:nvSpPr>
      <dsp:spPr>
        <a:xfrm>
          <a:off x="8616842" y="567740"/>
          <a:ext cx="1908979"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a:t>
          </a:r>
          <a:r>
            <a:rPr lang="es-ES" sz="1300" b="1" kern="1200" dirty="0">
              <a:solidFill>
                <a:srgbClr val="44546A">
                  <a:lumMod val="50000"/>
                </a:srgbClr>
              </a:solidFill>
              <a:latin typeface="Calibri" panose="020F0502020204030204"/>
              <a:ea typeface="+mn-ea"/>
              <a:cs typeface="+mn-cs"/>
            </a:rPr>
            <a:t>: 40%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40%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40%</a:t>
          </a:r>
          <a:endParaRPr lang="es-SV" sz="1300" kern="1200" dirty="0"/>
        </a:p>
      </dsp:txBody>
      <dsp:txXfrm>
        <a:off x="8644798" y="595696"/>
        <a:ext cx="1853067" cy="898577"/>
      </dsp:txXfrm>
    </dsp:sp>
    <dsp:sp modelId="{F0398D67-247A-4514-8A01-EE81C1CF359B}">
      <dsp:nvSpPr>
        <dsp:cNvPr id="0" name=""/>
        <dsp:cNvSpPr/>
      </dsp:nvSpPr>
      <dsp:spPr>
        <a:xfrm rot="19460290">
          <a:off x="2945791" y="2404116"/>
          <a:ext cx="951722" cy="31917"/>
        </a:xfrm>
        <a:custGeom>
          <a:avLst/>
          <a:gdLst/>
          <a:ahLst/>
          <a:cxnLst/>
          <a:rect l="0" t="0" r="0" b="0"/>
          <a:pathLst>
            <a:path>
              <a:moveTo>
                <a:pt x="0" y="15958"/>
              </a:moveTo>
              <a:lnTo>
                <a:pt x="951722" y="15958"/>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3397859" y="2396282"/>
        <a:ext cx="47586" cy="47586"/>
      </dsp:txXfrm>
    </dsp:sp>
    <dsp:sp modelId="{249F2E0C-8442-4721-B480-2AE45F905066}">
      <dsp:nvSpPr>
        <dsp:cNvPr id="0" name=""/>
        <dsp:cNvSpPr/>
      </dsp:nvSpPr>
      <dsp:spPr>
        <a:xfrm>
          <a:off x="3808276" y="1665403"/>
          <a:ext cx="4044974"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1.2.: Planificación, implementación, control, evaluación y seguimiento institucional como mejora continua de la gestión administrativa.</a:t>
          </a:r>
        </a:p>
      </dsp:txBody>
      <dsp:txXfrm>
        <a:off x="3836232" y="1693359"/>
        <a:ext cx="3989062" cy="898577"/>
      </dsp:txXfrm>
    </dsp:sp>
    <dsp:sp modelId="{CE6334CD-5EF1-4FE5-904F-874BA5A67C0A}">
      <dsp:nvSpPr>
        <dsp:cNvPr id="0" name=""/>
        <dsp:cNvSpPr/>
      </dsp:nvSpPr>
      <dsp:spPr>
        <a:xfrm>
          <a:off x="7853250" y="2126689"/>
          <a:ext cx="763591" cy="31917"/>
        </a:xfrm>
        <a:custGeom>
          <a:avLst/>
          <a:gdLst/>
          <a:ahLst/>
          <a:cxnLst/>
          <a:rect l="0" t="0" r="0" b="0"/>
          <a:pathLst>
            <a:path>
              <a:moveTo>
                <a:pt x="0" y="15958"/>
              </a:moveTo>
              <a:lnTo>
                <a:pt x="763591" y="15958"/>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215957" y="2123558"/>
        <a:ext cx="38179" cy="38179"/>
      </dsp:txXfrm>
    </dsp:sp>
    <dsp:sp modelId="{2C5B889D-DF7F-464F-82C5-64412DBDD1C1}">
      <dsp:nvSpPr>
        <dsp:cNvPr id="0" name=""/>
        <dsp:cNvSpPr/>
      </dsp:nvSpPr>
      <dsp:spPr>
        <a:xfrm>
          <a:off x="8616842" y="1665403"/>
          <a:ext cx="1908979"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20%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20%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20%</a:t>
          </a:r>
          <a:endParaRPr lang="es-SV" sz="1300" kern="1200" dirty="0"/>
        </a:p>
      </dsp:txBody>
      <dsp:txXfrm>
        <a:off x="8644798" y="1693359"/>
        <a:ext cx="1853067" cy="898577"/>
      </dsp:txXfrm>
    </dsp:sp>
    <dsp:sp modelId="{4B55D892-A9D6-425A-8FF8-327A3F779B8E}">
      <dsp:nvSpPr>
        <dsp:cNvPr id="0" name=""/>
        <dsp:cNvSpPr/>
      </dsp:nvSpPr>
      <dsp:spPr>
        <a:xfrm rot="2104098">
          <a:off x="2949277" y="2952948"/>
          <a:ext cx="944750" cy="31917"/>
        </a:xfrm>
        <a:custGeom>
          <a:avLst/>
          <a:gdLst/>
          <a:ahLst/>
          <a:cxnLst/>
          <a:rect l="0" t="0" r="0" b="0"/>
          <a:pathLst>
            <a:path>
              <a:moveTo>
                <a:pt x="0" y="15958"/>
              </a:moveTo>
              <a:lnTo>
                <a:pt x="944750" y="15958"/>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3398033" y="2945287"/>
        <a:ext cx="47237" cy="47237"/>
      </dsp:txXfrm>
    </dsp:sp>
    <dsp:sp modelId="{2C59695F-D092-4B28-864E-F37D07DE3DDE}">
      <dsp:nvSpPr>
        <dsp:cNvPr id="0" name=""/>
        <dsp:cNvSpPr/>
      </dsp:nvSpPr>
      <dsp:spPr>
        <a:xfrm>
          <a:off x="3808276" y="2763066"/>
          <a:ext cx="4024032"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1.3.: Promoción y difusión continua y comunicacional de los servicios del FONAT.</a:t>
          </a:r>
        </a:p>
      </dsp:txBody>
      <dsp:txXfrm>
        <a:off x="3836232" y="2791022"/>
        <a:ext cx="3968120" cy="898577"/>
      </dsp:txXfrm>
    </dsp:sp>
    <dsp:sp modelId="{C7F37F56-7AA9-4182-A1E1-F96748626770}">
      <dsp:nvSpPr>
        <dsp:cNvPr id="0" name=""/>
        <dsp:cNvSpPr/>
      </dsp:nvSpPr>
      <dsp:spPr>
        <a:xfrm>
          <a:off x="7832309" y="3224352"/>
          <a:ext cx="763591" cy="31917"/>
        </a:xfrm>
        <a:custGeom>
          <a:avLst/>
          <a:gdLst/>
          <a:ahLst/>
          <a:cxnLst/>
          <a:rect l="0" t="0" r="0" b="0"/>
          <a:pathLst>
            <a:path>
              <a:moveTo>
                <a:pt x="0" y="15958"/>
              </a:moveTo>
              <a:lnTo>
                <a:pt x="763591" y="15958"/>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195015" y="3221221"/>
        <a:ext cx="38179" cy="38179"/>
      </dsp:txXfrm>
    </dsp:sp>
    <dsp:sp modelId="{5A45892D-0375-452C-A54C-5CA50E5DB369}">
      <dsp:nvSpPr>
        <dsp:cNvPr id="0" name=""/>
        <dsp:cNvSpPr/>
      </dsp:nvSpPr>
      <dsp:spPr>
        <a:xfrm>
          <a:off x="8595901" y="2763066"/>
          <a:ext cx="1908979"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20%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20%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20%</a:t>
          </a:r>
          <a:endParaRPr lang="es-SV" sz="1300" kern="1200" dirty="0"/>
        </a:p>
      </dsp:txBody>
      <dsp:txXfrm>
        <a:off x="8623857" y="2791022"/>
        <a:ext cx="1853067" cy="898577"/>
      </dsp:txXfrm>
    </dsp:sp>
    <dsp:sp modelId="{BECA73DD-8FAA-48B5-9611-8C1BF286ED43}">
      <dsp:nvSpPr>
        <dsp:cNvPr id="0" name=""/>
        <dsp:cNvSpPr/>
      </dsp:nvSpPr>
      <dsp:spPr>
        <a:xfrm rot="3885770">
          <a:off x="2514864" y="3501779"/>
          <a:ext cx="1813576" cy="31917"/>
        </a:xfrm>
        <a:custGeom>
          <a:avLst/>
          <a:gdLst/>
          <a:ahLst/>
          <a:cxnLst/>
          <a:rect l="0" t="0" r="0" b="0"/>
          <a:pathLst>
            <a:path>
              <a:moveTo>
                <a:pt x="0" y="15958"/>
              </a:moveTo>
              <a:lnTo>
                <a:pt x="1813576" y="15958"/>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SV" sz="600" b="1" kern="1200">
            <a:solidFill>
              <a:schemeClr val="tx2">
                <a:lumMod val="50000"/>
              </a:schemeClr>
            </a:solidFill>
          </a:endParaRPr>
        </a:p>
      </dsp:txBody>
      <dsp:txXfrm>
        <a:off x="3376313" y="3472398"/>
        <a:ext cx="90678" cy="90678"/>
      </dsp:txXfrm>
    </dsp:sp>
    <dsp:sp modelId="{0E72CEBA-D863-47E2-BCE9-7F7B89D0B9D6}">
      <dsp:nvSpPr>
        <dsp:cNvPr id="0" name=""/>
        <dsp:cNvSpPr/>
      </dsp:nvSpPr>
      <dsp:spPr>
        <a:xfrm>
          <a:off x="3808276" y="3860729"/>
          <a:ext cx="4024338"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1.4.: Promover la formación continua del personal de la institución, procurando establecer los valores institucionales.</a:t>
          </a:r>
        </a:p>
      </dsp:txBody>
      <dsp:txXfrm>
        <a:off x="3836232" y="3888685"/>
        <a:ext cx="3968426" cy="898577"/>
      </dsp:txXfrm>
    </dsp:sp>
    <dsp:sp modelId="{FC996944-AA45-46A9-93CF-6567F8D4400D}">
      <dsp:nvSpPr>
        <dsp:cNvPr id="0" name=""/>
        <dsp:cNvSpPr/>
      </dsp:nvSpPr>
      <dsp:spPr>
        <a:xfrm>
          <a:off x="7832614" y="4322015"/>
          <a:ext cx="763591" cy="31917"/>
        </a:xfrm>
        <a:custGeom>
          <a:avLst/>
          <a:gdLst/>
          <a:ahLst/>
          <a:cxnLst/>
          <a:rect l="0" t="0" r="0" b="0"/>
          <a:pathLst>
            <a:path>
              <a:moveTo>
                <a:pt x="0" y="15958"/>
              </a:moveTo>
              <a:lnTo>
                <a:pt x="763591" y="15958"/>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195320" y="4318884"/>
        <a:ext cx="38179" cy="38179"/>
      </dsp:txXfrm>
    </dsp:sp>
    <dsp:sp modelId="{3660B2BC-198C-4482-B5E3-B341A0E794E1}">
      <dsp:nvSpPr>
        <dsp:cNvPr id="0" name=""/>
        <dsp:cNvSpPr/>
      </dsp:nvSpPr>
      <dsp:spPr>
        <a:xfrm>
          <a:off x="8596206" y="3860729"/>
          <a:ext cx="1908979"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20%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20%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20%</a:t>
          </a:r>
          <a:endParaRPr lang="es-SV" sz="1300" kern="1200" dirty="0"/>
        </a:p>
      </dsp:txBody>
      <dsp:txXfrm>
        <a:off x="8624162" y="3888685"/>
        <a:ext cx="1853067" cy="8985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828021-D53A-48DD-BE9B-802767C9AD23}">
      <dsp:nvSpPr>
        <dsp:cNvPr id="0" name=""/>
        <dsp:cNvSpPr/>
      </dsp:nvSpPr>
      <dsp:spPr>
        <a:xfrm>
          <a:off x="0" y="1544268"/>
          <a:ext cx="3035028" cy="2306466"/>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ES" sz="1600" b="1" kern="1200" dirty="0">
              <a:solidFill>
                <a:schemeClr val="tx2">
                  <a:lumMod val="50000"/>
                </a:schemeClr>
              </a:solidFill>
            </a:rPr>
            <a:t>OE. 2: Brindar a la ciudadanía servicios eficientes y ágiles mediante una plataforma online</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Programado: 100%</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Ejecutado: 100%</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Equivalente al 20% programado en el PEI 2023</a:t>
          </a:r>
          <a:endParaRPr lang="es-SV" sz="1600" b="1" kern="1200" dirty="0">
            <a:solidFill>
              <a:schemeClr val="tx2">
                <a:lumMod val="50000"/>
              </a:schemeClr>
            </a:solidFill>
          </a:endParaRPr>
        </a:p>
      </dsp:txBody>
      <dsp:txXfrm>
        <a:off x="67554" y="1611822"/>
        <a:ext cx="2899920" cy="2171358"/>
      </dsp:txXfrm>
    </dsp:sp>
    <dsp:sp modelId="{8D3EBC08-B025-4274-939C-7C83FA8513DB}">
      <dsp:nvSpPr>
        <dsp:cNvPr id="0" name=""/>
        <dsp:cNvSpPr/>
      </dsp:nvSpPr>
      <dsp:spPr>
        <a:xfrm rot="19460290">
          <a:off x="2945791" y="2404116"/>
          <a:ext cx="951722" cy="31917"/>
        </a:xfrm>
        <a:custGeom>
          <a:avLst/>
          <a:gdLst/>
          <a:ahLst/>
          <a:cxnLst/>
          <a:rect l="0" t="0" r="0" b="0"/>
          <a:pathLst>
            <a:path>
              <a:moveTo>
                <a:pt x="0" y="15958"/>
              </a:moveTo>
              <a:lnTo>
                <a:pt x="951722" y="15958"/>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3397859" y="2396282"/>
        <a:ext cx="47586" cy="47586"/>
      </dsp:txXfrm>
    </dsp:sp>
    <dsp:sp modelId="{E1819DC5-EDF0-416A-8D0A-C1EC8EF4AFEB}">
      <dsp:nvSpPr>
        <dsp:cNvPr id="0" name=""/>
        <dsp:cNvSpPr/>
      </dsp:nvSpPr>
      <dsp:spPr>
        <a:xfrm>
          <a:off x="3808276" y="1665403"/>
          <a:ext cx="4044974"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2.1.: Implementación de un sistema informático que permita el ingreso y seguimiento de solicitantes online.</a:t>
          </a:r>
        </a:p>
      </dsp:txBody>
      <dsp:txXfrm>
        <a:off x="3836232" y="1693359"/>
        <a:ext cx="3989062" cy="898577"/>
      </dsp:txXfrm>
    </dsp:sp>
    <dsp:sp modelId="{86F6EB5B-7F3E-4B45-878E-37EEFBF81B73}">
      <dsp:nvSpPr>
        <dsp:cNvPr id="0" name=""/>
        <dsp:cNvSpPr/>
      </dsp:nvSpPr>
      <dsp:spPr>
        <a:xfrm>
          <a:off x="7853250" y="2126689"/>
          <a:ext cx="763591" cy="31917"/>
        </a:xfrm>
        <a:custGeom>
          <a:avLst/>
          <a:gdLst/>
          <a:ahLst/>
          <a:cxnLst/>
          <a:rect l="0" t="0" r="0" b="0"/>
          <a:pathLst>
            <a:path>
              <a:moveTo>
                <a:pt x="0" y="15958"/>
              </a:moveTo>
              <a:lnTo>
                <a:pt x="763591" y="15958"/>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215957" y="2123558"/>
        <a:ext cx="38179" cy="38179"/>
      </dsp:txXfrm>
    </dsp:sp>
    <dsp:sp modelId="{A112D21B-B17C-4B21-86D3-4E410F5581EF}">
      <dsp:nvSpPr>
        <dsp:cNvPr id="0" name=""/>
        <dsp:cNvSpPr/>
      </dsp:nvSpPr>
      <dsp:spPr>
        <a:xfrm>
          <a:off x="8616842" y="1665403"/>
          <a:ext cx="1908979"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60%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60%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60%</a:t>
          </a:r>
          <a:endParaRPr lang="es-SV" sz="1300" kern="1200" dirty="0"/>
        </a:p>
      </dsp:txBody>
      <dsp:txXfrm>
        <a:off x="8644798" y="1693359"/>
        <a:ext cx="1853067" cy="898577"/>
      </dsp:txXfrm>
    </dsp:sp>
    <dsp:sp modelId="{F0398D67-247A-4514-8A01-EE81C1CF359B}">
      <dsp:nvSpPr>
        <dsp:cNvPr id="0" name=""/>
        <dsp:cNvSpPr/>
      </dsp:nvSpPr>
      <dsp:spPr>
        <a:xfrm rot="2104098">
          <a:off x="2949277" y="2952948"/>
          <a:ext cx="944750" cy="31917"/>
        </a:xfrm>
        <a:custGeom>
          <a:avLst/>
          <a:gdLst/>
          <a:ahLst/>
          <a:cxnLst/>
          <a:rect l="0" t="0" r="0" b="0"/>
          <a:pathLst>
            <a:path>
              <a:moveTo>
                <a:pt x="0" y="15958"/>
              </a:moveTo>
              <a:lnTo>
                <a:pt x="944750" y="15958"/>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3398033" y="2945287"/>
        <a:ext cx="47237" cy="47237"/>
      </dsp:txXfrm>
    </dsp:sp>
    <dsp:sp modelId="{249F2E0C-8442-4721-B480-2AE45F905066}">
      <dsp:nvSpPr>
        <dsp:cNvPr id="0" name=""/>
        <dsp:cNvSpPr/>
      </dsp:nvSpPr>
      <dsp:spPr>
        <a:xfrm>
          <a:off x="3808276" y="2763066"/>
          <a:ext cx="4044974"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2.2.: Implementar procesos de mejora continua del sistema SOL, y demás sistemas internos.</a:t>
          </a:r>
        </a:p>
      </dsp:txBody>
      <dsp:txXfrm>
        <a:off x="3836232" y="2791022"/>
        <a:ext cx="3989062" cy="898577"/>
      </dsp:txXfrm>
    </dsp:sp>
    <dsp:sp modelId="{BFB94705-E3E0-4911-9ED1-651738B517E7}">
      <dsp:nvSpPr>
        <dsp:cNvPr id="0" name=""/>
        <dsp:cNvSpPr/>
      </dsp:nvSpPr>
      <dsp:spPr>
        <a:xfrm>
          <a:off x="7853250" y="3224352"/>
          <a:ext cx="763591" cy="31917"/>
        </a:xfrm>
        <a:custGeom>
          <a:avLst/>
          <a:gdLst/>
          <a:ahLst/>
          <a:cxnLst/>
          <a:rect l="0" t="0" r="0" b="0"/>
          <a:pathLst>
            <a:path>
              <a:moveTo>
                <a:pt x="0" y="15958"/>
              </a:moveTo>
              <a:lnTo>
                <a:pt x="763591" y="15958"/>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215957" y="3221221"/>
        <a:ext cx="38179" cy="38179"/>
      </dsp:txXfrm>
    </dsp:sp>
    <dsp:sp modelId="{92F547B0-139C-4555-866A-17F862D7F231}">
      <dsp:nvSpPr>
        <dsp:cNvPr id="0" name=""/>
        <dsp:cNvSpPr/>
      </dsp:nvSpPr>
      <dsp:spPr>
        <a:xfrm>
          <a:off x="8616842" y="2763066"/>
          <a:ext cx="1908979"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40%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40%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40%</a:t>
          </a:r>
          <a:endParaRPr lang="es-SV" sz="1300" kern="1200" dirty="0"/>
        </a:p>
      </dsp:txBody>
      <dsp:txXfrm>
        <a:off x="8644798" y="2791022"/>
        <a:ext cx="1853067" cy="8985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828021-D53A-48DD-BE9B-802767C9AD23}">
      <dsp:nvSpPr>
        <dsp:cNvPr id="0" name=""/>
        <dsp:cNvSpPr/>
      </dsp:nvSpPr>
      <dsp:spPr>
        <a:xfrm>
          <a:off x="0" y="1234324"/>
          <a:ext cx="2708120" cy="2925443"/>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ES" sz="1600" b="1" kern="1200" dirty="0">
              <a:solidFill>
                <a:schemeClr val="tx2">
                  <a:lumMod val="50000"/>
                </a:schemeClr>
              </a:solidFill>
            </a:rPr>
            <a:t>OE. 3: Mitigar el impacto económico que genera un siniestro de tránsito a las victimas y a sus familias, a través de la entrega de una prestación económica.</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Programado: 100%</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Ejecutado: 100%</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Equivalente al 10% programado en el PEI 2023</a:t>
          </a:r>
          <a:endParaRPr lang="es-SV" sz="1600" b="1" kern="1200" dirty="0">
            <a:solidFill>
              <a:schemeClr val="tx2">
                <a:lumMod val="50000"/>
              </a:schemeClr>
            </a:solidFill>
          </a:endParaRPr>
        </a:p>
      </dsp:txBody>
      <dsp:txXfrm>
        <a:off x="79318" y="1313642"/>
        <a:ext cx="2549484" cy="2766807"/>
      </dsp:txXfrm>
    </dsp:sp>
    <dsp:sp modelId="{8D3EBC08-B025-4274-939C-7C83FA8513DB}">
      <dsp:nvSpPr>
        <dsp:cNvPr id="0" name=""/>
        <dsp:cNvSpPr/>
      </dsp:nvSpPr>
      <dsp:spPr>
        <a:xfrm rot="21573347">
          <a:off x="2708110" y="2679511"/>
          <a:ext cx="718066" cy="29502"/>
        </a:xfrm>
        <a:custGeom>
          <a:avLst/>
          <a:gdLst/>
          <a:ahLst/>
          <a:cxnLst/>
          <a:rect l="0" t="0" r="0" b="0"/>
          <a:pathLst>
            <a:path>
              <a:moveTo>
                <a:pt x="0" y="14751"/>
              </a:moveTo>
              <a:lnTo>
                <a:pt x="718066" y="14751"/>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3049191" y="2676311"/>
        <a:ext cx="35903" cy="35903"/>
      </dsp:txXfrm>
    </dsp:sp>
    <dsp:sp modelId="{E1819DC5-EDF0-416A-8D0A-C1EC8EF4AFEB}">
      <dsp:nvSpPr>
        <dsp:cNvPr id="0" name=""/>
        <dsp:cNvSpPr/>
      </dsp:nvSpPr>
      <dsp:spPr>
        <a:xfrm>
          <a:off x="3426166" y="2045783"/>
          <a:ext cx="4626707" cy="129139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b="1" kern="1200" dirty="0">
              <a:solidFill>
                <a:schemeClr val="tx2">
                  <a:lumMod val="50000"/>
                </a:schemeClr>
              </a:solidFill>
            </a:rPr>
            <a:t>AE 3.1.: Entregar una prestación económica oportuna a las victimas que resulten con algún grado de discapacidad o a los familiares de los que resultan fallecidos a consecuencia de un siniestro de tránsito terrestre.</a:t>
          </a:r>
        </a:p>
      </dsp:txBody>
      <dsp:txXfrm>
        <a:off x="3463990" y="2083607"/>
        <a:ext cx="4551059" cy="1215744"/>
      </dsp:txXfrm>
    </dsp:sp>
    <dsp:sp modelId="{DBE97089-6BBE-413A-8D72-83528CE0EE95}">
      <dsp:nvSpPr>
        <dsp:cNvPr id="0" name=""/>
        <dsp:cNvSpPr/>
      </dsp:nvSpPr>
      <dsp:spPr>
        <a:xfrm>
          <a:off x="8052874" y="2676728"/>
          <a:ext cx="705823" cy="29502"/>
        </a:xfrm>
        <a:custGeom>
          <a:avLst/>
          <a:gdLst/>
          <a:ahLst/>
          <a:cxnLst/>
          <a:rect l="0" t="0" r="0" b="0"/>
          <a:pathLst>
            <a:path>
              <a:moveTo>
                <a:pt x="0" y="14751"/>
              </a:moveTo>
              <a:lnTo>
                <a:pt x="705823" y="14751"/>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388140" y="2673833"/>
        <a:ext cx="35291" cy="35291"/>
      </dsp:txXfrm>
    </dsp:sp>
    <dsp:sp modelId="{43D6FD8F-1AB7-4D7E-882D-D84CD393FE1F}">
      <dsp:nvSpPr>
        <dsp:cNvPr id="0" name=""/>
        <dsp:cNvSpPr/>
      </dsp:nvSpPr>
      <dsp:spPr>
        <a:xfrm>
          <a:off x="8758697" y="2250339"/>
          <a:ext cx="1764558" cy="88227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100%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100%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100%</a:t>
          </a:r>
          <a:endParaRPr lang="es-SV" sz="1300" kern="1200" dirty="0"/>
        </a:p>
      </dsp:txBody>
      <dsp:txXfrm>
        <a:off x="8784538" y="2276180"/>
        <a:ext cx="1712876" cy="8305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828021-D53A-48DD-BE9B-802767C9AD23}">
      <dsp:nvSpPr>
        <dsp:cNvPr id="0" name=""/>
        <dsp:cNvSpPr/>
      </dsp:nvSpPr>
      <dsp:spPr>
        <a:xfrm>
          <a:off x="0" y="1302611"/>
          <a:ext cx="3339819" cy="2789301"/>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ES" sz="1600" b="1" kern="1200" dirty="0">
              <a:solidFill>
                <a:schemeClr val="tx2">
                  <a:lumMod val="50000"/>
                </a:schemeClr>
              </a:solidFill>
            </a:rPr>
            <a:t>OE. 4: Desarrollar el programa de rehabilitación para personas con discapacidad como resultado de siniestros de tránsito.</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Programado: 100%</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Ejecutado: 100%</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Equivalente al 10% programado en el PEI 2023</a:t>
          </a:r>
          <a:endParaRPr lang="es-SV" sz="1600" b="1" kern="1200" dirty="0">
            <a:solidFill>
              <a:schemeClr val="tx2">
                <a:lumMod val="50000"/>
              </a:schemeClr>
            </a:solidFill>
          </a:endParaRPr>
        </a:p>
      </dsp:txBody>
      <dsp:txXfrm>
        <a:off x="81696" y="1384307"/>
        <a:ext cx="3176427" cy="2625909"/>
      </dsp:txXfrm>
    </dsp:sp>
    <dsp:sp modelId="{8D3EBC08-B025-4274-939C-7C83FA8513DB}">
      <dsp:nvSpPr>
        <dsp:cNvPr id="0" name=""/>
        <dsp:cNvSpPr/>
      </dsp:nvSpPr>
      <dsp:spPr>
        <a:xfrm rot="17699574">
          <a:off x="2834363" y="1888640"/>
          <a:ext cx="1750516" cy="30643"/>
        </a:xfrm>
        <a:custGeom>
          <a:avLst/>
          <a:gdLst/>
          <a:ahLst/>
          <a:cxnLst/>
          <a:rect l="0" t="0" r="0" b="0"/>
          <a:pathLst>
            <a:path>
              <a:moveTo>
                <a:pt x="0" y="15321"/>
              </a:moveTo>
              <a:lnTo>
                <a:pt x="1750516" y="15321"/>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SV" sz="600" b="1" kern="1200">
            <a:solidFill>
              <a:schemeClr val="tx2">
                <a:lumMod val="50000"/>
              </a:schemeClr>
            </a:solidFill>
          </a:endParaRPr>
        </a:p>
      </dsp:txBody>
      <dsp:txXfrm>
        <a:off x="3665858" y="1860199"/>
        <a:ext cx="87525" cy="87525"/>
      </dsp:txXfrm>
    </dsp:sp>
    <dsp:sp modelId="{E1819DC5-EDF0-416A-8D0A-C1EC8EF4AFEB}">
      <dsp:nvSpPr>
        <dsp:cNvPr id="0" name=""/>
        <dsp:cNvSpPr/>
      </dsp:nvSpPr>
      <dsp:spPr>
        <a:xfrm>
          <a:off x="4079423" y="652455"/>
          <a:ext cx="3883620" cy="9164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b="1" kern="1200" dirty="0">
              <a:solidFill>
                <a:schemeClr val="tx2">
                  <a:lumMod val="50000"/>
                </a:schemeClr>
              </a:solidFill>
            </a:rPr>
            <a:t>AE 4.1.: Implementación del proyecto </a:t>
          </a:r>
        </a:p>
        <a:p>
          <a:pPr marL="0" lvl="0" indent="0" algn="ctr" defTabSz="622300">
            <a:lnSpc>
              <a:spcPct val="90000"/>
            </a:lnSpc>
            <a:spcBef>
              <a:spcPct val="0"/>
            </a:spcBef>
            <a:spcAft>
              <a:spcPct val="35000"/>
            </a:spcAft>
            <a:buNone/>
          </a:pPr>
          <a:r>
            <a:rPr lang="es-ES" sz="1400" b="1" kern="1200" dirty="0">
              <a:solidFill>
                <a:schemeClr val="tx2">
                  <a:lumMod val="50000"/>
                </a:schemeClr>
              </a:solidFill>
            </a:rPr>
            <a:t>TE ACOMPAÑO</a:t>
          </a:r>
        </a:p>
      </dsp:txBody>
      <dsp:txXfrm>
        <a:off x="4106264" y="679296"/>
        <a:ext cx="3829938" cy="862733"/>
      </dsp:txXfrm>
    </dsp:sp>
    <dsp:sp modelId="{77B8ECB8-C463-4318-A4CA-DF3E86654554}">
      <dsp:nvSpPr>
        <dsp:cNvPr id="0" name=""/>
        <dsp:cNvSpPr/>
      </dsp:nvSpPr>
      <dsp:spPr>
        <a:xfrm>
          <a:off x="7963044" y="1095341"/>
          <a:ext cx="733132" cy="30643"/>
        </a:xfrm>
        <a:custGeom>
          <a:avLst/>
          <a:gdLst/>
          <a:ahLst/>
          <a:cxnLst/>
          <a:rect l="0" t="0" r="0" b="0"/>
          <a:pathLst>
            <a:path>
              <a:moveTo>
                <a:pt x="0" y="15321"/>
              </a:moveTo>
              <a:lnTo>
                <a:pt x="733132" y="15321"/>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311281" y="1092335"/>
        <a:ext cx="36656" cy="36656"/>
      </dsp:txXfrm>
    </dsp:sp>
    <dsp:sp modelId="{AF2716F0-5BC5-40B1-B685-6A14A6A237F6}">
      <dsp:nvSpPr>
        <dsp:cNvPr id="0" name=""/>
        <dsp:cNvSpPr/>
      </dsp:nvSpPr>
      <dsp:spPr>
        <a:xfrm>
          <a:off x="8696176" y="652455"/>
          <a:ext cx="1832830" cy="9164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25%</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25%</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25%</a:t>
          </a:r>
          <a:endParaRPr lang="es-SV" sz="1300" kern="1200" dirty="0"/>
        </a:p>
      </dsp:txBody>
      <dsp:txXfrm>
        <a:off x="8723017" y="679296"/>
        <a:ext cx="1779148" cy="862733"/>
      </dsp:txXfrm>
    </dsp:sp>
    <dsp:sp modelId="{F0398D67-247A-4514-8A01-EE81C1CF359B}">
      <dsp:nvSpPr>
        <dsp:cNvPr id="0" name=""/>
        <dsp:cNvSpPr/>
      </dsp:nvSpPr>
      <dsp:spPr>
        <a:xfrm rot="19454135">
          <a:off x="3253878" y="2415579"/>
          <a:ext cx="911485" cy="30643"/>
        </a:xfrm>
        <a:custGeom>
          <a:avLst/>
          <a:gdLst/>
          <a:ahLst/>
          <a:cxnLst/>
          <a:rect l="0" t="0" r="0" b="0"/>
          <a:pathLst>
            <a:path>
              <a:moveTo>
                <a:pt x="0" y="15321"/>
              </a:moveTo>
              <a:lnTo>
                <a:pt x="911485" y="15321"/>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3686834" y="2408114"/>
        <a:ext cx="45574" cy="45574"/>
      </dsp:txXfrm>
    </dsp:sp>
    <dsp:sp modelId="{249F2E0C-8442-4721-B480-2AE45F905066}">
      <dsp:nvSpPr>
        <dsp:cNvPr id="0" name=""/>
        <dsp:cNvSpPr/>
      </dsp:nvSpPr>
      <dsp:spPr>
        <a:xfrm>
          <a:off x="4079423" y="1706333"/>
          <a:ext cx="3883620" cy="9164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b="1" kern="1200" dirty="0">
              <a:solidFill>
                <a:schemeClr val="tx2">
                  <a:lumMod val="50000"/>
                </a:schemeClr>
              </a:solidFill>
            </a:rPr>
            <a:t>AE 4.2.: Implementación del proyecto </a:t>
          </a:r>
        </a:p>
        <a:p>
          <a:pPr marL="0" lvl="0" indent="0" algn="ctr" defTabSz="622300">
            <a:lnSpc>
              <a:spcPct val="90000"/>
            </a:lnSpc>
            <a:spcBef>
              <a:spcPct val="0"/>
            </a:spcBef>
            <a:spcAft>
              <a:spcPct val="35000"/>
            </a:spcAft>
            <a:buNone/>
          </a:pPr>
          <a:r>
            <a:rPr lang="es-ES" sz="1400" b="1" kern="1200" dirty="0">
              <a:solidFill>
                <a:schemeClr val="tx2">
                  <a:lumMod val="50000"/>
                </a:schemeClr>
              </a:solidFill>
            </a:rPr>
            <a:t>YO CUENTO</a:t>
          </a:r>
        </a:p>
      </dsp:txBody>
      <dsp:txXfrm>
        <a:off x="4106264" y="1733174"/>
        <a:ext cx="3829938" cy="862733"/>
      </dsp:txXfrm>
    </dsp:sp>
    <dsp:sp modelId="{FCE28455-311F-420B-B0BB-23822AF74CEC}">
      <dsp:nvSpPr>
        <dsp:cNvPr id="0" name=""/>
        <dsp:cNvSpPr/>
      </dsp:nvSpPr>
      <dsp:spPr>
        <a:xfrm>
          <a:off x="7963044" y="2149218"/>
          <a:ext cx="733132" cy="30643"/>
        </a:xfrm>
        <a:custGeom>
          <a:avLst/>
          <a:gdLst/>
          <a:ahLst/>
          <a:cxnLst/>
          <a:rect l="0" t="0" r="0" b="0"/>
          <a:pathLst>
            <a:path>
              <a:moveTo>
                <a:pt x="0" y="15321"/>
              </a:moveTo>
              <a:lnTo>
                <a:pt x="733132" y="15321"/>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311281" y="2146212"/>
        <a:ext cx="36656" cy="36656"/>
      </dsp:txXfrm>
    </dsp:sp>
    <dsp:sp modelId="{3099DB69-7752-4E1A-A2D4-7A80DF296316}">
      <dsp:nvSpPr>
        <dsp:cNvPr id="0" name=""/>
        <dsp:cNvSpPr/>
      </dsp:nvSpPr>
      <dsp:spPr>
        <a:xfrm>
          <a:off x="8696176" y="1706333"/>
          <a:ext cx="1832830" cy="9164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25%</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25%</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25%</a:t>
          </a:r>
          <a:endParaRPr lang="es-SV" sz="1300" kern="1200" dirty="0"/>
        </a:p>
      </dsp:txBody>
      <dsp:txXfrm>
        <a:off x="8723017" y="1733174"/>
        <a:ext cx="1779148" cy="862733"/>
      </dsp:txXfrm>
    </dsp:sp>
    <dsp:sp modelId="{4B55D892-A9D6-425A-8FF8-327A3F779B8E}">
      <dsp:nvSpPr>
        <dsp:cNvPr id="0" name=""/>
        <dsp:cNvSpPr/>
      </dsp:nvSpPr>
      <dsp:spPr>
        <a:xfrm rot="2110208">
          <a:off x="3257234" y="2942518"/>
          <a:ext cx="904774" cy="30643"/>
        </a:xfrm>
        <a:custGeom>
          <a:avLst/>
          <a:gdLst/>
          <a:ahLst/>
          <a:cxnLst/>
          <a:rect l="0" t="0" r="0" b="0"/>
          <a:pathLst>
            <a:path>
              <a:moveTo>
                <a:pt x="0" y="15321"/>
              </a:moveTo>
              <a:lnTo>
                <a:pt x="904774" y="15321"/>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3687002" y="2935220"/>
        <a:ext cx="45238" cy="45238"/>
      </dsp:txXfrm>
    </dsp:sp>
    <dsp:sp modelId="{2C59695F-D092-4B28-864E-F37D07DE3DDE}">
      <dsp:nvSpPr>
        <dsp:cNvPr id="0" name=""/>
        <dsp:cNvSpPr/>
      </dsp:nvSpPr>
      <dsp:spPr>
        <a:xfrm>
          <a:off x="4079423" y="2760210"/>
          <a:ext cx="3863514" cy="9164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b="1" kern="1200" dirty="0">
              <a:solidFill>
                <a:schemeClr val="tx2">
                  <a:lumMod val="50000"/>
                </a:schemeClr>
              </a:solidFill>
            </a:rPr>
            <a:t>AE 4.3.: Implementación del proyecto </a:t>
          </a:r>
        </a:p>
        <a:p>
          <a:pPr marL="0" lvl="0" indent="0" algn="ctr" defTabSz="622300">
            <a:lnSpc>
              <a:spcPct val="90000"/>
            </a:lnSpc>
            <a:spcBef>
              <a:spcPct val="0"/>
            </a:spcBef>
            <a:spcAft>
              <a:spcPct val="35000"/>
            </a:spcAft>
            <a:buNone/>
          </a:pPr>
          <a:r>
            <a:rPr lang="es-ES" sz="1400" b="1" kern="1200" dirty="0">
              <a:solidFill>
                <a:schemeClr val="tx2">
                  <a:lumMod val="50000"/>
                </a:schemeClr>
              </a:solidFill>
            </a:rPr>
            <a:t>YO SIGO</a:t>
          </a:r>
        </a:p>
      </dsp:txBody>
      <dsp:txXfrm>
        <a:off x="4106264" y="2787051"/>
        <a:ext cx="3809832" cy="862733"/>
      </dsp:txXfrm>
    </dsp:sp>
    <dsp:sp modelId="{B5C066AA-9732-429C-833D-884AB1AB6DD1}">
      <dsp:nvSpPr>
        <dsp:cNvPr id="0" name=""/>
        <dsp:cNvSpPr/>
      </dsp:nvSpPr>
      <dsp:spPr>
        <a:xfrm>
          <a:off x="7942937" y="3203096"/>
          <a:ext cx="733132" cy="30643"/>
        </a:xfrm>
        <a:custGeom>
          <a:avLst/>
          <a:gdLst/>
          <a:ahLst/>
          <a:cxnLst/>
          <a:rect l="0" t="0" r="0" b="0"/>
          <a:pathLst>
            <a:path>
              <a:moveTo>
                <a:pt x="0" y="15321"/>
              </a:moveTo>
              <a:lnTo>
                <a:pt x="733132" y="15321"/>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291175" y="3200089"/>
        <a:ext cx="36656" cy="36656"/>
      </dsp:txXfrm>
    </dsp:sp>
    <dsp:sp modelId="{D51B9A56-BD17-439F-9DE8-9D2CB90910B2}">
      <dsp:nvSpPr>
        <dsp:cNvPr id="0" name=""/>
        <dsp:cNvSpPr/>
      </dsp:nvSpPr>
      <dsp:spPr>
        <a:xfrm>
          <a:off x="8676069" y="2760210"/>
          <a:ext cx="1832830" cy="9164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25%</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25%</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25%</a:t>
          </a:r>
          <a:endParaRPr lang="es-SV" sz="1300" kern="1200" dirty="0"/>
        </a:p>
      </dsp:txBody>
      <dsp:txXfrm>
        <a:off x="8702910" y="2787051"/>
        <a:ext cx="1779148" cy="862733"/>
      </dsp:txXfrm>
    </dsp:sp>
    <dsp:sp modelId="{BECA73DD-8FAA-48B5-9611-8C1BF286ED43}">
      <dsp:nvSpPr>
        <dsp:cNvPr id="0" name=""/>
        <dsp:cNvSpPr/>
      </dsp:nvSpPr>
      <dsp:spPr>
        <a:xfrm rot="3890772">
          <a:off x="2839600" y="3469456"/>
          <a:ext cx="1740041" cy="30643"/>
        </a:xfrm>
        <a:custGeom>
          <a:avLst/>
          <a:gdLst/>
          <a:ahLst/>
          <a:cxnLst/>
          <a:rect l="0" t="0" r="0" b="0"/>
          <a:pathLst>
            <a:path>
              <a:moveTo>
                <a:pt x="0" y="15321"/>
              </a:moveTo>
              <a:lnTo>
                <a:pt x="1740041" y="15321"/>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SV" sz="600" b="1" kern="1200">
            <a:solidFill>
              <a:schemeClr val="tx2">
                <a:lumMod val="50000"/>
              </a:schemeClr>
            </a:solidFill>
          </a:endParaRPr>
        </a:p>
      </dsp:txBody>
      <dsp:txXfrm>
        <a:off x="3666120" y="3441277"/>
        <a:ext cx="87002" cy="87002"/>
      </dsp:txXfrm>
    </dsp:sp>
    <dsp:sp modelId="{0E72CEBA-D863-47E2-BCE9-7F7B89D0B9D6}">
      <dsp:nvSpPr>
        <dsp:cNvPr id="0" name=""/>
        <dsp:cNvSpPr/>
      </dsp:nvSpPr>
      <dsp:spPr>
        <a:xfrm>
          <a:off x="4079423" y="3814087"/>
          <a:ext cx="3863807" cy="9164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b="1" kern="1200" dirty="0">
              <a:solidFill>
                <a:schemeClr val="tx2">
                  <a:lumMod val="50000"/>
                </a:schemeClr>
              </a:solidFill>
            </a:rPr>
            <a:t>AE 4.4.: Implementación del proyecto </a:t>
          </a:r>
        </a:p>
        <a:p>
          <a:pPr marL="0" lvl="0" indent="0" algn="ctr" defTabSz="622300">
            <a:lnSpc>
              <a:spcPct val="90000"/>
            </a:lnSpc>
            <a:spcBef>
              <a:spcPct val="0"/>
            </a:spcBef>
            <a:spcAft>
              <a:spcPct val="35000"/>
            </a:spcAft>
            <a:buNone/>
          </a:pPr>
          <a:r>
            <a:rPr lang="es-ES" sz="1400" b="1" kern="1200" dirty="0">
              <a:solidFill>
                <a:schemeClr val="tx2">
                  <a:lumMod val="50000"/>
                </a:schemeClr>
              </a:solidFill>
            </a:rPr>
            <a:t>ENTRE IGUALES</a:t>
          </a:r>
        </a:p>
      </dsp:txBody>
      <dsp:txXfrm>
        <a:off x="4106264" y="3840928"/>
        <a:ext cx="3810125" cy="862733"/>
      </dsp:txXfrm>
    </dsp:sp>
    <dsp:sp modelId="{B2CEB8E3-E6C3-4735-884B-AC062A636EE3}">
      <dsp:nvSpPr>
        <dsp:cNvPr id="0" name=""/>
        <dsp:cNvSpPr/>
      </dsp:nvSpPr>
      <dsp:spPr>
        <a:xfrm>
          <a:off x="7943231" y="4256973"/>
          <a:ext cx="733132" cy="30643"/>
        </a:xfrm>
        <a:custGeom>
          <a:avLst/>
          <a:gdLst/>
          <a:ahLst/>
          <a:cxnLst/>
          <a:rect l="0" t="0" r="0" b="0"/>
          <a:pathLst>
            <a:path>
              <a:moveTo>
                <a:pt x="0" y="15321"/>
              </a:moveTo>
              <a:lnTo>
                <a:pt x="733132" y="15321"/>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291468" y="4253967"/>
        <a:ext cx="36656" cy="36656"/>
      </dsp:txXfrm>
    </dsp:sp>
    <dsp:sp modelId="{944CDAAB-8BAF-4013-8773-4FDD1CAF4B94}">
      <dsp:nvSpPr>
        <dsp:cNvPr id="0" name=""/>
        <dsp:cNvSpPr/>
      </dsp:nvSpPr>
      <dsp:spPr>
        <a:xfrm>
          <a:off x="8676363" y="3814087"/>
          <a:ext cx="1832830" cy="9164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25%</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25%</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25%</a:t>
          </a:r>
          <a:endParaRPr lang="es-SV" sz="1300" kern="1200" dirty="0"/>
        </a:p>
      </dsp:txBody>
      <dsp:txXfrm>
        <a:off x="8703204" y="3840928"/>
        <a:ext cx="1779148" cy="8627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828021-D53A-48DD-BE9B-802767C9AD23}">
      <dsp:nvSpPr>
        <dsp:cNvPr id="0" name=""/>
        <dsp:cNvSpPr/>
      </dsp:nvSpPr>
      <dsp:spPr>
        <a:xfrm>
          <a:off x="0" y="1437738"/>
          <a:ext cx="3035028" cy="2519528"/>
        </a:xfrm>
        <a:prstGeom prst="roundRect">
          <a:avLst>
            <a:gd name="adj" fmla="val 10000"/>
          </a:avLst>
        </a:prstGeom>
        <a:solidFill>
          <a:srgbClr val="FFFF0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ES" sz="1600" b="1" kern="1200" dirty="0">
              <a:solidFill>
                <a:schemeClr val="tx2">
                  <a:lumMod val="50000"/>
                </a:schemeClr>
              </a:solidFill>
            </a:rPr>
            <a:t>OE. 5: Brinda apoyo en la señalización, intervención vial de las distintas carreteras y calles del país y en la calidad de los servicios del transporte público.</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Programado: 100%</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Ejecutado: 69.99%</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Equivalente al 10% programado en el PEI 2023</a:t>
          </a:r>
          <a:endParaRPr lang="es-SV" sz="1600" b="1" kern="1200" dirty="0">
            <a:solidFill>
              <a:schemeClr val="tx2">
                <a:lumMod val="50000"/>
              </a:schemeClr>
            </a:solidFill>
          </a:endParaRPr>
        </a:p>
      </dsp:txBody>
      <dsp:txXfrm>
        <a:off x="73794" y="1511532"/>
        <a:ext cx="2887440" cy="2371940"/>
      </dsp:txXfrm>
    </dsp:sp>
    <dsp:sp modelId="{8D3EBC08-B025-4274-939C-7C83FA8513DB}">
      <dsp:nvSpPr>
        <dsp:cNvPr id="0" name=""/>
        <dsp:cNvSpPr/>
      </dsp:nvSpPr>
      <dsp:spPr>
        <a:xfrm rot="18300917">
          <a:off x="2747851" y="2129700"/>
          <a:ext cx="1347603" cy="31917"/>
        </a:xfrm>
        <a:custGeom>
          <a:avLst/>
          <a:gdLst/>
          <a:ahLst/>
          <a:cxnLst/>
          <a:rect l="0" t="0" r="0" b="0"/>
          <a:pathLst>
            <a:path>
              <a:moveTo>
                <a:pt x="0" y="15958"/>
              </a:moveTo>
              <a:lnTo>
                <a:pt x="1347603" y="15958"/>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3387962" y="2111969"/>
        <a:ext cx="67380" cy="67380"/>
      </dsp:txXfrm>
    </dsp:sp>
    <dsp:sp modelId="{E1819DC5-EDF0-416A-8D0A-C1EC8EF4AFEB}">
      <dsp:nvSpPr>
        <dsp:cNvPr id="0" name=""/>
        <dsp:cNvSpPr/>
      </dsp:nvSpPr>
      <dsp:spPr>
        <a:xfrm>
          <a:off x="3808276" y="1116571"/>
          <a:ext cx="4044974"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5.1.: Apoyar en la señalización (calidad y visibilidad) vial de las carreteras y calles del país, según las necesidades reales de cada tramo.</a:t>
          </a:r>
          <a:endParaRPr lang="es-SV" sz="1300" b="1" kern="1200" dirty="0">
            <a:solidFill>
              <a:schemeClr val="tx2">
                <a:lumMod val="50000"/>
              </a:schemeClr>
            </a:solidFill>
          </a:endParaRPr>
        </a:p>
      </dsp:txBody>
      <dsp:txXfrm>
        <a:off x="3836232" y="1144527"/>
        <a:ext cx="3989062" cy="898577"/>
      </dsp:txXfrm>
    </dsp:sp>
    <dsp:sp modelId="{00DC0A39-0269-4E11-AF65-9997455856B7}">
      <dsp:nvSpPr>
        <dsp:cNvPr id="0" name=""/>
        <dsp:cNvSpPr/>
      </dsp:nvSpPr>
      <dsp:spPr>
        <a:xfrm>
          <a:off x="7853250" y="1577857"/>
          <a:ext cx="763591" cy="31917"/>
        </a:xfrm>
        <a:custGeom>
          <a:avLst/>
          <a:gdLst/>
          <a:ahLst/>
          <a:cxnLst/>
          <a:rect l="0" t="0" r="0" b="0"/>
          <a:pathLst>
            <a:path>
              <a:moveTo>
                <a:pt x="0" y="15958"/>
              </a:moveTo>
              <a:lnTo>
                <a:pt x="763591" y="15958"/>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215957" y="1574726"/>
        <a:ext cx="38179" cy="38179"/>
      </dsp:txXfrm>
    </dsp:sp>
    <dsp:sp modelId="{C5565E33-DB09-4700-8EBE-FA8EE5FF1A06}">
      <dsp:nvSpPr>
        <dsp:cNvPr id="0" name=""/>
        <dsp:cNvSpPr/>
      </dsp:nvSpPr>
      <dsp:spPr>
        <a:xfrm>
          <a:off x="8616842" y="1116571"/>
          <a:ext cx="1908979"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33.33%</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33.33%</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33.33%</a:t>
          </a:r>
          <a:endParaRPr lang="es-SV" sz="1300" kern="1200" dirty="0"/>
        </a:p>
      </dsp:txBody>
      <dsp:txXfrm>
        <a:off x="8644798" y="1144527"/>
        <a:ext cx="1853067" cy="898577"/>
      </dsp:txXfrm>
    </dsp:sp>
    <dsp:sp modelId="{F0398D67-247A-4514-8A01-EE81C1CF359B}">
      <dsp:nvSpPr>
        <dsp:cNvPr id="0" name=""/>
        <dsp:cNvSpPr/>
      </dsp:nvSpPr>
      <dsp:spPr>
        <a:xfrm rot="21573224">
          <a:off x="3035017" y="2678532"/>
          <a:ext cx="773271" cy="31917"/>
        </a:xfrm>
        <a:custGeom>
          <a:avLst/>
          <a:gdLst/>
          <a:ahLst/>
          <a:cxnLst/>
          <a:rect l="0" t="0" r="0" b="0"/>
          <a:pathLst>
            <a:path>
              <a:moveTo>
                <a:pt x="0" y="15958"/>
              </a:moveTo>
              <a:lnTo>
                <a:pt x="773271" y="15958"/>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3402320" y="2675159"/>
        <a:ext cx="38663" cy="38663"/>
      </dsp:txXfrm>
    </dsp:sp>
    <dsp:sp modelId="{249F2E0C-8442-4721-B480-2AE45F905066}">
      <dsp:nvSpPr>
        <dsp:cNvPr id="0" name=""/>
        <dsp:cNvSpPr/>
      </dsp:nvSpPr>
      <dsp:spPr>
        <a:xfrm>
          <a:off x="3808276" y="2214234"/>
          <a:ext cx="4044974"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5.2.: Identificar los puntos críticos de las red vial y gestionar la atención de los mismos.</a:t>
          </a:r>
        </a:p>
      </dsp:txBody>
      <dsp:txXfrm>
        <a:off x="3836232" y="2242190"/>
        <a:ext cx="3989062" cy="898577"/>
      </dsp:txXfrm>
    </dsp:sp>
    <dsp:sp modelId="{240F55F4-D835-43F6-A169-F3B250D196C8}">
      <dsp:nvSpPr>
        <dsp:cNvPr id="0" name=""/>
        <dsp:cNvSpPr/>
      </dsp:nvSpPr>
      <dsp:spPr>
        <a:xfrm>
          <a:off x="7853250" y="2675520"/>
          <a:ext cx="763591" cy="31917"/>
        </a:xfrm>
        <a:custGeom>
          <a:avLst/>
          <a:gdLst/>
          <a:ahLst/>
          <a:cxnLst/>
          <a:rect l="0" t="0" r="0" b="0"/>
          <a:pathLst>
            <a:path>
              <a:moveTo>
                <a:pt x="0" y="15958"/>
              </a:moveTo>
              <a:lnTo>
                <a:pt x="763591" y="15958"/>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215957" y="2672389"/>
        <a:ext cx="38179" cy="38179"/>
      </dsp:txXfrm>
    </dsp:sp>
    <dsp:sp modelId="{B51D5EAA-2429-4F7A-A9D1-07725B1C8583}">
      <dsp:nvSpPr>
        <dsp:cNvPr id="0" name=""/>
        <dsp:cNvSpPr/>
      </dsp:nvSpPr>
      <dsp:spPr>
        <a:xfrm>
          <a:off x="8616842" y="2214234"/>
          <a:ext cx="1908979"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33.33%</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33.33%</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33.33%</a:t>
          </a:r>
          <a:endParaRPr lang="es-SV" sz="1300" kern="1200" dirty="0"/>
        </a:p>
      </dsp:txBody>
      <dsp:txXfrm>
        <a:off x="8644798" y="2242190"/>
        <a:ext cx="1853067" cy="898577"/>
      </dsp:txXfrm>
    </dsp:sp>
    <dsp:sp modelId="{4B55D892-A9D6-425A-8FF8-327A3F779B8E}">
      <dsp:nvSpPr>
        <dsp:cNvPr id="0" name=""/>
        <dsp:cNvSpPr/>
      </dsp:nvSpPr>
      <dsp:spPr>
        <a:xfrm rot="3281322">
          <a:off x="2752774" y="3227363"/>
          <a:ext cx="1337755" cy="31917"/>
        </a:xfrm>
        <a:custGeom>
          <a:avLst/>
          <a:gdLst/>
          <a:ahLst/>
          <a:cxnLst/>
          <a:rect l="0" t="0" r="0" b="0"/>
          <a:pathLst>
            <a:path>
              <a:moveTo>
                <a:pt x="0" y="15958"/>
              </a:moveTo>
              <a:lnTo>
                <a:pt x="1337755" y="15958"/>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3388208" y="3209878"/>
        <a:ext cx="66887" cy="66887"/>
      </dsp:txXfrm>
    </dsp:sp>
    <dsp:sp modelId="{2C59695F-D092-4B28-864E-F37D07DE3DDE}">
      <dsp:nvSpPr>
        <dsp:cNvPr id="0" name=""/>
        <dsp:cNvSpPr/>
      </dsp:nvSpPr>
      <dsp:spPr>
        <a:xfrm>
          <a:off x="3808276" y="3311897"/>
          <a:ext cx="4024032" cy="954489"/>
        </a:xfrm>
        <a:prstGeom prst="roundRect">
          <a:avLst>
            <a:gd name="adj" fmla="val 10000"/>
          </a:avLst>
        </a:prstGeom>
        <a:solidFill>
          <a:srgbClr val="FF000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1"/>
              </a:solidFill>
            </a:rPr>
            <a:t>AE 5.3.:  Apoyar en la gestión de mejora en el servicio del transporte público en todo el país, poniendo especial énfasis en garantizar la seguridad en la operación de todos los medios de transporte colectivo*.</a:t>
          </a:r>
        </a:p>
      </dsp:txBody>
      <dsp:txXfrm>
        <a:off x="3836232" y="3339853"/>
        <a:ext cx="3968120" cy="898577"/>
      </dsp:txXfrm>
    </dsp:sp>
    <dsp:sp modelId="{CA2CBEC0-523C-40FF-B012-B7FF1922E9A4}">
      <dsp:nvSpPr>
        <dsp:cNvPr id="0" name=""/>
        <dsp:cNvSpPr/>
      </dsp:nvSpPr>
      <dsp:spPr>
        <a:xfrm>
          <a:off x="7832309" y="3773184"/>
          <a:ext cx="763591" cy="31917"/>
        </a:xfrm>
        <a:custGeom>
          <a:avLst/>
          <a:gdLst/>
          <a:ahLst/>
          <a:cxnLst/>
          <a:rect l="0" t="0" r="0" b="0"/>
          <a:pathLst>
            <a:path>
              <a:moveTo>
                <a:pt x="0" y="15958"/>
              </a:moveTo>
              <a:lnTo>
                <a:pt x="763591" y="15958"/>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195015" y="3770052"/>
        <a:ext cx="38179" cy="38179"/>
      </dsp:txXfrm>
    </dsp:sp>
    <dsp:sp modelId="{DC36EA82-AAD6-4AD6-8E18-00B2A70B8AA1}">
      <dsp:nvSpPr>
        <dsp:cNvPr id="0" name=""/>
        <dsp:cNvSpPr/>
      </dsp:nvSpPr>
      <dsp:spPr>
        <a:xfrm>
          <a:off x="8595901" y="3311897"/>
          <a:ext cx="1908979" cy="954489"/>
        </a:xfrm>
        <a:prstGeom prst="roundRect">
          <a:avLst>
            <a:gd name="adj" fmla="val 10000"/>
          </a:avLst>
        </a:prstGeom>
        <a:solidFill>
          <a:srgbClr val="FF000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1"/>
              </a:solidFill>
            </a:rPr>
            <a:t>Programado: 33.34%</a:t>
          </a:r>
        </a:p>
        <a:p>
          <a:pPr marL="0" lvl="0" indent="0" algn="ctr" defTabSz="577850">
            <a:lnSpc>
              <a:spcPct val="90000"/>
            </a:lnSpc>
            <a:spcBef>
              <a:spcPct val="0"/>
            </a:spcBef>
            <a:spcAft>
              <a:spcPct val="35000"/>
            </a:spcAft>
            <a:buNone/>
          </a:pPr>
          <a:r>
            <a:rPr lang="es-ES" sz="1300" b="1" kern="1200" dirty="0">
              <a:solidFill>
                <a:schemeClr val="tx1"/>
              </a:solidFill>
            </a:rPr>
            <a:t>Ejecutado: 3.33%</a:t>
          </a:r>
        </a:p>
        <a:p>
          <a:pPr marL="0" lvl="0" indent="0" algn="ctr" defTabSz="577850">
            <a:lnSpc>
              <a:spcPct val="90000"/>
            </a:lnSpc>
            <a:spcBef>
              <a:spcPct val="0"/>
            </a:spcBef>
            <a:spcAft>
              <a:spcPct val="35000"/>
            </a:spcAft>
            <a:buNone/>
          </a:pPr>
          <a:r>
            <a:rPr lang="es-ES" sz="1300" b="1" kern="1200" dirty="0">
              <a:solidFill>
                <a:schemeClr val="tx1"/>
              </a:solidFill>
            </a:rPr>
            <a:t>2023: 1%</a:t>
          </a:r>
          <a:endParaRPr lang="es-SV" sz="1300" kern="1200" dirty="0">
            <a:solidFill>
              <a:schemeClr val="tx1"/>
            </a:solidFill>
          </a:endParaRPr>
        </a:p>
      </dsp:txBody>
      <dsp:txXfrm>
        <a:off x="8623857" y="3339853"/>
        <a:ext cx="1853067" cy="8985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828021-D53A-48DD-BE9B-802767C9AD23}">
      <dsp:nvSpPr>
        <dsp:cNvPr id="0" name=""/>
        <dsp:cNvSpPr/>
      </dsp:nvSpPr>
      <dsp:spPr>
        <a:xfrm>
          <a:off x="0" y="804565"/>
          <a:ext cx="2162510" cy="378241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b="1" kern="1200" dirty="0">
              <a:solidFill>
                <a:schemeClr val="tx2">
                  <a:lumMod val="50000"/>
                </a:schemeClr>
              </a:solidFill>
            </a:rPr>
            <a:t>OE. 6: Brindar servicios de formación, capacitación y concientización, a través de programas y proyectos en materia de seguridad, educación y prevención vial a la población en general.</a:t>
          </a:r>
        </a:p>
        <a:p>
          <a:pPr marL="0" lvl="0" indent="0" algn="ctr" defTabSz="622300">
            <a:lnSpc>
              <a:spcPct val="90000"/>
            </a:lnSpc>
            <a:spcBef>
              <a:spcPct val="0"/>
            </a:spcBef>
            <a:spcAft>
              <a:spcPct val="35000"/>
            </a:spcAft>
            <a:buNone/>
          </a:pPr>
          <a:r>
            <a:rPr lang="es-ES" sz="1400" b="1" kern="1200" dirty="0">
              <a:solidFill>
                <a:schemeClr val="tx2">
                  <a:lumMod val="50000"/>
                </a:schemeClr>
              </a:solidFill>
            </a:rPr>
            <a:t>Programado: 100%</a:t>
          </a:r>
        </a:p>
        <a:p>
          <a:pPr marL="0" lvl="0" indent="0" algn="ctr" defTabSz="622300">
            <a:lnSpc>
              <a:spcPct val="90000"/>
            </a:lnSpc>
            <a:spcBef>
              <a:spcPct val="0"/>
            </a:spcBef>
            <a:spcAft>
              <a:spcPct val="35000"/>
            </a:spcAft>
            <a:buNone/>
          </a:pPr>
          <a:r>
            <a:rPr lang="es-ES" sz="1400" b="1" kern="1200" dirty="0">
              <a:solidFill>
                <a:schemeClr val="tx2">
                  <a:lumMod val="50000"/>
                </a:schemeClr>
              </a:solidFill>
            </a:rPr>
            <a:t>Ejecutado: 100%</a:t>
          </a:r>
        </a:p>
        <a:p>
          <a:pPr marL="0" lvl="0" indent="0" algn="ctr" defTabSz="622300">
            <a:lnSpc>
              <a:spcPct val="90000"/>
            </a:lnSpc>
            <a:spcBef>
              <a:spcPct val="0"/>
            </a:spcBef>
            <a:spcAft>
              <a:spcPct val="35000"/>
            </a:spcAft>
            <a:buNone/>
          </a:pPr>
          <a:r>
            <a:rPr lang="es-ES" sz="1400" b="1" kern="1200" dirty="0">
              <a:solidFill>
                <a:schemeClr val="tx2">
                  <a:lumMod val="50000"/>
                </a:schemeClr>
              </a:solidFill>
            </a:rPr>
            <a:t>Equivalente al 20% programado en el PEI 2023</a:t>
          </a:r>
          <a:endParaRPr lang="es-SV" sz="1400" b="1" kern="1200" dirty="0">
            <a:solidFill>
              <a:schemeClr val="tx2">
                <a:lumMod val="50000"/>
              </a:schemeClr>
            </a:solidFill>
          </a:endParaRPr>
        </a:p>
      </dsp:txBody>
      <dsp:txXfrm>
        <a:off x="63338" y="867903"/>
        <a:ext cx="2035834" cy="3655734"/>
      </dsp:txXfrm>
    </dsp:sp>
    <dsp:sp modelId="{8D3EBC08-B025-4274-939C-7C83FA8513DB}">
      <dsp:nvSpPr>
        <dsp:cNvPr id="0" name=""/>
        <dsp:cNvSpPr/>
      </dsp:nvSpPr>
      <dsp:spPr>
        <a:xfrm rot="17911498">
          <a:off x="1463626" y="1509098"/>
          <a:ext cx="2675368" cy="22741"/>
        </a:xfrm>
        <a:custGeom>
          <a:avLst/>
          <a:gdLst/>
          <a:ahLst/>
          <a:cxnLst/>
          <a:rect l="0" t="0" r="0" b="0"/>
          <a:pathLst>
            <a:path>
              <a:moveTo>
                <a:pt x="0" y="11370"/>
              </a:moveTo>
              <a:lnTo>
                <a:pt x="2675368" y="11370"/>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s-SV" sz="900" b="1" kern="1200">
            <a:solidFill>
              <a:schemeClr val="tx2">
                <a:lumMod val="50000"/>
              </a:schemeClr>
            </a:solidFill>
          </a:endParaRPr>
        </a:p>
      </dsp:txBody>
      <dsp:txXfrm>
        <a:off x="2734426" y="1453585"/>
        <a:ext cx="133768" cy="133768"/>
      </dsp:txXfrm>
    </dsp:sp>
    <dsp:sp modelId="{E1819DC5-EDF0-416A-8D0A-C1EC8EF4AFEB}">
      <dsp:nvSpPr>
        <dsp:cNvPr id="0" name=""/>
        <dsp:cNvSpPr/>
      </dsp:nvSpPr>
      <dsp:spPr>
        <a:xfrm>
          <a:off x="3440110" y="5122"/>
          <a:ext cx="4964999"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6.1.: Promover la reeducación y sensibilización de conductores, con enfoque hacia los usuarios vulnerables de la vía.</a:t>
          </a:r>
        </a:p>
      </dsp:txBody>
      <dsp:txXfrm>
        <a:off x="3460029" y="25041"/>
        <a:ext cx="4925161" cy="640252"/>
      </dsp:txXfrm>
    </dsp:sp>
    <dsp:sp modelId="{6A272271-C7EA-41F9-84C5-01278D9DC717}">
      <dsp:nvSpPr>
        <dsp:cNvPr id="0" name=""/>
        <dsp:cNvSpPr/>
      </dsp:nvSpPr>
      <dsp:spPr>
        <a:xfrm>
          <a:off x="8405109" y="333797"/>
          <a:ext cx="544072" cy="22741"/>
        </a:xfrm>
        <a:custGeom>
          <a:avLst/>
          <a:gdLst/>
          <a:ahLst/>
          <a:cxnLst/>
          <a:rect l="0" t="0" r="0" b="0"/>
          <a:pathLst>
            <a:path>
              <a:moveTo>
                <a:pt x="0" y="11370"/>
              </a:moveTo>
              <a:lnTo>
                <a:pt x="544072"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663543" y="331566"/>
        <a:ext cx="27203" cy="27203"/>
      </dsp:txXfrm>
    </dsp:sp>
    <dsp:sp modelId="{737FAA03-3BBD-4264-A5EA-BF8EB06FD1DE}">
      <dsp:nvSpPr>
        <dsp:cNvPr id="0" name=""/>
        <dsp:cNvSpPr/>
      </dsp:nvSpPr>
      <dsp:spPr>
        <a:xfrm>
          <a:off x="8949181" y="5122"/>
          <a:ext cx="1360180"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b="1" kern="1200" dirty="0">
              <a:solidFill>
                <a:schemeClr val="tx2">
                  <a:lumMod val="50000"/>
                </a:schemeClr>
              </a:solidFill>
            </a:rPr>
            <a:t>Programado: 14%</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Ejecutado: 14%</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2023: 14%</a:t>
          </a:r>
        </a:p>
      </dsp:txBody>
      <dsp:txXfrm>
        <a:off x="8969100" y="25041"/>
        <a:ext cx="1320342" cy="640252"/>
      </dsp:txXfrm>
    </dsp:sp>
    <dsp:sp modelId="{F0398D67-247A-4514-8A01-EE81C1CF359B}">
      <dsp:nvSpPr>
        <dsp:cNvPr id="0" name=""/>
        <dsp:cNvSpPr/>
      </dsp:nvSpPr>
      <dsp:spPr>
        <a:xfrm rot="18549845">
          <a:off x="1789819" y="1900150"/>
          <a:ext cx="2022980" cy="22741"/>
        </a:xfrm>
        <a:custGeom>
          <a:avLst/>
          <a:gdLst/>
          <a:ahLst/>
          <a:cxnLst/>
          <a:rect l="0" t="0" r="0" b="0"/>
          <a:pathLst>
            <a:path>
              <a:moveTo>
                <a:pt x="0" y="11370"/>
              </a:moveTo>
              <a:lnTo>
                <a:pt x="2022980" y="11370"/>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SV" sz="700" b="1" kern="1200">
            <a:solidFill>
              <a:schemeClr val="tx2">
                <a:lumMod val="50000"/>
              </a:schemeClr>
            </a:solidFill>
          </a:endParaRPr>
        </a:p>
      </dsp:txBody>
      <dsp:txXfrm>
        <a:off x="2750735" y="1860946"/>
        <a:ext cx="101149" cy="101149"/>
      </dsp:txXfrm>
    </dsp:sp>
    <dsp:sp modelId="{249F2E0C-8442-4721-B480-2AE45F905066}">
      <dsp:nvSpPr>
        <dsp:cNvPr id="0" name=""/>
        <dsp:cNvSpPr/>
      </dsp:nvSpPr>
      <dsp:spPr>
        <a:xfrm>
          <a:off x="3440110" y="787226"/>
          <a:ext cx="4975853"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6.2.: Concientización y promoción de buenas prácticas.</a:t>
          </a:r>
        </a:p>
      </dsp:txBody>
      <dsp:txXfrm>
        <a:off x="3460029" y="807145"/>
        <a:ext cx="4936015" cy="640252"/>
      </dsp:txXfrm>
    </dsp:sp>
    <dsp:sp modelId="{4DD57B44-B895-4CDE-877D-3C1C862BE6AA}">
      <dsp:nvSpPr>
        <dsp:cNvPr id="0" name=""/>
        <dsp:cNvSpPr/>
      </dsp:nvSpPr>
      <dsp:spPr>
        <a:xfrm>
          <a:off x="8415963" y="1115901"/>
          <a:ext cx="544072" cy="22741"/>
        </a:xfrm>
        <a:custGeom>
          <a:avLst/>
          <a:gdLst/>
          <a:ahLst/>
          <a:cxnLst/>
          <a:rect l="0" t="0" r="0" b="0"/>
          <a:pathLst>
            <a:path>
              <a:moveTo>
                <a:pt x="0" y="11370"/>
              </a:moveTo>
              <a:lnTo>
                <a:pt x="544072"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674397" y="1113670"/>
        <a:ext cx="27203" cy="27203"/>
      </dsp:txXfrm>
    </dsp:sp>
    <dsp:sp modelId="{C48A30FE-AAC8-4EE6-A0B6-3BCB642E5077}">
      <dsp:nvSpPr>
        <dsp:cNvPr id="0" name=""/>
        <dsp:cNvSpPr/>
      </dsp:nvSpPr>
      <dsp:spPr>
        <a:xfrm>
          <a:off x="8960035" y="787226"/>
          <a:ext cx="1360180"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b="1" kern="1200" dirty="0">
              <a:solidFill>
                <a:schemeClr val="tx2">
                  <a:lumMod val="50000"/>
                </a:schemeClr>
              </a:solidFill>
            </a:rPr>
            <a:t>Programado: 14%</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Ejecutado: 14%</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2023: 14%</a:t>
          </a:r>
        </a:p>
      </dsp:txBody>
      <dsp:txXfrm>
        <a:off x="8979954" y="807145"/>
        <a:ext cx="1320342" cy="640252"/>
      </dsp:txXfrm>
    </dsp:sp>
    <dsp:sp modelId="{4B55D892-A9D6-425A-8FF8-327A3F779B8E}">
      <dsp:nvSpPr>
        <dsp:cNvPr id="0" name=""/>
        <dsp:cNvSpPr/>
      </dsp:nvSpPr>
      <dsp:spPr>
        <a:xfrm rot="19703199">
          <a:off x="2051197" y="2291202"/>
          <a:ext cx="1500226" cy="22741"/>
        </a:xfrm>
        <a:custGeom>
          <a:avLst/>
          <a:gdLst/>
          <a:ahLst/>
          <a:cxnLst/>
          <a:rect l="0" t="0" r="0" b="0"/>
          <a:pathLst>
            <a:path>
              <a:moveTo>
                <a:pt x="0" y="11370"/>
              </a:moveTo>
              <a:lnTo>
                <a:pt x="1500226" y="11370"/>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2763804" y="2265067"/>
        <a:ext cx="75011" cy="75011"/>
      </dsp:txXfrm>
    </dsp:sp>
    <dsp:sp modelId="{2C59695F-D092-4B28-864E-F37D07DE3DDE}">
      <dsp:nvSpPr>
        <dsp:cNvPr id="0" name=""/>
        <dsp:cNvSpPr/>
      </dsp:nvSpPr>
      <dsp:spPr>
        <a:xfrm>
          <a:off x="3440110" y="1569330"/>
          <a:ext cx="4951519"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6.3.:  Realizar campañas masivas de difusión de mensajes en pro de una mejor cultura, convivencia pacífica y respeto en el espacio vial.</a:t>
          </a:r>
        </a:p>
        <a:p>
          <a:pPr marL="0" lvl="0" indent="0" algn="ctr" defTabSz="577850">
            <a:lnSpc>
              <a:spcPct val="90000"/>
            </a:lnSpc>
            <a:spcBef>
              <a:spcPct val="0"/>
            </a:spcBef>
            <a:spcAft>
              <a:spcPct val="35000"/>
            </a:spcAft>
            <a:buNone/>
          </a:pPr>
          <a:endParaRPr lang="es-SV" sz="1300" b="1" kern="1200" dirty="0">
            <a:solidFill>
              <a:schemeClr val="tx2">
                <a:lumMod val="50000"/>
              </a:schemeClr>
            </a:solidFill>
          </a:endParaRPr>
        </a:p>
      </dsp:txBody>
      <dsp:txXfrm>
        <a:off x="3460029" y="1589249"/>
        <a:ext cx="4911681" cy="640252"/>
      </dsp:txXfrm>
    </dsp:sp>
    <dsp:sp modelId="{189B25DE-2843-4B3F-AAA8-82002F118DE8}">
      <dsp:nvSpPr>
        <dsp:cNvPr id="0" name=""/>
        <dsp:cNvSpPr/>
      </dsp:nvSpPr>
      <dsp:spPr>
        <a:xfrm>
          <a:off x="8391629" y="1898004"/>
          <a:ext cx="544072" cy="22741"/>
        </a:xfrm>
        <a:custGeom>
          <a:avLst/>
          <a:gdLst/>
          <a:ahLst/>
          <a:cxnLst/>
          <a:rect l="0" t="0" r="0" b="0"/>
          <a:pathLst>
            <a:path>
              <a:moveTo>
                <a:pt x="0" y="11370"/>
              </a:moveTo>
              <a:lnTo>
                <a:pt x="544072"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650064" y="1895773"/>
        <a:ext cx="27203" cy="27203"/>
      </dsp:txXfrm>
    </dsp:sp>
    <dsp:sp modelId="{E73AAF05-CEBC-463D-8C67-1B99A05E847C}">
      <dsp:nvSpPr>
        <dsp:cNvPr id="0" name=""/>
        <dsp:cNvSpPr/>
      </dsp:nvSpPr>
      <dsp:spPr>
        <a:xfrm>
          <a:off x="8935702" y="1569330"/>
          <a:ext cx="1360180"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b="1" kern="1200" dirty="0">
              <a:solidFill>
                <a:schemeClr val="tx2">
                  <a:lumMod val="50000"/>
                </a:schemeClr>
              </a:solidFill>
            </a:rPr>
            <a:t>Programado: 16%</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Ejecutado: 16%</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2023: 16%</a:t>
          </a:r>
        </a:p>
      </dsp:txBody>
      <dsp:txXfrm>
        <a:off x="8955621" y="1589249"/>
        <a:ext cx="1320342" cy="640252"/>
      </dsp:txXfrm>
    </dsp:sp>
    <dsp:sp modelId="{C0383D44-5FF9-448B-AE7F-01CCADDEBD2C}">
      <dsp:nvSpPr>
        <dsp:cNvPr id="0" name=""/>
        <dsp:cNvSpPr/>
      </dsp:nvSpPr>
      <dsp:spPr>
        <a:xfrm rot="21588453">
          <a:off x="2162506" y="2682254"/>
          <a:ext cx="1277607" cy="22741"/>
        </a:xfrm>
        <a:custGeom>
          <a:avLst/>
          <a:gdLst/>
          <a:ahLst/>
          <a:cxnLst/>
          <a:rect l="0" t="0" r="0" b="0"/>
          <a:pathLst>
            <a:path>
              <a:moveTo>
                <a:pt x="0" y="11370"/>
              </a:moveTo>
              <a:lnTo>
                <a:pt x="1277607" y="11370"/>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2769370" y="2661685"/>
        <a:ext cx="63880" cy="63880"/>
      </dsp:txXfrm>
    </dsp:sp>
    <dsp:sp modelId="{3EE4BEB5-0980-44B4-AC17-03A410A5CBF2}">
      <dsp:nvSpPr>
        <dsp:cNvPr id="0" name=""/>
        <dsp:cNvSpPr/>
      </dsp:nvSpPr>
      <dsp:spPr>
        <a:xfrm>
          <a:off x="3440110" y="2351434"/>
          <a:ext cx="4949071"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6.4.:  Promover reconocimientos nacionales para diferentes actores que participen activamente en la promoción de la seguridad vial en el país.</a:t>
          </a:r>
          <a:endParaRPr lang="es-SV" sz="1300" b="1" kern="1200" dirty="0">
            <a:solidFill>
              <a:schemeClr val="tx2">
                <a:lumMod val="50000"/>
              </a:schemeClr>
            </a:solidFill>
          </a:endParaRPr>
        </a:p>
      </dsp:txBody>
      <dsp:txXfrm>
        <a:off x="3460029" y="2371353"/>
        <a:ext cx="4909233" cy="640252"/>
      </dsp:txXfrm>
    </dsp:sp>
    <dsp:sp modelId="{CDC55B58-E316-4271-882E-51D555388CC4}">
      <dsp:nvSpPr>
        <dsp:cNvPr id="0" name=""/>
        <dsp:cNvSpPr/>
      </dsp:nvSpPr>
      <dsp:spPr>
        <a:xfrm>
          <a:off x="8389181" y="2680108"/>
          <a:ext cx="544072" cy="22741"/>
        </a:xfrm>
        <a:custGeom>
          <a:avLst/>
          <a:gdLst/>
          <a:ahLst/>
          <a:cxnLst/>
          <a:rect l="0" t="0" r="0" b="0"/>
          <a:pathLst>
            <a:path>
              <a:moveTo>
                <a:pt x="0" y="11370"/>
              </a:moveTo>
              <a:lnTo>
                <a:pt x="544072"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647615" y="2677877"/>
        <a:ext cx="27203" cy="27203"/>
      </dsp:txXfrm>
    </dsp:sp>
    <dsp:sp modelId="{A2F1E8D0-B556-403D-9BB0-69CEDA5829B2}">
      <dsp:nvSpPr>
        <dsp:cNvPr id="0" name=""/>
        <dsp:cNvSpPr/>
      </dsp:nvSpPr>
      <dsp:spPr>
        <a:xfrm>
          <a:off x="8933253" y="2351434"/>
          <a:ext cx="1360180"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b="1" kern="1200" dirty="0">
              <a:solidFill>
                <a:schemeClr val="tx2">
                  <a:lumMod val="50000"/>
                </a:schemeClr>
              </a:solidFill>
            </a:rPr>
            <a:t>Programado: 14%</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Ejecutado: 14%</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2023: 14%</a:t>
          </a:r>
        </a:p>
      </dsp:txBody>
      <dsp:txXfrm>
        <a:off x="8953172" y="2371353"/>
        <a:ext cx="1320342" cy="640252"/>
      </dsp:txXfrm>
    </dsp:sp>
    <dsp:sp modelId="{17068A0B-A613-400B-81BB-D3E3395AC22A}">
      <dsp:nvSpPr>
        <dsp:cNvPr id="0" name=""/>
        <dsp:cNvSpPr/>
      </dsp:nvSpPr>
      <dsp:spPr>
        <a:xfrm rot="1880002">
          <a:off x="2053437" y="3073306"/>
          <a:ext cx="1495745" cy="22741"/>
        </a:xfrm>
        <a:custGeom>
          <a:avLst/>
          <a:gdLst/>
          <a:ahLst/>
          <a:cxnLst/>
          <a:rect l="0" t="0" r="0" b="0"/>
          <a:pathLst>
            <a:path>
              <a:moveTo>
                <a:pt x="0" y="11370"/>
              </a:moveTo>
              <a:lnTo>
                <a:pt x="1495745" y="11370"/>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2763916" y="3047283"/>
        <a:ext cx="74787" cy="74787"/>
      </dsp:txXfrm>
    </dsp:sp>
    <dsp:sp modelId="{5E55C6DB-C2FE-4AA5-92F3-8F7A8862056A}">
      <dsp:nvSpPr>
        <dsp:cNvPr id="0" name=""/>
        <dsp:cNvSpPr/>
      </dsp:nvSpPr>
      <dsp:spPr>
        <a:xfrm>
          <a:off x="3440110" y="3133538"/>
          <a:ext cx="4942732"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6.5.:  Realizar campañas masivas de difusión de mensajes en pro de una mejor cultura, convivencia pacífica y respeto en el espacio vial.</a:t>
          </a:r>
        </a:p>
      </dsp:txBody>
      <dsp:txXfrm>
        <a:off x="3460029" y="3153457"/>
        <a:ext cx="4902894" cy="640252"/>
      </dsp:txXfrm>
    </dsp:sp>
    <dsp:sp modelId="{BA80FC4A-874B-410F-BC46-4FC2C7FABC09}">
      <dsp:nvSpPr>
        <dsp:cNvPr id="0" name=""/>
        <dsp:cNvSpPr/>
      </dsp:nvSpPr>
      <dsp:spPr>
        <a:xfrm>
          <a:off x="8382843" y="3462212"/>
          <a:ext cx="544072" cy="22741"/>
        </a:xfrm>
        <a:custGeom>
          <a:avLst/>
          <a:gdLst/>
          <a:ahLst/>
          <a:cxnLst/>
          <a:rect l="0" t="0" r="0" b="0"/>
          <a:pathLst>
            <a:path>
              <a:moveTo>
                <a:pt x="0" y="11370"/>
              </a:moveTo>
              <a:lnTo>
                <a:pt x="544072"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641277" y="3459981"/>
        <a:ext cx="27203" cy="27203"/>
      </dsp:txXfrm>
    </dsp:sp>
    <dsp:sp modelId="{D544A560-C292-43B5-B9F0-9EDC04F4CB73}">
      <dsp:nvSpPr>
        <dsp:cNvPr id="0" name=""/>
        <dsp:cNvSpPr/>
      </dsp:nvSpPr>
      <dsp:spPr>
        <a:xfrm>
          <a:off x="8926915" y="3133538"/>
          <a:ext cx="1360180"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b="1" kern="1200" dirty="0">
              <a:solidFill>
                <a:schemeClr val="tx2">
                  <a:lumMod val="50000"/>
                </a:schemeClr>
              </a:solidFill>
            </a:rPr>
            <a:t>Programado: 14%</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Ejecutado: 14%</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2023: 14%</a:t>
          </a:r>
          <a:endParaRPr lang="es-SV" sz="1100" kern="1200" dirty="0"/>
        </a:p>
      </dsp:txBody>
      <dsp:txXfrm>
        <a:off x="8946834" y="3153457"/>
        <a:ext cx="1320342" cy="640252"/>
      </dsp:txXfrm>
    </dsp:sp>
    <dsp:sp modelId="{490AFB5A-6871-48FF-8CD0-AD833EA1FF03}">
      <dsp:nvSpPr>
        <dsp:cNvPr id="0" name=""/>
        <dsp:cNvSpPr/>
      </dsp:nvSpPr>
      <dsp:spPr>
        <a:xfrm rot="3040914">
          <a:off x="1793143" y="3464358"/>
          <a:ext cx="2016333" cy="22741"/>
        </a:xfrm>
        <a:custGeom>
          <a:avLst/>
          <a:gdLst/>
          <a:ahLst/>
          <a:cxnLst/>
          <a:rect l="0" t="0" r="0" b="0"/>
          <a:pathLst>
            <a:path>
              <a:moveTo>
                <a:pt x="0" y="11370"/>
              </a:moveTo>
              <a:lnTo>
                <a:pt x="2016333" y="11370"/>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SV" sz="700" kern="1200"/>
        </a:p>
      </dsp:txBody>
      <dsp:txXfrm>
        <a:off x="2750901" y="3425320"/>
        <a:ext cx="100816" cy="100816"/>
      </dsp:txXfrm>
    </dsp:sp>
    <dsp:sp modelId="{D1EF8DFB-2FFB-4DDB-B17A-B736FE87955D}">
      <dsp:nvSpPr>
        <dsp:cNvPr id="0" name=""/>
        <dsp:cNvSpPr/>
      </dsp:nvSpPr>
      <dsp:spPr>
        <a:xfrm>
          <a:off x="3440110" y="3915641"/>
          <a:ext cx="4930055"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6.6.:  Enfocar la seguridad vial desde una perspectiva vivencial en su enseñanza en el sistema educativo nacional.</a:t>
          </a:r>
        </a:p>
      </dsp:txBody>
      <dsp:txXfrm>
        <a:off x="3460029" y="3935560"/>
        <a:ext cx="4890217" cy="640252"/>
      </dsp:txXfrm>
    </dsp:sp>
    <dsp:sp modelId="{C78BB879-A1FA-4EFC-AB6F-9E1F3AEFE284}">
      <dsp:nvSpPr>
        <dsp:cNvPr id="0" name=""/>
        <dsp:cNvSpPr/>
      </dsp:nvSpPr>
      <dsp:spPr>
        <a:xfrm>
          <a:off x="8370166" y="4244316"/>
          <a:ext cx="544072" cy="22741"/>
        </a:xfrm>
        <a:custGeom>
          <a:avLst/>
          <a:gdLst/>
          <a:ahLst/>
          <a:cxnLst/>
          <a:rect l="0" t="0" r="0" b="0"/>
          <a:pathLst>
            <a:path>
              <a:moveTo>
                <a:pt x="0" y="11370"/>
              </a:moveTo>
              <a:lnTo>
                <a:pt x="544072"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628600" y="4242085"/>
        <a:ext cx="27203" cy="27203"/>
      </dsp:txXfrm>
    </dsp:sp>
    <dsp:sp modelId="{D8A1A419-CA3A-453A-8A1D-C4C2C434717D}">
      <dsp:nvSpPr>
        <dsp:cNvPr id="0" name=""/>
        <dsp:cNvSpPr/>
      </dsp:nvSpPr>
      <dsp:spPr>
        <a:xfrm>
          <a:off x="8914238" y="3915641"/>
          <a:ext cx="1360180"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b="1" kern="1200" dirty="0">
              <a:solidFill>
                <a:schemeClr val="tx2">
                  <a:lumMod val="50000"/>
                </a:schemeClr>
              </a:solidFill>
            </a:rPr>
            <a:t>Programado: 14%</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Ejecutado: 14%</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2023: 14%</a:t>
          </a:r>
          <a:endParaRPr lang="es-SV" sz="1100" kern="1200" dirty="0"/>
        </a:p>
      </dsp:txBody>
      <dsp:txXfrm>
        <a:off x="8934157" y="3935560"/>
        <a:ext cx="1320342" cy="640252"/>
      </dsp:txXfrm>
    </dsp:sp>
    <dsp:sp modelId="{4A8D4856-16A3-4A91-BCFE-12F0ED6A065C}">
      <dsp:nvSpPr>
        <dsp:cNvPr id="0" name=""/>
        <dsp:cNvSpPr/>
      </dsp:nvSpPr>
      <dsp:spPr>
        <a:xfrm rot="3683220">
          <a:off x="1467394" y="3855410"/>
          <a:ext cx="2667830" cy="22741"/>
        </a:xfrm>
        <a:custGeom>
          <a:avLst/>
          <a:gdLst/>
          <a:ahLst/>
          <a:cxnLst/>
          <a:rect l="0" t="0" r="0" b="0"/>
          <a:pathLst>
            <a:path>
              <a:moveTo>
                <a:pt x="0" y="11370"/>
              </a:moveTo>
              <a:lnTo>
                <a:pt x="2667830" y="11370"/>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s-SV" sz="900" kern="1200"/>
        </a:p>
      </dsp:txBody>
      <dsp:txXfrm>
        <a:off x="2734614" y="3800085"/>
        <a:ext cx="133391" cy="133391"/>
      </dsp:txXfrm>
    </dsp:sp>
    <dsp:sp modelId="{FA1C9672-259E-4852-BE17-D5E0DA3A1E7D}">
      <dsp:nvSpPr>
        <dsp:cNvPr id="0" name=""/>
        <dsp:cNvSpPr/>
      </dsp:nvSpPr>
      <dsp:spPr>
        <a:xfrm>
          <a:off x="3440110" y="4697745"/>
          <a:ext cx="4938815"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6.7.:  Impulsar una mayor y mejor educación vial particularmente de estudiantes y en general de los usuarios de las vías.</a:t>
          </a:r>
        </a:p>
      </dsp:txBody>
      <dsp:txXfrm>
        <a:off x="3460029" y="4717664"/>
        <a:ext cx="4898977" cy="640252"/>
      </dsp:txXfrm>
    </dsp:sp>
    <dsp:sp modelId="{0A0FB2BF-FB0F-4DD3-8417-3C28D0F49B68}">
      <dsp:nvSpPr>
        <dsp:cNvPr id="0" name=""/>
        <dsp:cNvSpPr/>
      </dsp:nvSpPr>
      <dsp:spPr>
        <a:xfrm>
          <a:off x="8378925" y="5026420"/>
          <a:ext cx="544072" cy="22741"/>
        </a:xfrm>
        <a:custGeom>
          <a:avLst/>
          <a:gdLst/>
          <a:ahLst/>
          <a:cxnLst/>
          <a:rect l="0" t="0" r="0" b="0"/>
          <a:pathLst>
            <a:path>
              <a:moveTo>
                <a:pt x="0" y="11370"/>
              </a:moveTo>
              <a:lnTo>
                <a:pt x="544072"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637360" y="5024189"/>
        <a:ext cx="27203" cy="27203"/>
      </dsp:txXfrm>
    </dsp:sp>
    <dsp:sp modelId="{EEC08D49-BE33-406C-A053-E92BA5ECF660}">
      <dsp:nvSpPr>
        <dsp:cNvPr id="0" name=""/>
        <dsp:cNvSpPr/>
      </dsp:nvSpPr>
      <dsp:spPr>
        <a:xfrm>
          <a:off x="8922997" y="4697745"/>
          <a:ext cx="1360180" cy="68009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b="1" kern="1200" dirty="0">
              <a:solidFill>
                <a:schemeClr val="tx2">
                  <a:lumMod val="50000"/>
                </a:schemeClr>
              </a:solidFill>
            </a:rPr>
            <a:t>Programado: 14%</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Ejecutado: 14%</a:t>
          </a:r>
        </a:p>
        <a:p>
          <a:pPr marL="0" lvl="0" indent="0" algn="ctr" defTabSz="488950">
            <a:lnSpc>
              <a:spcPct val="90000"/>
            </a:lnSpc>
            <a:spcBef>
              <a:spcPct val="0"/>
            </a:spcBef>
            <a:spcAft>
              <a:spcPct val="35000"/>
            </a:spcAft>
            <a:buNone/>
          </a:pPr>
          <a:r>
            <a:rPr lang="es-ES" sz="1100" b="1" kern="1200" dirty="0">
              <a:solidFill>
                <a:schemeClr val="tx2">
                  <a:lumMod val="50000"/>
                </a:schemeClr>
              </a:solidFill>
            </a:rPr>
            <a:t>2023: 14%</a:t>
          </a:r>
          <a:endParaRPr lang="es-SV" sz="1100" kern="1200" dirty="0"/>
        </a:p>
      </dsp:txBody>
      <dsp:txXfrm>
        <a:off x="8942916" y="4717664"/>
        <a:ext cx="1320342" cy="6402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828021-D53A-48DD-BE9B-802767C9AD23}">
      <dsp:nvSpPr>
        <dsp:cNvPr id="0" name=""/>
        <dsp:cNvSpPr/>
      </dsp:nvSpPr>
      <dsp:spPr>
        <a:xfrm>
          <a:off x="0" y="909270"/>
          <a:ext cx="3035028" cy="3576463"/>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ES" sz="1400" b="1" kern="1200" dirty="0">
              <a:solidFill>
                <a:schemeClr val="tx2">
                  <a:lumMod val="50000"/>
                </a:schemeClr>
              </a:solidFill>
            </a:rPr>
            <a:t>OE. 7: Establecer un instrumento de captación de datos estadísticos referenciales que sustenten la formulación y ejecución de políticas, programas, directrices y demás instrumentos técnicos jurídicos necesarios en la evaluación, ejecución e intervención vial, con el propósito de disminuir la siniestralidad vial en el país.</a:t>
          </a:r>
        </a:p>
        <a:p>
          <a:pPr marL="0" lvl="0" indent="0" algn="ctr" defTabSz="622300">
            <a:lnSpc>
              <a:spcPct val="90000"/>
            </a:lnSpc>
            <a:spcBef>
              <a:spcPct val="0"/>
            </a:spcBef>
            <a:spcAft>
              <a:spcPct val="35000"/>
            </a:spcAft>
            <a:buNone/>
          </a:pPr>
          <a:r>
            <a:rPr lang="es-ES" sz="1400" b="1" kern="1200" dirty="0">
              <a:solidFill>
                <a:schemeClr val="tx2">
                  <a:lumMod val="50000"/>
                </a:schemeClr>
              </a:solidFill>
            </a:rPr>
            <a:t>Programado: 100%</a:t>
          </a:r>
        </a:p>
        <a:p>
          <a:pPr marL="0" lvl="0" indent="0" algn="ctr" defTabSz="622300">
            <a:lnSpc>
              <a:spcPct val="90000"/>
            </a:lnSpc>
            <a:spcBef>
              <a:spcPct val="0"/>
            </a:spcBef>
            <a:spcAft>
              <a:spcPct val="35000"/>
            </a:spcAft>
            <a:buNone/>
          </a:pPr>
          <a:r>
            <a:rPr lang="es-ES" sz="1400" b="1" kern="1200" dirty="0">
              <a:solidFill>
                <a:schemeClr val="tx2">
                  <a:lumMod val="50000"/>
                </a:schemeClr>
              </a:solidFill>
            </a:rPr>
            <a:t>Ejecutado: 100%</a:t>
          </a:r>
        </a:p>
        <a:p>
          <a:pPr marL="0" lvl="0" indent="0" algn="ctr" defTabSz="622300">
            <a:lnSpc>
              <a:spcPct val="90000"/>
            </a:lnSpc>
            <a:spcBef>
              <a:spcPct val="0"/>
            </a:spcBef>
            <a:spcAft>
              <a:spcPct val="35000"/>
            </a:spcAft>
            <a:buNone/>
          </a:pPr>
          <a:r>
            <a:rPr lang="es-ES" sz="1400" b="1" kern="1200" dirty="0">
              <a:solidFill>
                <a:schemeClr val="tx2">
                  <a:lumMod val="50000"/>
                </a:schemeClr>
              </a:solidFill>
            </a:rPr>
            <a:t>Equivalente al 20% programado en el PEI 2023</a:t>
          </a:r>
          <a:endParaRPr lang="es-SV" sz="1400" b="1" kern="1200" dirty="0">
            <a:solidFill>
              <a:schemeClr val="tx2">
                <a:lumMod val="50000"/>
              </a:schemeClr>
            </a:solidFill>
          </a:endParaRPr>
        </a:p>
      </dsp:txBody>
      <dsp:txXfrm>
        <a:off x="88893" y="998163"/>
        <a:ext cx="2857242" cy="3398677"/>
      </dsp:txXfrm>
    </dsp:sp>
    <dsp:sp modelId="{8D3EBC08-B025-4274-939C-7C83FA8513DB}">
      <dsp:nvSpPr>
        <dsp:cNvPr id="0" name=""/>
        <dsp:cNvSpPr/>
      </dsp:nvSpPr>
      <dsp:spPr>
        <a:xfrm rot="18300917">
          <a:off x="2747851" y="2129700"/>
          <a:ext cx="1347603" cy="31917"/>
        </a:xfrm>
        <a:custGeom>
          <a:avLst/>
          <a:gdLst/>
          <a:ahLst/>
          <a:cxnLst/>
          <a:rect l="0" t="0" r="0" b="0"/>
          <a:pathLst>
            <a:path>
              <a:moveTo>
                <a:pt x="0" y="15958"/>
              </a:moveTo>
              <a:lnTo>
                <a:pt x="1347603" y="15958"/>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3387962" y="2111969"/>
        <a:ext cx="67380" cy="67380"/>
      </dsp:txXfrm>
    </dsp:sp>
    <dsp:sp modelId="{E1819DC5-EDF0-416A-8D0A-C1EC8EF4AFEB}">
      <dsp:nvSpPr>
        <dsp:cNvPr id="0" name=""/>
        <dsp:cNvSpPr/>
      </dsp:nvSpPr>
      <dsp:spPr>
        <a:xfrm>
          <a:off x="3808276" y="1116571"/>
          <a:ext cx="4044974"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7.1.:  Mejorar la recopilación, tratamiento, análisis y difusión de la información relacionada con la seguridad vial en el país, a través de la creación de un Observatorio Nacional de Seguridad Vial</a:t>
          </a:r>
          <a:endParaRPr lang="es-SV" sz="1300" b="1" kern="1200" dirty="0">
            <a:solidFill>
              <a:schemeClr val="tx2">
                <a:lumMod val="50000"/>
              </a:schemeClr>
            </a:solidFill>
          </a:endParaRPr>
        </a:p>
      </dsp:txBody>
      <dsp:txXfrm>
        <a:off x="3836232" y="1144527"/>
        <a:ext cx="3989062" cy="898577"/>
      </dsp:txXfrm>
    </dsp:sp>
    <dsp:sp modelId="{00DC0A39-0269-4E11-AF65-9997455856B7}">
      <dsp:nvSpPr>
        <dsp:cNvPr id="0" name=""/>
        <dsp:cNvSpPr/>
      </dsp:nvSpPr>
      <dsp:spPr>
        <a:xfrm>
          <a:off x="7853250" y="1577857"/>
          <a:ext cx="763591" cy="31917"/>
        </a:xfrm>
        <a:custGeom>
          <a:avLst/>
          <a:gdLst/>
          <a:ahLst/>
          <a:cxnLst/>
          <a:rect l="0" t="0" r="0" b="0"/>
          <a:pathLst>
            <a:path>
              <a:moveTo>
                <a:pt x="0" y="15958"/>
              </a:moveTo>
              <a:lnTo>
                <a:pt x="763591" y="15958"/>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215957" y="1574726"/>
        <a:ext cx="38179" cy="38179"/>
      </dsp:txXfrm>
    </dsp:sp>
    <dsp:sp modelId="{C5565E33-DB09-4700-8EBE-FA8EE5FF1A06}">
      <dsp:nvSpPr>
        <dsp:cNvPr id="0" name=""/>
        <dsp:cNvSpPr/>
      </dsp:nvSpPr>
      <dsp:spPr>
        <a:xfrm>
          <a:off x="8616842" y="1116571"/>
          <a:ext cx="1908979"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50%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50%</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50%</a:t>
          </a:r>
          <a:endParaRPr lang="es-SV" sz="1300" kern="1200" dirty="0"/>
        </a:p>
      </dsp:txBody>
      <dsp:txXfrm>
        <a:off x="8644798" y="1144527"/>
        <a:ext cx="1853067" cy="898577"/>
      </dsp:txXfrm>
    </dsp:sp>
    <dsp:sp modelId="{F0398D67-247A-4514-8A01-EE81C1CF359B}">
      <dsp:nvSpPr>
        <dsp:cNvPr id="0" name=""/>
        <dsp:cNvSpPr/>
      </dsp:nvSpPr>
      <dsp:spPr>
        <a:xfrm rot="21573224">
          <a:off x="3035017" y="2678532"/>
          <a:ext cx="773271" cy="31917"/>
        </a:xfrm>
        <a:custGeom>
          <a:avLst/>
          <a:gdLst/>
          <a:ahLst/>
          <a:cxnLst/>
          <a:rect l="0" t="0" r="0" b="0"/>
          <a:pathLst>
            <a:path>
              <a:moveTo>
                <a:pt x="0" y="15958"/>
              </a:moveTo>
              <a:lnTo>
                <a:pt x="773271" y="15958"/>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3402320" y="2675159"/>
        <a:ext cx="38663" cy="38663"/>
      </dsp:txXfrm>
    </dsp:sp>
    <dsp:sp modelId="{249F2E0C-8442-4721-B480-2AE45F905066}">
      <dsp:nvSpPr>
        <dsp:cNvPr id="0" name=""/>
        <dsp:cNvSpPr/>
      </dsp:nvSpPr>
      <dsp:spPr>
        <a:xfrm>
          <a:off x="3808276" y="2214234"/>
          <a:ext cx="4044974"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7.2.: Establecer un sistema integrado de información sobre seguridad vial.</a:t>
          </a:r>
        </a:p>
      </dsp:txBody>
      <dsp:txXfrm>
        <a:off x="3836232" y="2242190"/>
        <a:ext cx="3989062" cy="898577"/>
      </dsp:txXfrm>
    </dsp:sp>
    <dsp:sp modelId="{240F55F4-D835-43F6-A169-F3B250D196C8}">
      <dsp:nvSpPr>
        <dsp:cNvPr id="0" name=""/>
        <dsp:cNvSpPr/>
      </dsp:nvSpPr>
      <dsp:spPr>
        <a:xfrm>
          <a:off x="7853250" y="2675520"/>
          <a:ext cx="763591" cy="31917"/>
        </a:xfrm>
        <a:custGeom>
          <a:avLst/>
          <a:gdLst/>
          <a:ahLst/>
          <a:cxnLst/>
          <a:rect l="0" t="0" r="0" b="0"/>
          <a:pathLst>
            <a:path>
              <a:moveTo>
                <a:pt x="0" y="15958"/>
              </a:moveTo>
              <a:lnTo>
                <a:pt x="763591" y="15958"/>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215957" y="2672389"/>
        <a:ext cx="38179" cy="38179"/>
      </dsp:txXfrm>
    </dsp:sp>
    <dsp:sp modelId="{B51D5EAA-2429-4F7A-A9D1-07725B1C8583}">
      <dsp:nvSpPr>
        <dsp:cNvPr id="0" name=""/>
        <dsp:cNvSpPr/>
      </dsp:nvSpPr>
      <dsp:spPr>
        <a:xfrm>
          <a:off x="8616842" y="2214234"/>
          <a:ext cx="1908979"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25%</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25%</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25%</a:t>
          </a:r>
          <a:endParaRPr lang="es-SV" sz="1300" kern="1200" dirty="0"/>
        </a:p>
      </dsp:txBody>
      <dsp:txXfrm>
        <a:off x="8644798" y="2242190"/>
        <a:ext cx="1853067" cy="898577"/>
      </dsp:txXfrm>
    </dsp:sp>
    <dsp:sp modelId="{4B55D892-A9D6-425A-8FF8-327A3F779B8E}">
      <dsp:nvSpPr>
        <dsp:cNvPr id="0" name=""/>
        <dsp:cNvSpPr/>
      </dsp:nvSpPr>
      <dsp:spPr>
        <a:xfrm rot="3281322">
          <a:off x="2752774" y="3227363"/>
          <a:ext cx="1337755" cy="31917"/>
        </a:xfrm>
        <a:custGeom>
          <a:avLst/>
          <a:gdLst/>
          <a:ahLst/>
          <a:cxnLst/>
          <a:rect l="0" t="0" r="0" b="0"/>
          <a:pathLst>
            <a:path>
              <a:moveTo>
                <a:pt x="0" y="15958"/>
              </a:moveTo>
              <a:lnTo>
                <a:pt x="1337755" y="15958"/>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3388208" y="3209878"/>
        <a:ext cx="66887" cy="66887"/>
      </dsp:txXfrm>
    </dsp:sp>
    <dsp:sp modelId="{2C59695F-D092-4B28-864E-F37D07DE3DDE}">
      <dsp:nvSpPr>
        <dsp:cNvPr id="0" name=""/>
        <dsp:cNvSpPr/>
      </dsp:nvSpPr>
      <dsp:spPr>
        <a:xfrm>
          <a:off x="3808276" y="3311897"/>
          <a:ext cx="4024032"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AE 7.3.:  Promover la gestión del conocimiento de la accidentabilidad vial en el país.</a:t>
          </a:r>
        </a:p>
      </dsp:txBody>
      <dsp:txXfrm>
        <a:off x="3836232" y="3339853"/>
        <a:ext cx="3968120" cy="898577"/>
      </dsp:txXfrm>
    </dsp:sp>
    <dsp:sp modelId="{CA2CBEC0-523C-40FF-B012-B7FF1922E9A4}">
      <dsp:nvSpPr>
        <dsp:cNvPr id="0" name=""/>
        <dsp:cNvSpPr/>
      </dsp:nvSpPr>
      <dsp:spPr>
        <a:xfrm>
          <a:off x="7832309" y="3773184"/>
          <a:ext cx="763591" cy="31917"/>
        </a:xfrm>
        <a:custGeom>
          <a:avLst/>
          <a:gdLst/>
          <a:ahLst/>
          <a:cxnLst/>
          <a:rect l="0" t="0" r="0" b="0"/>
          <a:pathLst>
            <a:path>
              <a:moveTo>
                <a:pt x="0" y="15958"/>
              </a:moveTo>
              <a:lnTo>
                <a:pt x="763591" y="15958"/>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8195015" y="3770052"/>
        <a:ext cx="38179" cy="38179"/>
      </dsp:txXfrm>
    </dsp:sp>
    <dsp:sp modelId="{DC36EA82-AAD6-4AD6-8E18-00B2A70B8AA1}">
      <dsp:nvSpPr>
        <dsp:cNvPr id="0" name=""/>
        <dsp:cNvSpPr/>
      </dsp:nvSpPr>
      <dsp:spPr>
        <a:xfrm>
          <a:off x="8595901" y="3311897"/>
          <a:ext cx="1908979" cy="95448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solidFill>
                <a:schemeClr val="tx2">
                  <a:lumMod val="50000"/>
                </a:schemeClr>
              </a:solidFill>
            </a:rPr>
            <a:t>Programado: 25%</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Ejecutado: 25%</a:t>
          </a:r>
        </a:p>
        <a:p>
          <a:pPr marL="0" lvl="0" indent="0" algn="ctr" defTabSz="577850">
            <a:lnSpc>
              <a:spcPct val="90000"/>
            </a:lnSpc>
            <a:spcBef>
              <a:spcPct val="0"/>
            </a:spcBef>
            <a:spcAft>
              <a:spcPct val="35000"/>
            </a:spcAft>
            <a:buNone/>
          </a:pPr>
          <a:r>
            <a:rPr lang="es-ES" sz="1300" b="1" kern="1200" dirty="0">
              <a:solidFill>
                <a:schemeClr val="tx2">
                  <a:lumMod val="50000"/>
                </a:schemeClr>
              </a:solidFill>
            </a:rPr>
            <a:t>2023: 25%</a:t>
          </a:r>
          <a:endParaRPr lang="es-SV" sz="1300" kern="1200" dirty="0"/>
        </a:p>
      </dsp:txBody>
      <dsp:txXfrm>
        <a:off x="8623857" y="3339853"/>
        <a:ext cx="1853067" cy="89857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828021-D53A-48DD-BE9B-802767C9AD23}">
      <dsp:nvSpPr>
        <dsp:cNvPr id="0" name=""/>
        <dsp:cNvSpPr/>
      </dsp:nvSpPr>
      <dsp:spPr>
        <a:xfrm>
          <a:off x="1457703" y="890824"/>
          <a:ext cx="2605749" cy="29187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ES" sz="1600" b="1" kern="1200" dirty="0">
              <a:solidFill>
                <a:schemeClr val="tx2">
                  <a:lumMod val="50000"/>
                </a:schemeClr>
              </a:solidFill>
            </a:rPr>
            <a:t>CUMPLIMIENTO PEI 2023</a:t>
          </a:r>
        </a:p>
        <a:p>
          <a:pPr marL="0" lvl="0" indent="0" algn="ctr" defTabSz="711200">
            <a:lnSpc>
              <a:spcPct val="90000"/>
            </a:lnSpc>
            <a:spcBef>
              <a:spcPct val="0"/>
            </a:spcBef>
            <a:spcAft>
              <a:spcPct val="35000"/>
            </a:spcAft>
            <a:buNone/>
          </a:pPr>
          <a:endParaRPr lang="es-ES" sz="1600" b="1" kern="1200" dirty="0">
            <a:solidFill>
              <a:schemeClr val="tx2">
                <a:lumMod val="50000"/>
              </a:schemeClr>
            </a:solidFill>
          </a:endParaRPr>
        </a:p>
        <a:p>
          <a:pPr marL="0" lvl="0" indent="0" algn="ctr" defTabSz="711200">
            <a:lnSpc>
              <a:spcPct val="90000"/>
            </a:lnSpc>
            <a:spcBef>
              <a:spcPct val="0"/>
            </a:spcBef>
            <a:spcAft>
              <a:spcPct val="35000"/>
            </a:spcAft>
            <a:buNone/>
          </a:pPr>
          <a:r>
            <a:rPr lang="es-ES" sz="1600" b="1" kern="1200" dirty="0">
              <a:solidFill>
                <a:schemeClr val="tx2">
                  <a:lumMod val="50000"/>
                </a:schemeClr>
              </a:solidFill>
            </a:rPr>
            <a:t>Proyectado: 100%</a:t>
          </a:r>
        </a:p>
        <a:p>
          <a:pPr marL="0" lvl="0" indent="0" algn="ctr" defTabSz="711200">
            <a:lnSpc>
              <a:spcPct val="90000"/>
            </a:lnSpc>
            <a:spcBef>
              <a:spcPct val="0"/>
            </a:spcBef>
            <a:spcAft>
              <a:spcPct val="35000"/>
            </a:spcAft>
            <a:buNone/>
          </a:pPr>
          <a:r>
            <a:rPr lang="es-ES" sz="1600" b="1" kern="1200" dirty="0">
              <a:solidFill>
                <a:schemeClr val="tx2">
                  <a:lumMod val="50000"/>
                </a:schemeClr>
              </a:solidFill>
            </a:rPr>
            <a:t>Ejecutado: 97%</a:t>
          </a:r>
        </a:p>
        <a:p>
          <a:pPr marL="0" lvl="0" indent="0" algn="ctr" defTabSz="711200">
            <a:lnSpc>
              <a:spcPct val="90000"/>
            </a:lnSpc>
            <a:spcBef>
              <a:spcPct val="0"/>
            </a:spcBef>
            <a:spcAft>
              <a:spcPct val="35000"/>
            </a:spcAft>
            <a:buNone/>
          </a:pPr>
          <a:endParaRPr lang="es-ES" sz="1600" b="1" kern="1200" dirty="0">
            <a:solidFill>
              <a:schemeClr val="tx2">
                <a:lumMod val="50000"/>
              </a:schemeClr>
            </a:solidFill>
          </a:endParaRPr>
        </a:p>
        <a:p>
          <a:pPr marL="0" lvl="0" indent="0" algn="ctr" defTabSz="711200">
            <a:lnSpc>
              <a:spcPct val="90000"/>
            </a:lnSpc>
            <a:spcBef>
              <a:spcPct val="0"/>
            </a:spcBef>
            <a:spcAft>
              <a:spcPct val="35000"/>
            </a:spcAft>
            <a:buNone/>
          </a:pPr>
          <a:r>
            <a:rPr lang="es-ES" sz="1600" b="1" kern="1200" dirty="0">
              <a:solidFill>
                <a:schemeClr val="tx2">
                  <a:lumMod val="50000"/>
                </a:schemeClr>
              </a:solidFill>
            </a:rPr>
            <a:t>Equivalente al 20% programado en el PEI 2023</a:t>
          </a:r>
          <a:endParaRPr lang="es-SV" sz="1600" b="1" kern="1200" dirty="0">
            <a:solidFill>
              <a:schemeClr val="tx2">
                <a:lumMod val="50000"/>
              </a:schemeClr>
            </a:solidFill>
          </a:endParaRPr>
        </a:p>
      </dsp:txBody>
      <dsp:txXfrm>
        <a:off x="1534023" y="967144"/>
        <a:ext cx="2453109" cy="2766080"/>
      </dsp:txXfrm>
    </dsp:sp>
    <dsp:sp modelId="{8D3EBC08-B025-4274-939C-7C83FA8513DB}">
      <dsp:nvSpPr>
        <dsp:cNvPr id="0" name=""/>
        <dsp:cNvSpPr/>
      </dsp:nvSpPr>
      <dsp:spPr>
        <a:xfrm rot="17976092">
          <a:off x="3467120" y="1314181"/>
          <a:ext cx="2356882" cy="22741"/>
        </a:xfrm>
        <a:custGeom>
          <a:avLst/>
          <a:gdLst/>
          <a:ahLst/>
          <a:cxnLst/>
          <a:rect l="0" t="0" r="0" b="0"/>
          <a:pathLst>
            <a:path>
              <a:moveTo>
                <a:pt x="0" y="11370"/>
              </a:moveTo>
              <a:lnTo>
                <a:pt x="2356882" y="11370"/>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s-SV" sz="800" b="1" kern="1200">
            <a:solidFill>
              <a:schemeClr val="tx2">
                <a:lumMod val="50000"/>
              </a:schemeClr>
            </a:solidFill>
          </a:endParaRPr>
        </a:p>
      </dsp:txBody>
      <dsp:txXfrm>
        <a:off x="4586639" y="1266630"/>
        <a:ext cx="117844" cy="117844"/>
      </dsp:txXfrm>
    </dsp:sp>
    <dsp:sp modelId="{E1819DC5-EDF0-416A-8D0A-C1EC8EF4AFEB}">
      <dsp:nvSpPr>
        <dsp:cNvPr id="0" name=""/>
        <dsp:cNvSpPr/>
      </dsp:nvSpPr>
      <dsp:spPr>
        <a:xfrm>
          <a:off x="5227670" y="4466"/>
          <a:ext cx="1726007" cy="59290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100000"/>
            </a:lnSpc>
            <a:spcBef>
              <a:spcPct val="0"/>
            </a:spcBef>
            <a:spcAft>
              <a:spcPts val="0"/>
            </a:spcAft>
            <a:buNone/>
          </a:pPr>
          <a:r>
            <a:rPr lang="es-ES" sz="1050" b="1" kern="1200" dirty="0">
              <a:solidFill>
                <a:schemeClr val="tx2">
                  <a:lumMod val="50000"/>
                </a:schemeClr>
              </a:solidFill>
            </a:rPr>
            <a:t>EJE 1</a:t>
          </a:r>
        </a:p>
        <a:p>
          <a:pPr marL="0" lvl="0" indent="0" algn="ctr" defTabSz="466725">
            <a:lnSpc>
              <a:spcPct val="100000"/>
            </a:lnSpc>
            <a:spcBef>
              <a:spcPct val="0"/>
            </a:spcBef>
            <a:spcAft>
              <a:spcPts val="0"/>
            </a:spcAft>
            <a:buNone/>
          </a:pPr>
          <a:r>
            <a:rPr lang="es-ES" sz="1050" b="1" kern="1200" dirty="0">
              <a:solidFill>
                <a:schemeClr val="tx2">
                  <a:lumMod val="50000"/>
                </a:schemeClr>
              </a:solidFill>
            </a:rPr>
            <a:t>Programado: 100%</a:t>
          </a:r>
        </a:p>
        <a:p>
          <a:pPr marL="0" lvl="0" indent="0" algn="ctr" defTabSz="466725">
            <a:lnSpc>
              <a:spcPct val="100000"/>
            </a:lnSpc>
            <a:spcBef>
              <a:spcPct val="0"/>
            </a:spcBef>
            <a:spcAft>
              <a:spcPts val="0"/>
            </a:spcAft>
            <a:buNone/>
          </a:pPr>
          <a:r>
            <a:rPr lang="es-ES" sz="1050" b="1" kern="1200" dirty="0">
              <a:solidFill>
                <a:schemeClr val="tx2">
                  <a:lumMod val="50000"/>
                </a:schemeClr>
              </a:solidFill>
            </a:rPr>
            <a:t>Ejecutado: 100%</a:t>
          </a:r>
        </a:p>
      </dsp:txBody>
      <dsp:txXfrm>
        <a:off x="5245036" y="21832"/>
        <a:ext cx="1691275" cy="558173"/>
      </dsp:txXfrm>
    </dsp:sp>
    <dsp:sp modelId="{77B8ECB8-C463-4318-A4CA-DF3E86654554}">
      <dsp:nvSpPr>
        <dsp:cNvPr id="0" name=""/>
        <dsp:cNvSpPr/>
      </dsp:nvSpPr>
      <dsp:spPr>
        <a:xfrm>
          <a:off x="6953678" y="289548"/>
          <a:ext cx="474324" cy="22741"/>
        </a:xfrm>
        <a:custGeom>
          <a:avLst/>
          <a:gdLst/>
          <a:ahLst/>
          <a:cxnLst/>
          <a:rect l="0" t="0" r="0" b="0"/>
          <a:pathLst>
            <a:path>
              <a:moveTo>
                <a:pt x="0" y="11370"/>
              </a:moveTo>
              <a:lnTo>
                <a:pt x="474324"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7178983" y="289060"/>
        <a:ext cx="23716" cy="23716"/>
      </dsp:txXfrm>
    </dsp:sp>
    <dsp:sp modelId="{AF2716F0-5BC5-40B1-B685-6A14A6A237F6}">
      <dsp:nvSpPr>
        <dsp:cNvPr id="0" name=""/>
        <dsp:cNvSpPr/>
      </dsp:nvSpPr>
      <dsp:spPr>
        <a:xfrm>
          <a:off x="7428003" y="4466"/>
          <a:ext cx="1711469" cy="592905"/>
        </a:xfrm>
        <a:prstGeom prst="roundRect">
          <a:avLst>
            <a:gd name="adj" fmla="val 10000"/>
          </a:avLst>
        </a:prstGeom>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OBJETIVO ESTRATEGICO 1</a:t>
          </a:r>
        </a:p>
        <a:p>
          <a:pPr marL="0" lvl="0" indent="0" algn="ctr" defTabSz="466725">
            <a:lnSpc>
              <a:spcPct val="10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indent="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100%</a:t>
          </a:r>
        </a:p>
      </dsp:txBody>
      <dsp:txXfrm>
        <a:off x="7445369" y="21832"/>
        <a:ext cx="1676737" cy="558173"/>
      </dsp:txXfrm>
    </dsp:sp>
    <dsp:sp modelId="{F0398D67-247A-4514-8A01-EE81C1CF359B}">
      <dsp:nvSpPr>
        <dsp:cNvPr id="0" name=""/>
        <dsp:cNvSpPr/>
      </dsp:nvSpPr>
      <dsp:spPr>
        <a:xfrm rot="18624654">
          <a:off x="3747612" y="1655102"/>
          <a:ext cx="1795898" cy="22741"/>
        </a:xfrm>
        <a:custGeom>
          <a:avLst/>
          <a:gdLst/>
          <a:ahLst/>
          <a:cxnLst/>
          <a:rect l="0" t="0" r="0" b="0"/>
          <a:pathLst>
            <a:path>
              <a:moveTo>
                <a:pt x="0" y="11370"/>
              </a:moveTo>
              <a:lnTo>
                <a:pt x="1795898" y="11370"/>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SV" sz="600" b="1" kern="1200">
            <a:solidFill>
              <a:schemeClr val="tx2">
                <a:lumMod val="50000"/>
              </a:schemeClr>
            </a:solidFill>
          </a:endParaRPr>
        </a:p>
      </dsp:txBody>
      <dsp:txXfrm>
        <a:off x="4600664" y="1621575"/>
        <a:ext cx="89794" cy="89794"/>
      </dsp:txXfrm>
    </dsp:sp>
    <dsp:sp modelId="{249F2E0C-8442-4721-B480-2AE45F905066}">
      <dsp:nvSpPr>
        <dsp:cNvPr id="0" name=""/>
        <dsp:cNvSpPr/>
      </dsp:nvSpPr>
      <dsp:spPr>
        <a:xfrm>
          <a:off x="5227670" y="686307"/>
          <a:ext cx="1719640" cy="592905"/>
        </a:xfrm>
        <a:prstGeom prst="roundRect">
          <a:avLst>
            <a:gd name="adj" fmla="val 10000"/>
          </a:avLst>
        </a:prstGeom>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 2</a:t>
          </a:r>
        </a:p>
        <a:p>
          <a:pPr marL="0" lvl="0" indent="0" algn="ctr" defTabSz="466725">
            <a:lnSpc>
              <a:spcPct val="10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indent="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100%</a:t>
          </a:r>
        </a:p>
      </dsp:txBody>
      <dsp:txXfrm>
        <a:off x="5245036" y="703673"/>
        <a:ext cx="1684908" cy="558173"/>
      </dsp:txXfrm>
    </dsp:sp>
    <dsp:sp modelId="{5271C779-54E0-49A6-9648-7898582AAF0F}">
      <dsp:nvSpPr>
        <dsp:cNvPr id="0" name=""/>
        <dsp:cNvSpPr/>
      </dsp:nvSpPr>
      <dsp:spPr>
        <a:xfrm>
          <a:off x="6947311" y="971390"/>
          <a:ext cx="474324" cy="22741"/>
        </a:xfrm>
        <a:custGeom>
          <a:avLst/>
          <a:gdLst/>
          <a:ahLst/>
          <a:cxnLst/>
          <a:rect l="0" t="0" r="0" b="0"/>
          <a:pathLst>
            <a:path>
              <a:moveTo>
                <a:pt x="0" y="11370"/>
              </a:moveTo>
              <a:lnTo>
                <a:pt x="474324"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7172615" y="970902"/>
        <a:ext cx="23716" cy="23716"/>
      </dsp:txXfrm>
    </dsp:sp>
    <dsp:sp modelId="{7EFCB9F2-4BA8-4873-ABC3-221655BF0201}">
      <dsp:nvSpPr>
        <dsp:cNvPr id="0" name=""/>
        <dsp:cNvSpPr/>
      </dsp:nvSpPr>
      <dsp:spPr>
        <a:xfrm>
          <a:off x="7421635" y="686307"/>
          <a:ext cx="1711481" cy="592905"/>
        </a:xfrm>
        <a:prstGeom prst="roundRect">
          <a:avLst>
            <a:gd name="adj" fmla="val 10000"/>
          </a:avLst>
        </a:prstGeom>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OBJETIVO ESTRATEGICO 2</a:t>
          </a:r>
        </a:p>
        <a:p>
          <a:pPr marL="0" lvl="0" indent="0" algn="ctr" defTabSz="466725">
            <a:lnSpc>
              <a:spcPct val="9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indent="0" algn="ctr" defTabSz="466725">
            <a:lnSpc>
              <a:spcPct val="9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100%</a:t>
          </a:r>
        </a:p>
      </dsp:txBody>
      <dsp:txXfrm>
        <a:off x="7439001" y="703673"/>
        <a:ext cx="1676749" cy="558173"/>
      </dsp:txXfrm>
    </dsp:sp>
    <dsp:sp modelId="{4B55D892-A9D6-425A-8FF8-327A3F779B8E}">
      <dsp:nvSpPr>
        <dsp:cNvPr id="0" name=""/>
        <dsp:cNvSpPr/>
      </dsp:nvSpPr>
      <dsp:spPr>
        <a:xfrm rot="20610529">
          <a:off x="4038479" y="2166483"/>
          <a:ext cx="1214164" cy="22741"/>
        </a:xfrm>
        <a:custGeom>
          <a:avLst/>
          <a:gdLst/>
          <a:ahLst/>
          <a:cxnLst/>
          <a:rect l="0" t="0" r="0" b="0"/>
          <a:pathLst>
            <a:path>
              <a:moveTo>
                <a:pt x="0" y="11370"/>
              </a:moveTo>
              <a:lnTo>
                <a:pt x="1214164" y="11370"/>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4615207" y="2147500"/>
        <a:ext cx="60708" cy="60708"/>
      </dsp:txXfrm>
    </dsp:sp>
    <dsp:sp modelId="{2C59695F-D092-4B28-864E-F37D07DE3DDE}">
      <dsp:nvSpPr>
        <dsp:cNvPr id="0" name=""/>
        <dsp:cNvSpPr/>
      </dsp:nvSpPr>
      <dsp:spPr>
        <a:xfrm>
          <a:off x="5227670" y="1709070"/>
          <a:ext cx="1743973" cy="592905"/>
        </a:xfrm>
        <a:prstGeom prst="roundRect">
          <a:avLst>
            <a:gd name="adj" fmla="val 10000"/>
          </a:avLst>
        </a:prstGeom>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 3</a:t>
          </a:r>
        </a:p>
        <a:p>
          <a:pPr marL="0" lvl="0" indent="0" algn="ctr" defTabSz="466725">
            <a:lnSpc>
              <a:spcPct val="10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indent="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100%</a:t>
          </a:r>
        </a:p>
      </dsp:txBody>
      <dsp:txXfrm>
        <a:off x="5245036" y="1726436"/>
        <a:ext cx="1709241" cy="558173"/>
      </dsp:txXfrm>
    </dsp:sp>
    <dsp:sp modelId="{1E44CD1D-0EC6-427C-AE61-1C7D718F9D4A}">
      <dsp:nvSpPr>
        <dsp:cNvPr id="0" name=""/>
        <dsp:cNvSpPr/>
      </dsp:nvSpPr>
      <dsp:spPr>
        <a:xfrm rot="19457599">
          <a:off x="6916739" y="1823692"/>
          <a:ext cx="584132" cy="22741"/>
        </a:xfrm>
        <a:custGeom>
          <a:avLst/>
          <a:gdLst/>
          <a:ahLst/>
          <a:cxnLst/>
          <a:rect l="0" t="0" r="0" b="0"/>
          <a:pathLst>
            <a:path>
              <a:moveTo>
                <a:pt x="0" y="11370"/>
              </a:moveTo>
              <a:lnTo>
                <a:pt x="584132"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7194202" y="1820459"/>
        <a:ext cx="29206" cy="29206"/>
      </dsp:txXfrm>
    </dsp:sp>
    <dsp:sp modelId="{78C43D0C-9A50-4330-87B8-5F6307043415}">
      <dsp:nvSpPr>
        <dsp:cNvPr id="0" name=""/>
        <dsp:cNvSpPr/>
      </dsp:nvSpPr>
      <dsp:spPr>
        <a:xfrm>
          <a:off x="7445968" y="1368149"/>
          <a:ext cx="1678717" cy="592905"/>
        </a:xfrm>
        <a:prstGeom prst="roundRect">
          <a:avLst>
            <a:gd name="adj" fmla="val 10000"/>
          </a:avLst>
        </a:prstGeom>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OBJETIVO ESTRATEGICO 3</a:t>
          </a:r>
        </a:p>
        <a:p>
          <a:pPr marL="0" lvl="0" indent="0" algn="ctr" defTabSz="466725">
            <a:lnSpc>
              <a:spcPct val="9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indent="0" algn="ctr" defTabSz="466725">
            <a:lnSpc>
              <a:spcPct val="9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100%</a:t>
          </a:r>
        </a:p>
      </dsp:txBody>
      <dsp:txXfrm>
        <a:off x="7463334" y="1385515"/>
        <a:ext cx="1643985" cy="558173"/>
      </dsp:txXfrm>
    </dsp:sp>
    <dsp:sp modelId="{12498321-DAB9-4611-B605-7A793695A1F6}">
      <dsp:nvSpPr>
        <dsp:cNvPr id="0" name=""/>
        <dsp:cNvSpPr/>
      </dsp:nvSpPr>
      <dsp:spPr>
        <a:xfrm rot="2142401">
          <a:off x="6916739" y="2164612"/>
          <a:ext cx="584132" cy="22741"/>
        </a:xfrm>
        <a:custGeom>
          <a:avLst/>
          <a:gdLst/>
          <a:ahLst/>
          <a:cxnLst/>
          <a:rect l="0" t="0" r="0" b="0"/>
          <a:pathLst>
            <a:path>
              <a:moveTo>
                <a:pt x="0" y="11370"/>
              </a:moveTo>
              <a:lnTo>
                <a:pt x="584132"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7194202" y="2161380"/>
        <a:ext cx="29206" cy="29206"/>
      </dsp:txXfrm>
    </dsp:sp>
    <dsp:sp modelId="{C26EB0F0-E8B0-4786-9070-60A8165FD306}">
      <dsp:nvSpPr>
        <dsp:cNvPr id="0" name=""/>
        <dsp:cNvSpPr/>
      </dsp:nvSpPr>
      <dsp:spPr>
        <a:xfrm>
          <a:off x="7445968" y="2049991"/>
          <a:ext cx="1671591" cy="59290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OBJETIVO ESTRATEGICO 4</a:t>
          </a:r>
        </a:p>
        <a:p>
          <a:pPr marL="0" lvl="0" indent="0" algn="ctr" defTabSz="466725">
            <a:lnSpc>
              <a:spcPct val="9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indent="0" algn="ctr" defTabSz="466725">
            <a:lnSpc>
              <a:spcPct val="9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100%</a:t>
          </a:r>
        </a:p>
      </dsp:txBody>
      <dsp:txXfrm>
        <a:off x="7463334" y="2067357"/>
        <a:ext cx="1636859" cy="558173"/>
      </dsp:txXfrm>
    </dsp:sp>
    <dsp:sp modelId="{BECA73DD-8FAA-48B5-9611-8C1BF286ED43}">
      <dsp:nvSpPr>
        <dsp:cNvPr id="0" name=""/>
        <dsp:cNvSpPr/>
      </dsp:nvSpPr>
      <dsp:spPr>
        <a:xfrm rot="2471708">
          <a:off x="3871965" y="2848325"/>
          <a:ext cx="1547193" cy="22741"/>
        </a:xfrm>
        <a:custGeom>
          <a:avLst/>
          <a:gdLst/>
          <a:ahLst/>
          <a:cxnLst/>
          <a:rect l="0" t="0" r="0" b="0"/>
          <a:pathLst>
            <a:path>
              <a:moveTo>
                <a:pt x="0" y="11370"/>
              </a:moveTo>
              <a:lnTo>
                <a:pt x="1547193" y="11370"/>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b="1" kern="1200">
            <a:solidFill>
              <a:schemeClr val="tx2">
                <a:lumMod val="50000"/>
              </a:schemeClr>
            </a:solidFill>
          </a:endParaRPr>
        </a:p>
      </dsp:txBody>
      <dsp:txXfrm>
        <a:off x="4606882" y="2821016"/>
        <a:ext cx="77359" cy="77359"/>
      </dsp:txXfrm>
    </dsp:sp>
    <dsp:sp modelId="{0E72CEBA-D863-47E2-BCE9-7F7B89D0B9D6}">
      <dsp:nvSpPr>
        <dsp:cNvPr id="0" name=""/>
        <dsp:cNvSpPr/>
      </dsp:nvSpPr>
      <dsp:spPr>
        <a:xfrm>
          <a:off x="5227670" y="3072753"/>
          <a:ext cx="1769373" cy="592905"/>
        </a:xfrm>
        <a:prstGeom prst="roundRect">
          <a:avLst>
            <a:gd name="adj" fmla="val 10000"/>
          </a:avLst>
        </a:prstGeom>
        <a:solidFill>
          <a:srgbClr val="FFFF0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ts val="0"/>
            </a:spcAft>
            <a:buNone/>
          </a:pPr>
          <a:r>
            <a:rPr lang="es-ES" sz="1050" b="1" kern="1200" dirty="0">
              <a:solidFill>
                <a:schemeClr val="tx2">
                  <a:lumMod val="50000"/>
                </a:schemeClr>
              </a:solidFill>
            </a:rPr>
            <a:t>EJE 4</a:t>
          </a:r>
        </a:p>
        <a:p>
          <a:pPr marL="0" lvl="0" indent="0" algn="ctr" defTabSz="466725">
            <a:lnSpc>
              <a:spcPct val="9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indent="0" algn="ctr" defTabSz="466725">
            <a:lnSpc>
              <a:spcPct val="9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85%</a:t>
          </a:r>
          <a:endParaRPr lang="es-ES" sz="1050" b="1" kern="1200" dirty="0">
            <a:solidFill>
              <a:schemeClr val="tx2">
                <a:lumMod val="50000"/>
              </a:schemeClr>
            </a:solidFill>
          </a:endParaRPr>
        </a:p>
      </dsp:txBody>
      <dsp:txXfrm>
        <a:off x="5245036" y="3090119"/>
        <a:ext cx="1734641" cy="558173"/>
      </dsp:txXfrm>
    </dsp:sp>
    <dsp:sp modelId="{5CACD129-C8D4-4233-BED7-B5134AB19DF2}">
      <dsp:nvSpPr>
        <dsp:cNvPr id="0" name=""/>
        <dsp:cNvSpPr/>
      </dsp:nvSpPr>
      <dsp:spPr>
        <a:xfrm rot="19457599">
          <a:off x="6942140" y="3187375"/>
          <a:ext cx="584132" cy="22741"/>
        </a:xfrm>
        <a:custGeom>
          <a:avLst/>
          <a:gdLst/>
          <a:ahLst/>
          <a:cxnLst/>
          <a:rect l="0" t="0" r="0" b="0"/>
          <a:pathLst>
            <a:path>
              <a:moveTo>
                <a:pt x="0" y="11370"/>
              </a:moveTo>
              <a:lnTo>
                <a:pt x="584132"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7219603" y="3184142"/>
        <a:ext cx="29206" cy="29206"/>
      </dsp:txXfrm>
    </dsp:sp>
    <dsp:sp modelId="{2A1DAED6-6208-490E-AD0A-9092EC7A6164}">
      <dsp:nvSpPr>
        <dsp:cNvPr id="0" name=""/>
        <dsp:cNvSpPr/>
      </dsp:nvSpPr>
      <dsp:spPr>
        <a:xfrm>
          <a:off x="7471368" y="2731832"/>
          <a:ext cx="1653317" cy="592905"/>
        </a:xfrm>
        <a:prstGeom prst="roundRect">
          <a:avLst>
            <a:gd name="adj" fmla="val 10000"/>
          </a:avLst>
        </a:prstGeom>
        <a:solidFill>
          <a:srgbClr val="FFFF0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OBJETIVO ESTRATEGICO 5</a:t>
          </a:r>
        </a:p>
        <a:p>
          <a:pPr marL="0" lvl="0" indent="0" algn="ctr" defTabSz="466725">
            <a:lnSpc>
              <a:spcPct val="9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indent="0" algn="ctr" defTabSz="466725">
            <a:lnSpc>
              <a:spcPct val="9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69.99%</a:t>
          </a:r>
        </a:p>
      </dsp:txBody>
      <dsp:txXfrm>
        <a:off x="7488734" y="2749198"/>
        <a:ext cx="1618585" cy="558173"/>
      </dsp:txXfrm>
    </dsp:sp>
    <dsp:sp modelId="{B43FAB2A-1C16-4FC7-9975-EB04844AC0E1}">
      <dsp:nvSpPr>
        <dsp:cNvPr id="0" name=""/>
        <dsp:cNvSpPr/>
      </dsp:nvSpPr>
      <dsp:spPr>
        <a:xfrm rot="2142401">
          <a:off x="6942140" y="3528296"/>
          <a:ext cx="584132" cy="22741"/>
        </a:xfrm>
        <a:custGeom>
          <a:avLst/>
          <a:gdLst/>
          <a:ahLst/>
          <a:cxnLst/>
          <a:rect l="0" t="0" r="0" b="0"/>
          <a:pathLst>
            <a:path>
              <a:moveTo>
                <a:pt x="0" y="11370"/>
              </a:moveTo>
              <a:lnTo>
                <a:pt x="584132"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7219603" y="3525063"/>
        <a:ext cx="29206" cy="29206"/>
      </dsp:txXfrm>
    </dsp:sp>
    <dsp:sp modelId="{3E2D462D-D9C8-448E-93CB-285BEE9940C3}">
      <dsp:nvSpPr>
        <dsp:cNvPr id="0" name=""/>
        <dsp:cNvSpPr/>
      </dsp:nvSpPr>
      <dsp:spPr>
        <a:xfrm>
          <a:off x="7471368" y="3413674"/>
          <a:ext cx="1623968" cy="59290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OBJETIVO ESTRATEGICO 6</a:t>
          </a:r>
        </a:p>
        <a:p>
          <a:pPr marL="0" lvl="0" indent="0" algn="ctr" defTabSz="466725">
            <a:lnSpc>
              <a:spcPct val="9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indent="0" algn="ctr" defTabSz="466725">
            <a:lnSpc>
              <a:spcPct val="9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100%</a:t>
          </a:r>
          <a:endParaRPr lang="es-SV" sz="1050" kern="1200" dirty="0"/>
        </a:p>
      </dsp:txBody>
      <dsp:txXfrm>
        <a:off x="7488734" y="3431040"/>
        <a:ext cx="1589236" cy="558173"/>
      </dsp:txXfrm>
    </dsp:sp>
    <dsp:sp modelId="{AEF6A283-3F54-4900-89C4-98E84611480B}">
      <dsp:nvSpPr>
        <dsp:cNvPr id="0" name=""/>
        <dsp:cNvSpPr/>
      </dsp:nvSpPr>
      <dsp:spPr>
        <a:xfrm rot="3618502">
          <a:off x="3470372" y="3359706"/>
          <a:ext cx="2350379" cy="22741"/>
        </a:xfrm>
        <a:custGeom>
          <a:avLst/>
          <a:gdLst/>
          <a:ahLst/>
          <a:cxnLst/>
          <a:rect l="0" t="0" r="0" b="0"/>
          <a:pathLst>
            <a:path>
              <a:moveTo>
                <a:pt x="0" y="11370"/>
              </a:moveTo>
              <a:lnTo>
                <a:pt x="2350379" y="11370"/>
              </a:lnTo>
            </a:path>
          </a:pathLst>
        </a:cu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s-SV" sz="800" kern="1200"/>
        </a:p>
      </dsp:txBody>
      <dsp:txXfrm>
        <a:off x="4586802" y="3312317"/>
        <a:ext cx="117518" cy="117518"/>
      </dsp:txXfrm>
    </dsp:sp>
    <dsp:sp modelId="{1CED896D-69EA-48FA-8206-DF33269C920B}">
      <dsp:nvSpPr>
        <dsp:cNvPr id="0" name=""/>
        <dsp:cNvSpPr/>
      </dsp:nvSpPr>
      <dsp:spPr>
        <a:xfrm>
          <a:off x="5227670" y="4095516"/>
          <a:ext cx="1845573" cy="592905"/>
        </a:xfrm>
        <a:prstGeom prst="roundRect">
          <a:avLst>
            <a:gd name="adj" fmla="val 10000"/>
          </a:avLst>
        </a:prstGeom>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 5</a:t>
          </a:r>
        </a:p>
        <a:p>
          <a:pPr marL="0" lvl="0" indent="0" algn="ctr" defTabSz="466725">
            <a:lnSpc>
              <a:spcPct val="10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indent="0" algn="ctr" defTabSz="466725">
            <a:lnSpc>
              <a:spcPct val="10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100%</a:t>
          </a:r>
        </a:p>
      </dsp:txBody>
      <dsp:txXfrm>
        <a:off x="5245036" y="4112882"/>
        <a:ext cx="1810841" cy="558173"/>
      </dsp:txXfrm>
    </dsp:sp>
    <dsp:sp modelId="{D4264652-1057-402E-ABD4-D3A13F07E5C5}">
      <dsp:nvSpPr>
        <dsp:cNvPr id="0" name=""/>
        <dsp:cNvSpPr/>
      </dsp:nvSpPr>
      <dsp:spPr>
        <a:xfrm>
          <a:off x="7073244" y="4380598"/>
          <a:ext cx="436224" cy="22741"/>
        </a:xfrm>
        <a:custGeom>
          <a:avLst/>
          <a:gdLst/>
          <a:ahLst/>
          <a:cxnLst/>
          <a:rect l="0" t="0" r="0" b="0"/>
          <a:pathLst>
            <a:path>
              <a:moveTo>
                <a:pt x="0" y="11370"/>
              </a:moveTo>
              <a:lnTo>
                <a:pt x="436224" y="11370"/>
              </a:lnTo>
            </a:path>
          </a:pathLst>
        </a:custGeom>
        <a:noFill/>
        <a:ln w="12700" cap="flat" cmpd="sng" algn="ctr">
          <a:solidFill>
            <a:schemeClr val="accent6">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SV" sz="500" kern="1200"/>
        </a:p>
      </dsp:txBody>
      <dsp:txXfrm>
        <a:off x="7280450" y="4381063"/>
        <a:ext cx="21811" cy="21811"/>
      </dsp:txXfrm>
    </dsp:sp>
    <dsp:sp modelId="{FA832BA1-223D-4D44-9804-85C1757C0C41}">
      <dsp:nvSpPr>
        <dsp:cNvPr id="0" name=""/>
        <dsp:cNvSpPr/>
      </dsp:nvSpPr>
      <dsp:spPr>
        <a:xfrm>
          <a:off x="7509468" y="4095516"/>
          <a:ext cx="1549179" cy="592905"/>
        </a:xfrm>
        <a:prstGeom prst="roundRect">
          <a:avLst>
            <a:gd name="adj" fmla="val 10000"/>
          </a:avLst>
        </a:prstGeom>
        <a:gradFill rotWithShape="0">
          <a:gsLst>
            <a:gs pos="0">
              <a:srgbClr val="70AD47">
                <a:hueOff val="0"/>
                <a:satOff val="0"/>
                <a:lumOff val="0"/>
                <a:alphaOff val="0"/>
                <a:satMod val="103000"/>
                <a:lumMod val="102000"/>
                <a:tint val="94000"/>
              </a:srgbClr>
            </a:gs>
            <a:gs pos="50000">
              <a:srgbClr val="70AD47">
                <a:hueOff val="0"/>
                <a:satOff val="0"/>
                <a:lumOff val="0"/>
                <a:alphaOff val="0"/>
                <a:satMod val="110000"/>
                <a:lumMod val="100000"/>
                <a:shade val="100000"/>
              </a:srgbClr>
            </a:gs>
            <a:gs pos="100000">
              <a:srgbClr val="70AD47">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OBJETIVO ESTRATEGICO 7</a:t>
          </a:r>
        </a:p>
        <a:p>
          <a:pPr marL="0" lvl="0" indent="0" algn="ctr" defTabSz="466725">
            <a:lnSpc>
              <a:spcPct val="90000"/>
            </a:lnSpc>
            <a:spcBef>
              <a:spcPct val="0"/>
            </a:spcBef>
            <a:spcAft>
              <a:spcPts val="0"/>
            </a:spcAft>
            <a:buNone/>
          </a:pPr>
          <a:r>
            <a:rPr lang="es-ES" sz="1050" b="1" kern="1200" dirty="0">
              <a:solidFill>
                <a:schemeClr val="tx2">
                  <a:lumMod val="50000"/>
                </a:schemeClr>
              </a:solidFill>
            </a:rPr>
            <a:t>Programado</a:t>
          </a:r>
          <a:r>
            <a:rPr lang="es-ES" sz="1050" b="1" kern="1200" dirty="0">
              <a:solidFill>
                <a:srgbClr val="44546A">
                  <a:lumMod val="50000"/>
                </a:srgbClr>
              </a:solidFill>
              <a:latin typeface="Calibri" panose="020F0502020204030204"/>
              <a:ea typeface="+mn-ea"/>
              <a:cs typeface="+mn-cs"/>
            </a:rPr>
            <a:t>: 100%</a:t>
          </a:r>
        </a:p>
        <a:p>
          <a:pPr marL="0" lvl="0" indent="0" algn="ctr" defTabSz="466725">
            <a:lnSpc>
              <a:spcPct val="90000"/>
            </a:lnSpc>
            <a:spcBef>
              <a:spcPct val="0"/>
            </a:spcBef>
            <a:spcAft>
              <a:spcPts val="0"/>
            </a:spcAft>
            <a:buNone/>
          </a:pPr>
          <a:r>
            <a:rPr lang="es-ES" sz="1050" b="1" kern="1200" dirty="0">
              <a:solidFill>
                <a:srgbClr val="44546A">
                  <a:lumMod val="50000"/>
                </a:srgbClr>
              </a:solidFill>
              <a:latin typeface="Calibri" panose="020F0502020204030204"/>
              <a:ea typeface="+mn-ea"/>
              <a:cs typeface="+mn-cs"/>
            </a:rPr>
            <a:t>Ejecutado: 100%</a:t>
          </a:r>
        </a:p>
      </dsp:txBody>
      <dsp:txXfrm>
        <a:off x="7526834" y="4112882"/>
        <a:ext cx="1514447" cy="5581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5"/>
            <a:ext cx="2887186" cy="498366"/>
          </a:xfrm>
          <a:prstGeom prst="rect">
            <a:avLst/>
          </a:prstGeom>
        </p:spPr>
        <p:txBody>
          <a:bodyPr vert="horz" lIns="90690" tIns="45345" rIns="90690" bIns="45345" rtlCol="0"/>
          <a:lstStyle>
            <a:lvl1pPr algn="l">
              <a:defRPr sz="1200"/>
            </a:lvl1pPr>
          </a:lstStyle>
          <a:p>
            <a:endParaRPr lang="es-SV"/>
          </a:p>
        </p:txBody>
      </p:sp>
      <p:sp>
        <p:nvSpPr>
          <p:cNvPr id="3" name="Marcador de fecha 2"/>
          <p:cNvSpPr>
            <a:spLocks noGrp="1"/>
          </p:cNvSpPr>
          <p:nvPr>
            <p:ph type="dt" sz="quarter" idx="1"/>
          </p:nvPr>
        </p:nvSpPr>
        <p:spPr>
          <a:xfrm>
            <a:off x="3774011" y="5"/>
            <a:ext cx="2887186" cy="498366"/>
          </a:xfrm>
          <a:prstGeom prst="rect">
            <a:avLst/>
          </a:prstGeom>
        </p:spPr>
        <p:txBody>
          <a:bodyPr vert="horz" lIns="90690" tIns="45345" rIns="90690" bIns="45345" rtlCol="0"/>
          <a:lstStyle>
            <a:lvl1pPr algn="r">
              <a:defRPr sz="1200"/>
            </a:lvl1pPr>
          </a:lstStyle>
          <a:p>
            <a:fld id="{3DE46BF6-CC29-438A-BA9A-637AE08409F8}" type="datetimeFigureOut">
              <a:rPr lang="es-SV" smtClean="0"/>
              <a:t>29/4/2024</a:t>
            </a:fld>
            <a:endParaRPr lang="es-SV"/>
          </a:p>
        </p:txBody>
      </p:sp>
      <p:sp>
        <p:nvSpPr>
          <p:cNvPr id="4" name="Marcador de pie de página 3"/>
          <p:cNvSpPr>
            <a:spLocks noGrp="1"/>
          </p:cNvSpPr>
          <p:nvPr>
            <p:ph type="ftr" sz="quarter" idx="2"/>
          </p:nvPr>
        </p:nvSpPr>
        <p:spPr>
          <a:xfrm>
            <a:off x="1" y="9428278"/>
            <a:ext cx="2887186" cy="498366"/>
          </a:xfrm>
          <a:prstGeom prst="rect">
            <a:avLst/>
          </a:prstGeom>
        </p:spPr>
        <p:txBody>
          <a:bodyPr vert="horz" lIns="90690" tIns="45345" rIns="90690" bIns="45345" rtlCol="0" anchor="b"/>
          <a:lstStyle>
            <a:lvl1pPr algn="l">
              <a:defRPr sz="1200"/>
            </a:lvl1pPr>
          </a:lstStyle>
          <a:p>
            <a:endParaRPr lang="es-SV"/>
          </a:p>
        </p:txBody>
      </p:sp>
      <p:sp>
        <p:nvSpPr>
          <p:cNvPr id="5" name="Marcador de número de diapositiva 4"/>
          <p:cNvSpPr>
            <a:spLocks noGrp="1"/>
          </p:cNvSpPr>
          <p:nvPr>
            <p:ph type="sldNum" sz="quarter" idx="3"/>
          </p:nvPr>
        </p:nvSpPr>
        <p:spPr>
          <a:xfrm>
            <a:off x="3774011" y="9428278"/>
            <a:ext cx="2887186" cy="498366"/>
          </a:xfrm>
          <a:prstGeom prst="rect">
            <a:avLst/>
          </a:prstGeom>
        </p:spPr>
        <p:txBody>
          <a:bodyPr vert="horz" lIns="90690" tIns="45345" rIns="90690" bIns="45345" rtlCol="0" anchor="b"/>
          <a:lstStyle>
            <a:lvl1pPr algn="r">
              <a:defRPr sz="1200"/>
            </a:lvl1pPr>
          </a:lstStyle>
          <a:p>
            <a:fld id="{425B109B-F615-47A3-B8F1-CD0BE2D87991}" type="slidenum">
              <a:rPr lang="es-SV" smtClean="0"/>
              <a:t>‹Nº›</a:t>
            </a:fld>
            <a:endParaRPr lang="es-SV"/>
          </a:p>
        </p:txBody>
      </p:sp>
    </p:spTree>
    <p:extLst>
      <p:ext uri="{BB962C8B-B14F-4D97-AF65-F5344CB8AC3E}">
        <p14:creationId xmlns:p14="http://schemas.microsoft.com/office/powerpoint/2010/main" val="3791724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5" y="4"/>
            <a:ext cx="2887790" cy="497187"/>
          </a:xfrm>
          <a:prstGeom prst="rect">
            <a:avLst/>
          </a:prstGeom>
        </p:spPr>
        <p:txBody>
          <a:bodyPr vert="horz" lIns="90690" tIns="45345" rIns="90690" bIns="45345" rtlCol="0"/>
          <a:lstStyle>
            <a:lvl1pPr algn="l">
              <a:defRPr sz="1200"/>
            </a:lvl1pPr>
          </a:lstStyle>
          <a:p>
            <a:endParaRPr lang="es-SV"/>
          </a:p>
        </p:txBody>
      </p:sp>
      <p:sp>
        <p:nvSpPr>
          <p:cNvPr id="3" name="Marcador de fecha 2"/>
          <p:cNvSpPr>
            <a:spLocks noGrp="1"/>
          </p:cNvSpPr>
          <p:nvPr>
            <p:ph type="dt" idx="1"/>
          </p:nvPr>
        </p:nvSpPr>
        <p:spPr>
          <a:xfrm>
            <a:off x="3773447" y="4"/>
            <a:ext cx="2887790" cy="497187"/>
          </a:xfrm>
          <a:prstGeom prst="rect">
            <a:avLst/>
          </a:prstGeom>
        </p:spPr>
        <p:txBody>
          <a:bodyPr vert="horz" lIns="90690" tIns="45345" rIns="90690" bIns="45345" rtlCol="0"/>
          <a:lstStyle>
            <a:lvl1pPr algn="r">
              <a:defRPr sz="1200"/>
            </a:lvl1pPr>
          </a:lstStyle>
          <a:p>
            <a:fld id="{93E346E8-86A9-4EE0-88C0-8E3FA8188227}" type="datetimeFigureOut">
              <a:rPr lang="es-SV" smtClean="0"/>
              <a:t>29/4/2024</a:t>
            </a:fld>
            <a:endParaRPr lang="es-SV"/>
          </a:p>
        </p:txBody>
      </p:sp>
      <p:sp>
        <p:nvSpPr>
          <p:cNvPr id="4" name="Marcador de imagen de diapositiva 3"/>
          <p:cNvSpPr>
            <a:spLocks noGrp="1" noRot="1" noChangeAspect="1"/>
          </p:cNvSpPr>
          <p:nvPr>
            <p:ph type="sldImg" idx="2"/>
          </p:nvPr>
        </p:nvSpPr>
        <p:spPr>
          <a:xfrm>
            <a:off x="354013" y="1239838"/>
            <a:ext cx="5954712" cy="3351212"/>
          </a:xfrm>
          <a:prstGeom prst="rect">
            <a:avLst/>
          </a:prstGeom>
          <a:noFill/>
          <a:ln w="12700">
            <a:solidFill>
              <a:prstClr val="black"/>
            </a:solidFill>
          </a:ln>
        </p:spPr>
        <p:txBody>
          <a:bodyPr vert="horz" lIns="90690" tIns="45345" rIns="90690" bIns="45345" rtlCol="0" anchor="ctr"/>
          <a:lstStyle/>
          <a:p>
            <a:endParaRPr lang="es-SV"/>
          </a:p>
        </p:txBody>
      </p:sp>
      <p:sp>
        <p:nvSpPr>
          <p:cNvPr id="5" name="Marcador de notas 4"/>
          <p:cNvSpPr>
            <a:spLocks noGrp="1"/>
          </p:cNvSpPr>
          <p:nvPr>
            <p:ph type="body" sz="quarter" idx="3"/>
          </p:nvPr>
        </p:nvSpPr>
        <p:spPr>
          <a:xfrm>
            <a:off x="666878" y="4777088"/>
            <a:ext cx="5328985" cy="3909148"/>
          </a:xfrm>
          <a:prstGeom prst="rect">
            <a:avLst/>
          </a:prstGeom>
        </p:spPr>
        <p:txBody>
          <a:bodyPr vert="horz" lIns="90690" tIns="45345" rIns="90690" bIns="45345"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6" name="Marcador de pie de página 5"/>
          <p:cNvSpPr>
            <a:spLocks noGrp="1"/>
          </p:cNvSpPr>
          <p:nvPr>
            <p:ph type="ftr" sz="quarter" idx="4"/>
          </p:nvPr>
        </p:nvSpPr>
        <p:spPr>
          <a:xfrm>
            <a:off x="5" y="9429454"/>
            <a:ext cx="2887790" cy="497186"/>
          </a:xfrm>
          <a:prstGeom prst="rect">
            <a:avLst/>
          </a:prstGeom>
        </p:spPr>
        <p:txBody>
          <a:bodyPr vert="horz" lIns="90690" tIns="45345" rIns="90690" bIns="45345" rtlCol="0" anchor="b"/>
          <a:lstStyle>
            <a:lvl1pPr algn="l">
              <a:defRPr sz="1200"/>
            </a:lvl1pPr>
          </a:lstStyle>
          <a:p>
            <a:endParaRPr lang="es-SV"/>
          </a:p>
        </p:txBody>
      </p:sp>
      <p:sp>
        <p:nvSpPr>
          <p:cNvPr id="7" name="Marcador de número de diapositiva 6"/>
          <p:cNvSpPr>
            <a:spLocks noGrp="1"/>
          </p:cNvSpPr>
          <p:nvPr>
            <p:ph type="sldNum" sz="quarter" idx="5"/>
          </p:nvPr>
        </p:nvSpPr>
        <p:spPr>
          <a:xfrm>
            <a:off x="3773447" y="9429454"/>
            <a:ext cx="2887790" cy="497186"/>
          </a:xfrm>
          <a:prstGeom prst="rect">
            <a:avLst/>
          </a:prstGeom>
        </p:spPr>
        <p:txBody>
          <a:bodyPr vert="horz" lIns="90690" tIns="45345" rIns="90690" bIns="45345" rtlCol="0" anchor="b"/>
          <a:lstStyle>
            <a:lvl1pPr algn="r">
              <a:defRPr sz="1200"/>
            </a:lvl1pPr>
          </a:lstStyle>
          <a:p>
            <a:fld id="{4AF2C272-8D13-41F9-8D5B-A1115472A231}" type="slidenum">
              <a:rPr lang="es-SV" smtClean="0"/>
              <a:t>‹Nº›</a:t>
            </a:fld>
            <a:endParaRPr lang="es-SV"/>
          </a:p>
        </p:txBody>
      </p:sp>
    </p:spTree>
    <p:extLst>
      <p:ext uri="{BB962C8B-B14F-4D97-AF65-F5344CB8AC3E}">
        <p14:creationId xmlns:p14="http://schemas.microsoft.com/office/powerpoint/2010/main" val="3390994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a:p>
        </p:txBody>
      </p:sp>
      <p:sp>
        <p:nvSpPr>
          <p:cNvPr id="4" name="Marcador de número de diapositiva 3"/>
          <p:cNvSpPr>
            <a:spLocks noGrp="1"/>
          </p:cNvSpPr>
          <p:nvPr>
            <p:ph type="sldNum" sz="quarter" idx="10"/>
          </p:nvPr>
        </p:nvSpPr>
        <p:spPr/>
        <p:txBody>
          <a:bodyPr/>
          <a:lstStyle/>
          <a:p>
            <a:fld id="{4AF2C272-8D13-41F9-8D5B-A1115472A231}" type="slidenum">
              <a:rPr lang="es-SV" smtClean="0"/>
              <a:t>2</a:t>
            </a:fld>
            <a:endParaRPr lang="es-SV"/>
          </a:p>
        </p:txBody>
      </p:sp>
    </p:spTree>
    <p:extLst>
      <p:ext uri="{BB962C8B-B14F-4D97-AF65-F5344CB8AC3E}">
        <p14:creationId xmlns:p14="http://schemas.microsoft.com/office/powerpoint/2010/main" val="1591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dirty="0"/>
          </a:p>
        </p:txBody>
      </p:sp>
      <p:sp>
        <p:nvSpPr>
          <p:cNvPr id="4" name="Marcador de número de diapositiva 3"/>
          <p:cNvSpPr>
            <a:spLocks noGrp="1"/>
          </p:cNvSpPr>
          <p:nvPr>
            <p:ph type="sldNum" sz="quarter" idx="10"/>
          </p:nvPr>
        </p:nvSpPr>
        <p:spPr/>
        <p:txBody>
          <a:bodyPr/>
          <a:lstStyle/>
          <a:p>
            <a:fld id="{4AF2C272-8D13-41F9-8D5B-A1115472A231}" type="slidenum">
              <a:rPr lang="es-SV" smtClean="0"/>
              <a:t>11</a:t>
            </a:fld>
            <a:endParaRPr lang="es-SV"/>
          </a:p>
        </p:txBody>
      </p:sp>
    </p:spTree>
    <p:extLst>
      <p:ext uri="{BB962C8B-B14F-4D97-AF65-F5344CB8AC3E}">
        <p14:creationId xmlns:p14="http://schemas.microsoft.com/office/powerpoint/2010/main" val="1900440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dirty="0"/>
          </a:p>
        </p:txBody>
      </p:sp>
      <p:sp>
        <p:nvSpPr>
          <p:cNvPr id="4" name="Marcador de número de diapositiva 3"/>
          <p:cNvSpPr>
            <a:spLocks noGrp="1"/>
          </p:cNvSpPr>
          <p:nvPr>
            <p:ph type="sldNum" sz="quarter" idx="10"/>
          </p:nvPr>
        </p:nvSpPr>
        <p:spPr/>
        <p:txBody>
          <a:bodyPr/>
          <a:lstStyle/>
          <a:p>
            <a:fld id="{4AF2C272-8D13-41F9-8D5B-A1115472A231}" type="slidenum">
              <a:rPr lang="es-SV" smtClean="0"/>
              <a:t>12</a:t>
            </a:fld>
            <a:endParaRPr lang="es-SV"/>
          </a:p>
        </p:txBody>
      </p:sp>
    </p:spTree>
    <p:extLst>
      <p:ext uri="{BB962C8B-B14F-4D97-AF65-F5344CB8AC3E}">
        <p14:creationId xmlns:p14="http://schemas.microsoft.com/office/powerpoint/2010/main" val="1919714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a:p>
        </p:txBody>
      </p:sp>
      <p:sp>
        <p:nvSpPr>
          <p:cNvPr id="4" name="Marcador de número de diapositiva 3"/>
          <p:cNvSpPr>
            <a:spLocks noGrp="1"/>
          </p:cNvSpPr>
          <p:nvPr>
            <p:ph type="sldNum" sz="quarter" idx="10"/>
          </p:nvPr>
        </p:nvSpPr>
        <p:spPr/>
        <p:txBody>
          <a:bodyPr/>
          <a:lstStyle/>
          <a:p>
            <a:fld id="{4AF2C272-8D13-41F9-8D5B-A1115472A231}" type="slidenum">
              <a:rPr lang="es-SV" smtClean="0"/>
              <a:t>13</a:t>
            </a:fld>
            <a:endParaRPr lang="es-SV"/>
          </a:p>
        </p:txBody>
      </p:sp>
    </p:spTree>
    <p:extLst>
      <p:ext uri="{BB962C8B-B14F-4D97-AF65-F5344CB8AC3E}">
        <p14:creationId xmlns:p14="http://schemas.microsoft.com/office/powerpoint/2010/main" val="2806206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dirty="0"/>
          </a:p>
        </p:txBody>
      </p:sp>
      <p:sp>
        <p:nvSpPr>
          <p:cNvPr id="4" name="Marcador de número de diapositiva 3"/>
          <p:cNvSpPr>
            <a:spLocks noGrp="1"/>
          </p:cNvSpPr>
          <p:nvPr>
            <p:ph type="sldNum" sz="quarter" idx="10"/>
          </p:nvPr>
        </p:nvSpPr>
        <p:spPr/>
        <p:txBody>
          <a:bodyPr/>
          <a:lstStyle/>
          <a:p>
            <a:fld id="{4AF2C272-8D13-41F9-8D5B-A1115472A231}" type="slidenum">
              <a:rPr lang="es-SV" smtClean="0"/>
              <a:t>3</a:t>
            </a:fld>
            <a:endParaRPr lang="es-SV"/>
          </a:p>
        </p:txBody>
      </p:sp>
    </p:spTree>
    <p:extLst>
      <p:ext uri="{BB962C8B-B14F-4D97-AF65-F5344CB8AC3E}">
        <p14:creationId xmlns:p14="http://schemas.microsoft.com/office/powerpoint/2010/main" val="1444772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dirty="0"/>
          </a:p>
        </p:txBody>
      </p:sp>
      <p:sp>
        <p:nvSpPr>
          <p:cNvPr id="4" name="Marcador de número de diapositiva 3"/>
          <p:cNvSpPr>
            <a:spLocks noGrp="1"/>
          </p:cNvSpPr>
          <p:nvPr>
            <p:ph type="sldNum" sz="quarter" idx="10"/>
          </p:nvPr>
        </p:nvSpPr>
        <p:spPr/>
        <p:txBody>
          <a:bodyPr/>
          <a:lstStyle/>
          <a:p>
            <a:fld id="{4AF2C272-8D13-41F9-8D5B-A1115472A231}" type="slidenum">
              <a:rPr lang="es-SV" smtClean="0"/>
              <a:t>4</a:t>
            </a:fld>
            <a:endParaRPr lang="es-SV"/>
          </a:p>
        </p:txBody>
      </p:sp>
    </p:spTree>
    <p:extLst>
      <p:ext uri="{BB962C8B-B14F-4D97-AF65-F5344CB8AC3E}">
        <p14:creationId xmlns:p14="http://schemas.microsoft.com/office/powerpoint/2010/main" val="460683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dirty="0"/>
          </a:p>
        </p:txBody>
      </p:sp>
      <p:sp>
        <p:nvSpPr>
          <p:cNvPr id="4" name="Marcador de número de diapositiva 3"/>
          <p:cNvSpPr>
            <a:spLocks noGrp="1"/>
          </p:cNvSpPr>
          <p:nvPr>
            <p:ph type="sldNum" sz="quarter" idx="10"/>
          </p:nvPr>
        </p:nvSpPr>
        <p:spPr/>
        <p:txBody>
          <a:bodyPr/>
          <a:lstStyle/>
          <a:p>
            <a:fld id="{4AF2C272-8D13-41F9-8D5B-A1115472A231}" type="slidenum">
              <a:rPr lang="es-SV" smtClean="0"/>
              <a:t>5</a:t>
            </a:fld>
            <a:endParaRPr lang="es-SV"/>
          </a:p>
        </p:txBody>
      </p:sp>
    </p:spTree>
    <p:extLst>
      <p:ext uri="{BB962C8B-B14F-4D97-AF65-F5344CB8AC3E}">
        <p14:creationId xmlns:p14="http://schemas.microsoft.com/office/powerpoint/2010/main" val="2220799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dirty="0"/>
          </a:p>
        </p:txBody>
      </p:sp>
      <p:sp>
        <p:nvSpPr>
          <p:cNvPr id="4" name="Marcador de número de diapositiva 3"/>
          <p:cNvSpPr>
            <a:spLocks noGrp="1"/>
          </p:cNvSpPr>
          <p:nvPr>
            <p:ph type="sldNum" sz="quarter" idx="10"/>
          </p:nvPr>
        </p:nvSpPr>
        <p:spPr/>
        <p:txBody>
          <a:bodyPr/>
          <a:lstStyle/>
          <a:p>
            <a:fld id="{4AF2C272-8D13-41F9-8D5B-A1115472A231}" type="slidenum">
              <a:rPr lang="es-SV" smtClean="0"/>
              <a:t>6</a:t>
            </a:fld>
            <a:endParaRPr lang="es-SV"/>
          </a:p>
        </p:txBody>
      </p:sp>
    </p:spTree>
    <p:extLst>
      <p:ext uri="{BB962C8B-B14F-4D97-AF65-F5344CB8AC3E}">
        <p14:creationId xmlns:p14="http://schemas.microsoft.com/office/powerpoint/2010/main" val="3801754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dirty="0"/>
          </a:p>
        </p:txBody>
      </p:sp>
      <p:sp>
        <p:nvSpPr>
          <p:cNvPr id="4" name="Marcador de número de diapositiva 3"/>
          <p:cNvSpPr>
            <a:spLocks noGrp="1"/>
          </p:cNvSpPr>
          <p:nvPr>
            <p:ph type="sldNum" sz="quarter" idx="10"/>
          </p:nvPr>
        </p:nvSpPr>
        <p:spPr/>
        <p:txBody>
          <a:bodyPr/>
          <a:lstStyle/>
          <a:p>
            <a:fld id="{4AF2C272-8D13-41F9-8D5B-A1115472A231}" type="slidenum">
              <a:rPr lang="es-SV" smtClean="0"/>
              <a:t>7</a:t>
            </a:fld>
            <a:endParaRPr lang="es-SV"/>
          </a:p>
        </p:txBody>
      </p:sp>
    </p:spTree>
    <p:extLst>
      <p:ext uri="{BB962C8B-B14F-4D97-AF65-F5344CB8AC3E}">
        <p14:creationId xmlns:p14="http://schemas.microsoft.com/office/powerpoint/2010/main" val="2754973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dirty="0"/>
          </a:p>
        </p:txBody>
      </p:sp>
      <p:sp>
        <p:nvSpPr>
          <p:cNvPr id="4" name="Marcador de número de diapositiva 3"/>
          <p:cNvSpPr>
            <a:spLocks noGrp="1"/>
          </p:cNvSpPr>
          <p:nvPr>
            <p:ph type="sldNum" sz="quarter" idx="10"/>
          </p:nvPr>
        </p:nvSpPr>
        <p:spPr/>
        <p:txBody>
          <a:bodyPr/>
          <a:lstStyle/>
          <a:p>
            <a:fld id="{4AF2C272-8D13-41F9-8D5B-A1115472A231}" type="slidenum">
              <a:rPr lang="es-SV" smtClean="0"/>
              <a:t>8</a:t>
            </a:fld>
            <a:endParaRPr lang="es-SV"/>
          </a:p>
        </p:txBody>
      </p:sp>
    </p:spTree>
    <p:extLst>
      <p:ext uri="{BB962C8B-B14F-4D97-AF65-F5344CB8AC3E}">
        <p14:creationId xmlns:p14="http://schemas.microsoft.com/office/powerpoint/2010/main" val="181369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dirty="0"/>
          </a:p>
        </p:txBody>
      </p:sp>
      <p:sp>
        <p:nvSpPr>
          <p:cNvPr id="4" name="Marcador de número de diapositiva 3"/>
          <p:cNvSpPr>
            <a:spLocks noGrp="1"/>
          </p:cNvSpPr>
          <p:nvPr>
            <p:ph type="sldNum" sz="quarter" idx="10"/>
          </p:nvPr>
        </p:nvSpPr>
        <p:spPr/>
        <p:txBody>
          <a:bodyPr/>
          <a:lstStyle/>
          <a:p>
            <a:fld id="{4AF2C272-8D13-41F9-8D5B-A1115472A231}" type="slidenum">
              <a:rPr lang="es-SV" smtClean="0"/>
              <a:t>9</a:t>
            </a:fld>
            <a:endParaRPr lang="es-SV"/>
          </a:p>
        </p:txBody>
      </p:sp>
    </p:spTree>
    <p:extLst>
      <p:ext uri="{BB962C8B-B14F-4D97-AF65-F5344CB8AC3E}">
        <p14:creationId xmlns:p14="http://schemas.microsoft.com/office/powerpoint/2010/main" val="2176127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dirty="0"/>
          </a:p>
        </p:txBody>
      </p:sp>
      <p:sp>
        <p:nvSpPr>
          <p:cNvPr id="4" name="Marcador de número de diapositiva 3"/>
          <p:cNvSpPr>
            <a:spLocks noGrp="1"/>
          </p:cNvSpPr>
          <p:nvPr>
            <p:ph type="sldNum" sz="quarter" idx="10"/>
          </p:nvPr>
        </p:nvSpPr>
        <p:spPr/>
        <p:txBody>
          <a:bodyPr/>
          <a:lstStyle/>
          <a:p>
            <a:fld id="{4AF2C272-8D13-41F9-8D5B-A1115472A231}" type="slidenum">
              <a:rPr lang="es-SV" smtClean="0"/>
              <a:t>10</a:t>
            </a:fld>
            <a:endParaRPr lang="es-SV"/>
          </a:p>
        </p:txBody>
      </p:sp>
    </p:spTree>
    <p:extLst>
      <p:ext uri="{BB962C8B-B14F-4D97-AF65-F5344CB8AC3E}">
        <p14:creationId xmlns:p14="http://schemas.microsoft.com/office/powerpoint/2010/main" val="2799128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6A3885EA-EAB7-49AA-98A1-58401D836380}" type="datetimeFigureOut">
              <a:rPr lang="es-SV" smtClean="0"/>
              <a:t>29/4/2024</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7B39FC80-4386-4078-8E4B-305B758224EB}" type="slidenum">
              <a:rPr lang="es-SV" smtClean="0"/>
              <a:t>‹Nº›</a:t>
            </a:fld>
            <a:endParaRPr lang="es-SV"/>
          </a:p>
        </p:txBody>
      </p:sp>
    </p:spTree>
    <p:extLst>
      <p:ext uri="{BB962C8B-B14F-4D97-AF65-F5344CB8AC3E}">
        <p14:creationId xmlns:p14="http://schemas.microsoft.com/office/powerpoint/2010/main" val="69620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6A3885EA-EAB7-49AA-98A1-58401D836380}" type="datetimeFigureOut">
              <a:rPr lang="es-SV" smtClean="0"/>
              <a:t>29/4/2024</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7B39FC80-4386-4078-8E4B-305B758224EB}" type="slidenum">
              <a:rPr lang="es-SV" smtClean="0"/>
              <a:t>‹Nº›</a:t>
            </a:fld>
            <a:endParaRPr lang="es-SV"/>
          </a:p>
        </p:txBody>
      </p:sp>
    </p:spTree>
    <p:extLst>
      <p:ext uri="{BB962C8B-B14F-4D97-AF65-F5344CB8AC3E}">
        <p14:creationId xmlns:p14="http://schemas.microsoft.com/office/powerpoint/2010/main" val="3569733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6A3885EA-EAB7-49AA-98A1-58401D836380}" type="datetimeFigureOut">
              <a:rPr lang="es-SV" smtClean="0"/>
              <a:t>29/4/2024</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7B39FC80-4386-4078-8E4B-305B758224EB}" type="slidenum">
              <a:rPr lang="es-SV" smtClean="0"/>
              <a:t>‹Nº›</a:t>
            </a:fld>
            <a:endParaRPr lang="es-SV"/>
          </a:p>
        </p:txBody>
      </p:sp>
    </p:spTree>
    <p:extLst>
      <p:ext uri="{BB962C8B-B14F-4D97-AF65-F5344CB8AC3E}">
        <p14:creationId xmlns:p14="http://schemas.microsoft.com/office/powerpoint/2010/main" val="1631497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6A3885EA-EAB7-49AA-98A1-58401D836380}" type="datetimeFigureOut">
              <a:rPr lang="es-SV" smtClean="0"/>
              <a:t>29/4/2024</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7B39FC80-4386-4078-8E4B-305B758224EB}" type="slidenum">
              <a:rPr lang="es-SV" smtClean="0"/>
              <a:t>‹Nº›</a:t>
            </a:fld>
            <a:endParaRPr lang="es-SV"/>
          </a:p>
        </p:txBody>
      </p:sp>
    </p:spTree>
    <p:extLst>
      <p:ext uri="{BB962C8B-B14F-4D97-AF65-F5344CB8AC3E}">
        <p14:creationId xmlns:p14="http://schemas.microsoft.com/office/powerpoint/2010/main" val="152723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6A3885EA-EAB7-49AA-98A1-58401D836380}" type="datetimeFigureOut">
              <a:rPr lang="es-SV" smtClean="0"/>
              <a:t>29/4/2024</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7B39FC80-4386-4078-8E4B-305B758224EB}" type="slidenum">
              <a:rPr lang="es-SV" smtClean="0"/>
              <a:t>‹Nº›</a:t>
            </a:fld>
            <a:endParaRPr lang="es-SV"/>
          </a:p>
        </p:txBody>
      </p:sp>
    </p:spTree>
    <p:extLst>
      <p:ext uri="{BB962C8B-B14F-4D97-AF65-F5344CB8AC3E}">
        <p14:creationId xmlns:p14="http://schemas.microsoft.com/office/powerpoint/2010/main" val="1279485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6A3885EA-EAB7-49AA-98A1-58401D836380}" type="datetimeFigureOut">
              <a:rPr lang="es-SV" smtClean="0"/>
              <a:t>29/4/2024</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7B39FC80-4386-4078-8E4B-305B758224EB}" type="slidenum">
              <a:rPr lang="es-SV" smtClean="0"/>
              <a:t>‹Nº›</a:t>
            </a:fld>
            <a:endParaRPr lang="es-SV"/>
          </a:p>
        </p:txBody>
      </p:sp>
    </p:spTree>
    <p:extLst>
      <p:ext uri="{BB962C8B-B14F-4D97-AF65-F5344CB8AC3E}">
        <p14:creationId xmlns:p14="http://schemas.microsoft.com/office/powerpoint/2010/main" val="2258753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6A3885EA-EAB7-49AA-98A1-58401D836380}" type="datetimeFigureOut">
              <a:rPr lang="es-SV" smtClean="0"/>
              <a:t>29/4/2024</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7B39FC80-4386-4078-8E4B-305B758224EB}" type="slidenum">
              <a:rPr lang="es-SV" smtClean="0"/>
              <a:t>‹Nº›</a:t>
            </a:fld>
            <a:endParaRPr lang="es-SV"/>
          </a:p>
        </p:txBody>
      </p:sp>
    </p:spTree>
    <p:extLst>
      <p:ext uri="{BB962C8B-B14F-4D97-AF65-F5344CB8AC3E}">
        <p14:creationId xmlns:p14="http://schemas.microsoft.com/office/powerpoint/2010/main" val="1153633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6A3885EA-EAB7-49AA-98A1-58401D836380}" type="datetimeFigureOut">
              <a:rPr lang="es-SV" smtClean="0"/>
              <a:t>29/4/2024</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7B39FC80-4386-4078-8E4B-305B758224EB}" type="slidenum">
              <a:rPr lang="es-SV" smtClean="0"/>
              <a:t>‹Nº›</a:t>
            </a:fld>
            <a:endParaRPr lang="es-SV"/>
          </a:p>
        </p:txBody>
      </p:sp>
    </p:spTree>
    <p:extLst>
      <p:ext uri="{BB962C8B-B14F-4D97-AF65-F5344CB8AC3E}">
        <p14:creationId xmlns:p14="http://schemas.microsoft.com/office/powerpoint/2010/main" val="884797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A3885EA-EAB7-49AA-98A1-58401D836380}" type="datetimeFigureOut">
              <a:rPr lang="es-SV" smtClean="0"/>
              <a:t>29/4/2024</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7B39FC80-4386-4078-8E4B-305B758224EB}" type="slidenum">
              <a:rPr lang="es-SV" smtClean="0"/>
              <a:t>‹Nº›</a:t>
            </a:fld>
            <a:endParaRPr lang="es-SV"/>
          </a:p>
        </p:txBody>
      </p:sp>
    </p:spTree>
    <p:extLst>
      <p:ext uri="{BB962C8B-B14F-4D97-AF65-F5344CB8AC3E}">
        <p14:creationId xmlns:p14="http://schemas.microsoft.com/office/powerpoint/2010/main" val="2310962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6A3885EA-EAB7-49AA-98A1-58401D836380}" type="datetimeFigureOut">
              <a:rPr lang="es-SV" smtClean="0"/>
              <a:t>29/4/2024</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7B39FC80-4386-4078-8E4B-305B758224EB}" type="slidenum">
              <a:rPr lang="es-SV" smtClean="0"/>
              <a:t>‹Nº›</a:t>
            </a:fld>
            <a:endParaRPr lang="es-SV"/>
          </a:p>
        </p:txBody>
      </p:sp>
    </p:spTree>
    <p:extLst>
      <p:ext uri="{BB962C8B-B14F-4D97-AF65-F5344CB8AC3E}">
        <p14:creationId xmlns:p14="http://schemas.microsoft.com/office/powerpoint/2010/main" val="355352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6A3885EA-EAB7-49AA-98A1-58401D836380}" type="datetimeFigureOut">
              <a:rPr lang="es-SV" smtClean="0"/>
              <a:t>29/4/2024</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7B39FC80-4386-4078-8E4B-305B758224EB}" type="slidenum">
              <a:rPr lang="es-SV" smtClean="0"/>
              <a:t>‹Nº›</a:t>
            </a:fld>
            <a:endParaRPr lang="es-SV"/>
          </a:p>
        </p:txBody>
      </p:sp>
    </p:spTree>
    <p:extLst>
      <p:ext uri="{BB962C8B-B14F-4D97-AF65-F5344CB8AC3E}">
        <p14:creationId xmlns:p14="http://schemas.microsoft.com/office/powerpoint/2010/main" val="408798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885EA-EAB7-49AA-98A1-58401D836380}" type="datetimeFigureOut">
              <a:rPr lang="es-SV" smtClean="0"/>
              <a:t>29/4/2024</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9FC80-4386-4078-8E4B-305B758224EB}" type="slidenum">
              <a:rPr lang="es-SV" smtClean="0"/>
              <a:t>‹Nº›</a:t>
            </a:fld>
            <a:endParaRPr lang="es-SV"/>
          </a:p>
        </p:txBody>
      </p:sp>
    </p:spTree>
    <p:extLst>
      <p:ext uri="{BB962C8B-B14F-4D97-AF65-F5344CB8AC3E}">
        <p14:creationId xmlns:p14="http://schemas.microsoft.com/office/powerpoint/2010/main" val="1477525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jpeg"/><Relationship Id="rId7" Type="http://schemas.openxmlformats.org/officeDocument/2006/relationships/diagramColors" Target="../diagrams/colors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1.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2.jpeg"/><Relationship Id="rId7" Type="http://schemas.openxmlformats.org/officeDocument/2006/relationships/diagramColors" Target="../diagrams/colors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jpeg"/><Relationship Id="rId7" Type="http://schemas.openxmlformats.org/officeDocument/2006/relationships/diagramColors" Target="../diagrams/colors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jpeg"/><Relationship Id="rId7" Type="http://schemas.openxmlformats.org/officeDocument/2006/relationships/diagramColors" Target="../diagrams/colors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jpeg"/><Relationship Id="rId7" Type="http://schemas.openxmlformats.org/officeDocument/2006/relationships/diagramColors" Target="../diagrams/colors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2.jpeg"/><Relationship Id="rId7" Type="http://schemas.openxmlformats.org/officeDocument/2006/relationships/diagramColors" Target="../diagrams/colors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Marcador de contenido 3">
            <a:extLst>
              <a:ext uri="{FF2B5EF4-FFF2-40B4-BE49-F238E27FC236}">
                <a16:creationId xmlns:a16="http://schemas.microsoft.com/office/drawing/2014/main" id="{74E566F2-8E58-BF64-A7FC-DCD5073275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4164"/>
            <a:ext cx="12192000" cy="6862164"/>
          </a:xfrm>
          <a:prstGeom prst="rect">
            <a:avLst/>
          </a:prstGeom>
        </p:spPr>
      </p:pic>
      <p:pic>
        <p:nvPicPr>
          <p:cNvPr id="6" name="Marcador de contenid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432843"/>
            <a:ext cx="12192000" cy="6862164"/>
          </a:xfrm>
        </p:spPr>
      </p:pic>
      <p:sp>
        <p:nvSpPr>
          <p:cNvPr id="7" name="CuadroTexto 6"/>
          <p:cNvSpPr txBox="1"/>
          <p:nvPr/>
        </p:nvSpPr>
        <p:spPr>
          <a:xfrm>
            <a:off x="1821872" y="3426918"/>
            <a:ext cx="8548253" cy="1754326"/>
          </a:xfrm>
          <a:prstGeom prst="rect">
            <a:avLst/>
          </a:prstGeom>
          <a:noFill/>
        </p:spPr>
        <p:txBody>
          <a:bodyPr wrap="square" rtlCol="0">
            <a:spAutoFit/>
          </a:bodyPr>
          <a:lstStyle/>
          <a:p>
            <a:pPr algn="ctr"/>
            <a:r>
              <a:rPr lang="es-SV" sz="3600" b="1" dirty="0">
                <a:solidFill>
                  <a:schemeClr val="bg1">
                    <a:lumMod val="75000"/>
                  </a:schemeClr>
                </a:solidFill>
              </a:rPr>
              <a:t>INFORME DE EVALUACIÓN Y SEGUIMIENTO DEL PLAN ESTRATEGICO INSTITUCIONAL AÑO 2023</a:t>
            </a:r>
          </a:p>
        </p:txBody>
      </p:sp>
    </p:spTree>
    <p:extLst>
      <p:ext uri="{BB962C8B-B14F-4D97-AF65-F5344CB8AC3E}">
        <p14:creationId xmlns:p14="http://schemas.microsoft.com/office/powerpoint/2010/main" val="2395185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1DC9AE96-BCF8-6613-C3EC-732EDF7AC0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082"/>
            <a:ext cx="12192000" cy="6860082"/>
          </a:xfrm>
          <a:prstGeom prst="rect">
            <a:avLst/>
          </a:prstGeom>
        </p:spPr>
      </p:pic>
      <p:graphicFrame>
        <p:nvGraphicFramePr>
          <p:cNvPr id="3" name="Diagrama 2">
            <a:extLst>
              <a:ext uri="{FF2B5EF4-FFF2-40B4-BE49-F238E27FC236}">
                <a16:creationId xmlns:a16="http://schemas.microsoft.com/office/drawing/2014/main" id="{3F2F3B53-B939-A1F2-3FEB-68CEFCAAE851}"/>
              </a:ext>
            </a:extLst>
          </p:cNvPr>
          <p:cNvGraphicFramePr/>
          <p:nvPr>
            <p:extLst>
              <p:ext uri="{D42A27DB-BD31-4B8C-83A1-F6EECF244321}">
                <p14:modId xmlns:p14="http://schemas.microsoft.com/office/powerpoint/2010/main" val="1437682312"/>
              </p:ext>
            </p:extLst>
          </p:nvPr>
        </p:nvGraphicFramePr>
        <p:xfrm>
          <a:off x="828261" y="1026065"/>
          <a:ext cx="10535478" cy="53829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ángulo 1">
            <a:extLst>
              <a:ext uri="{FF2B5EF4-FFF2-40B4-BE49-F238E27FC236}">
                <a16:creationId xmlns:a16="http://schemas.microsoft.com/office/drawing/2014/main" id="{26D8C8B1-DA72-4711-87FD-587CAAE68641}"/>
              </a:ext>
            </a:extLst>
          </p:cNvPr>
          <p:cNvSpPr/>
          <p:nvPr/>
        </p:nvSpPr>
        <p:spPr>
          <a:xfrm>
            <a:off x="233795" y="710678"/>
            <a:ext cx="4487292" cy="1138773"/>
          </a:xfrm>
          <a:prstGeom prst="rect">
            <a:avLst/>
          </a:prstGeom>
        </p:spPr>
        <p:txBody>
          <a:bodyPr wrap="square">
            <a:spAutoFit/>
          </a:bodyPr>
          <a:lstStyle/>
          <a:p>
            <a:pPr algn="ctr"/>
            <a:r>
              <a:rPr lang="es-SV" sz="2000" b="1" dirty="0">
                <a:solidFill>
                  <a:schemeClr val="tx2">
                    <a:lumMod val="50000"/>
                  </a:schemeClr>
                </a:solidFill>
                <a:latin typeface="Arial Black" panose="020B0A04020102020204" pitchFamily="34" charset="0"/>
              </a:rPr>
              <a:t>EJE ESTRATEGICO 5:</a:t>
            </a:r>
          </a:p>
          <a:p>
            <a:pPr algn="ctr"/>
            <a:r>
              <a:rPr lang="es-SV" sz="2400" b="1" dirty="0">
                <a:solidFill>
                  <a:schemeClr val="tx2">
                    <a:lumMod val="50000"/>
                  </a:schemeClr>
                </a:solidFill>
                <a:latin typeface="Arial Narrow" panose="020B0606020202030204" pitchFamily="34" charset="0"/>
              </a:rPr>
              <a:t>OBSERVATORIO NACIONAL DE SEGURIDAD VIAL</a:t>
            </a:r>
          </a:p>
        </p:txBody>
      </p:sp>
    </p:spTree>
    <p:extLst>
      <p:ext uri="{BB962C8B-B14F-4D97-AF65-F5344CB8AC3E}">
        <p14:creationId xmlns:p14="http://schemas.microsoft.com/office/powerpoint/2010/main" val="573444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1DC9AE96-BCF8-6613-C3EC-732EDF7AC0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082"/>
            <a:ext cx="12192000" cy="6860082"/>
          </a:xfrm>
          <a:prstGeom prst="rect">
            <a:avLst/>
          </a:prstGeom>
        </p:spPr>
      </p:pic>
      <p:graphicFrame>
        <p:nvGraphicFramePr>
          <p:cNvPr id="3" name="Diagrama 2">
            <a:extLst>
              <a:ext uri="{FF2B5EF4-FFF2-40B4-BE49-F238E27FC236}">
                <a16:creationId xmlns:a16="http://schemas.microsoft.com/office/drawing/2014/main" id="{3F2F3B53-B939-A1F2-3FEB-68CEFCAAE851}"/>
              </a:ext>
            </a:extLst>
          </p:cNvPr>
          <p:cNvGraphicFramePr/>
          <p:nvPr>
            <p:extLst>
              <p:ext uri="{D42A27DB-BD31-4B8C-83A1-F6EECF244321}">
                <p14:modId xmlns:p14="http://schemas.microsoft.com/office/powerpoint/2010/main" val="1106693687"/>
              </p:ext>
            </p:extLst>
          </p:nvPr>
        </p:nvGraphicFramePr>
        <p:xfrm>
          <a:off x="360979" y="1036450"/>
          <a:ext cx="11287070" cy="46928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Rectángulo 3">
            <a:extLst>
              <a:ext uri="{FF2B5EF4-FFF2-40B4-BE49-F238E27FC236}">
                <a16:creationId xmlns:a16="http://schemas.microsoft.com/office/drawing/2014/main" id="{76ABAE75-A828-3396-F5BD-6A61019C1FD8}"/>
              </a:ext>
            </a:extLst>
          </p:cNvPr>
          <p:cNvSpPr/>
          <p:nvPr/>
        </p:nvSpPr>
        <p:spPr>
          <a:xfrm>
            <a:off x="1636296" y="328564"/>
            <a:ext cx="8872270" cy="707886"/>
          </a:xfrm>
          <a:prstGeom prst="rect">
            <a:avLst/>
          </a:prstGeom>
        </p:spPr>
        <p:txBody>
          <a:bodyPr wrap="square">
            <a:spAutoFit/>
          </a:bodyPr>
          <a:lstStyle/>
          <a:p>
            <a:pPr algn="ctr"/>
            <a:r>
              <a:rPr lang="es-SV" sz="2000" b="1" dirty="0">
                <a:solidFill>
                  <a:schemeClr val="tx2">
                    <a:lumMod val="50000"/>
                  </a:schemeClr>
                </a:solidFill>
                <a:latin typeface="Bembo Std" panose="02020605060306020A03" pitchFamily="18" charset="0"/>
              </a:rPr>
              <a:t>RESUMEN EVALUACION POR EJES ESTRATEGICOS Y OBJETIVOS ESTRATEGICOS</a:t>
            </a:r>
          </a:p>
          <a:p>
            <a:pPr algn="ctr"/>
            <a:r>
              <a:rPr lang="es-SV" sz="2000" b="1" dirty="0">
                <a:solidFill>
                  <a:schemeClr val="tx2">
                    <a:lumMod val="50000"/>
                  </a:schemeClr>
                </a:solidFill>
                <a:latin typeface="Bembo Std" panose="02020605060306020A03" pitchFamily="18" charset="0"/>
              </a:rPr>
              <a:t>AÑO 2023</a:t>
            </a:r>
            <a:r>
              <a:rPr lang="es-SV" sz="2000" b="1" dirty="0">
                <a:solidFill>
                  <a:schemeClr val="accent1">
                    <a:lumMod val="50000"/>
                  </a:schemeClr>
                </a:solidFill>
                <a:latin typeface="Bembo Std" panose="02020605060306020A03" pitchFamily="18" charset="0"/>
              </a:rPr>
              <a:t> </a:t>
            </a:r>
          </a:p>
        </p:txBody>
      </p:sp>
    </p:spTree>
    <p:extLst>
      <p:ext uri="{BB962C8B-B14F-4D97-AF65-F5344CB8AC3E}">
        <p14:creationId xmlns:p14="http://schemas.microsoft.com/office/powerpoint/2010/main" val="2514672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7BAF4891-E61A-D563-5A3E-BD4AF5A9FA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082"/>
            <a:ext cx="12192000" cy="6860082"/>
          </a:xfrm>
          <a:prstGeom prst="rect">
            <a:avLst/>
          </a:prstGeom>
        </p:spPr>
      </p:pic>
      <p:sp>
        <p:nvSpPr>
          <p:cNvPr id="2" name="Rectángulo 1">
            <a:extLst>
              <a:ext uri="{FF2B5EF4-FFF2-40B4-BE49-F238E27FC236}">
                <a16:creationId xmlns:a16="http://schemas.microsoft.com/office/drawing/2014/main" id="{B2F971B3-B391-F605-9B0E-1697209254B1}"/>
              </a:ext>
            </a:extLst>
          </p:cNvPr>
          <p:cNvSpPr/>
          <p:nvPr/>
        </p:nvSpPr>
        <p:spPr>
          <a:xfrm>
            <a:off x="2542308" y="535142"/>
            <a:ext cx="7107382" cy="830997"/>
          </a:xfrm>
          <a:prstGeom prst="rect">
            <a:avLst/>
          </a:prstGeom>
        </p:spPr>
        <p:txBody>
          <a:bodyPr wrap="square">
            <a:spAutoFit/>
          </a:bodyPr>
          <a:lstStyle/>
          <a:p>
            <a:pPr algn="ctr"/>
            <a:r>
              <a:rPr lang="es-SV" sz="2400" b="1" dirty="0">
                <a:solidFill>
                  <a:schemeClr val="accent1">
                    <a:lumMod val="50000"/>
                  </a:schemeClr>
                </a:solidFill>
                <a:latin typeface="Bembo Std" panose="02020605060306020A03" pitchFamily="18" charset="0"/>
              </a:rPr>
              <a:t>RESUMEN DEL INFORME DEL </a:t>
            </a:r>
          </a:p>
          <a:p>
            <a:pPr algn="ctr"/>
            <a:r>
              <a:rPr lang="es-SV" sz="2400" b="1" dirty="0">
                <a:solidFill>
                  <a:schemeClr val="accent1">
                    <a:lumMod val="50000"/>
                  </a:schemeClr>
                </a:solidFill>
                <a:latin typeface="Bembo Std" panose="02020605060306020A03" pitchFamily="18" charset="0"/>
              </a:rPr>
              <a:t>PLAN ESTRATEGICO INSTITUCIONAL</a:t>
            </a:r>
          </a:p>
        </p:txBody>
      </p:sp>
      <p:pic>
        <p:nvPicPr>
          <p:cNvPr id="8" name="Imagen 7">
            <a:extLst>
              <a:ext uri="{FF2B5EF4-FFF2-40B4-BE49-F238E27FC236}">
                <a16:creationId xmlns:a16="http://schemas.microsoft.com/office/drawing/2014/main" id="{933440C2-B8B2-F709-0A87-ED3162679B3F}"/>
              </a:ext>
            </a:extLst>
          </p:cNvPr>
          <p:cNvPicPr>
            <a:picLocks noChangeAspect="1"/>
          </p:cNvPicPr>
          <p:nvPr/>
        </p:nvPicPr>
        <p:blipFill>
          <a:blip r:embed="rId4"/>
          <a:stretch>
            <a:fillRect/>
          </a:stretch>
        </p:blipFill>
        <p:spPr>
          <a:xfrm>
            <a:off x="2225374" y="1923756"/>
            <a:ext cx="7741252" cy="3010487"/>
          </a:xfrm>
          <a:prstGeom prst="rect">
            <a:avLst/>
          </a:prstGeom>
        </p:spPr>
      </p:pic>
    </p:spTree>
    <p:extLst>
      <p:ext uri="{BB962C8B-B14F-4D97-AF65-F5344CB8AC3E}">
        <p14:creationId xmlns:p14="http://schemas.microsoft.com/office/powerpoint/2010/main" val="2309109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3669"/>
          </a:xfrm>
        </p:spPr>
        <p:txBody>
          <a:bodyPr>
            <a:normAutofit/>
          </a:bodyPr>
          <a:lstStyle/>
          <a:p>
            <a:pPr algn="ctr"/>
            <a:r>
              <a:rPr lang="es-SV" sz="3200" b="1" dirty="0">
                <a:solidFill>
                  <a:schemeClr val="accent1">
                    <a:lumMod val="50000"/>
                  </a:schemeClr>
                </a:solidFill>
                <a:latin typeface="+mn-lt"/>
              </a:rPr>
              <a:t>INTRODUCCIÓN</a:t>
            </a:r>
          </a:p>
        </p:txBody>
      </p:sp>
      <p:sp>
        <p:nvSpPr>
          <p:cNvPr id="3" name="Marcador de contenido 2"/>
          <p:cNvSpPr>
            <a:spLocks noGrp="1"/>
          </p:cNvSpPr>
          <p:nvPr>
            <p:ph idx="1"/>
          </p:nvPr>
        </p:nvSpPr>
        <p:spPr>
          <a:xfrm>
            <a:off x="838200" y="1094704"/>
            <a:ext cx="10515600" cy="5344733"/>
          </a:xfrm>
        </p:spPr>
        <p:txBody>
          <a:bodyPr>
            <a:normAutofit fontScale="92500"/>
          </a:bodyPr>
          <a:lstStyle/>
          <a:p>
            <a:pPr algn="just"/>
            <a:r>
              <a:rPr lang="es-SV" sz="2400" dirty="0">
                <a:latin typeface="Arial Rounded MT Bold" panose="020F0704030504030204" pitchFamily="34" charset="0"/>
              </a:rPr>
              <a:t>El Plan Operativo Anual 2020, continua con la ejecución de metas estratégicas y sus actividades específicas, las cuales siguen encaminadas a la consecución del logro de los Objetivos y Ejes Estratégicos contemplados en el Plan Estratégico Institucional.</a:t>
            </a:r>
          </a:p>
          <a:p>
            <a:pPr algn="just"/>
            <a:r>
              <a:rPr lang="es-SV" sz="2400" dirty="0">
                <a:latin typeface="Arial Rounded MT Bold" panose="020F0704030504030204" pitchFamily="34" charset="0"/>
              </a:rPr>
              <a:t>El seguimiento del Plan Operativo Anual forma parte de una planeación estratégica de esta institución, lo que constituye un lineamiento a efecto de realizar las evaluaciones correspondientes y controlar los resultados obtenidos, en relación a las metas de cada trimestre, lo que nos hace conocer los avances de las actividades de cada una de nuestras unidades organizativas, para el logro de los objetivos institucionales.</a:t>
            </a:r>
          </a:p>
          <a:p>
            <a:pPr algn="just"/>
            <a:r>
              <a:rPr lang="es-SV" sz="2400" dirty="0">
                <a:latin typeface="Arial Rounded MT Bold" panose="020F0704030504030204" pitchFamily="34" charset="0"/>
              </a:rPr>
              <a:t>El presente informe de ejecución y seguimiento del Cuarto Trimestre del Plan Operativo Anual 2020, expone los avances de cada una de las unidades organizativas del FONAT, en relación a las metas establecidas en el mismo y no se limita a establecer si se cumple o no cierta actividad o meta, sino que busca analizar y encaminar a través de acciones correctivas, los aciertos o desaciertos.</a:t>
            </a:r>
          </a:p>
          <a:p>
            <a:pPr marL="0" indent="0" algn="just">
              <a:buNone/>
            </a:pPr>
            <a:endParaRPr lang="es-SV" sz="2400" dirty="0">
              <a:latin typeface="Arial Rounded MT Bold" panose="020F0704030504030204" pitchFamily="34" charset="0"/>
            </a:endParaRPr>
          </a:p>
          <a:p>
            <a:pPr marL="0" indent="0" algn="just">
              <a:buNone/>
            </a:pPr>
            <a:endParaRPr lang="es-SV" sz="2400" dirty="0">
              <a:latin typeface="Arial Rounded MT Bold" panose="020F0704030504030204" pitchFamily="34" charset="0"/>
            </a:endParaRPr>
          </a:p>
          <a:p>
            <a:pPr algn="just"/>
            <a:endParaRPr lang="es-SV" sz="2400" dirty="0">
              <a:latin typeface="Arial Rounded MT Bold" panose="020F0704030504030204" pitchFamily="34" charset="0"/>
            </a:endParaRPr>
          </a:p>
        </p:txBody>
      </p:sp>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082"/>
            <a:ext cx="12192000" cy="6860082"/>
          </a:xfrm>
          <a:prstGeom prst="rect">
            <a:avLst/>
          </a:prstGeom>
        </p:spPr>
      </p:pic>
      <p:sp>
        <p:nvSpPr>
          <p:cNvPr id="8" name="CuadroTexto 7"/>
          <p:cNvSpPr txBox="1"/>
          <p:nvPr/>
        </p:nvSpPr>
        <p:spPr>
          <a:xfrm>
            <a:off x="4876800" y="365125"/>
            <a:ext cx="184731" cy="369332"/>
          </a:xfrm>
          <a:prstGeom prst="rect">
            <a:avLst/>
          </a:prstGeom>
          <a:noFill/>
        </p:spPr>
        <p:txBody>
          <a:bodyPr wrap="none" rtlCol="0">
            <a:spAutoFit/>
          </a:bodyPr>
          <a:lstStyle/>
          <a:p>
            <a:endParaRPr lang="es-SV" dirty="0"/>
          </a:p>
        </p:txBody>
      </p:sp>
      <p:sp>
        <p:nvSpPr>
          <p:cNvPr id="11" name="CuadroTexto 10"/>
          <p:cNvSpPr txBox="1"/>
          <p:nvPr/>
        </p:nvSpPr>
        <p:spPr>
          <a:xfrm>
            <a:off x="1708245" y="564238"/>
            <a:ext cx="8775510" cy="584775"/>
          </a:xfrm>
          <a:prstGeom prst="rect">
            <a:avLst/>
          </a:prstGeom>
          <a:noFill/>
        </p:spPr>
        <p:txBody>
          <a:bodyPr wrap="square" rtlCol="0">
            <a:spAutoFit/>
          </a:bodyPr>
          <a:lstStyle/>
          <a:p>
            <a:pPr algn="ctr"/>
            <a:r>
              <a:rPr lang="es-SV" sz="3200" b="1" dirty="0">
                <a:solidFill>
                  <a:schemeClr val="accent1">
                    <a:lumMod val="50000"/>
                  </a:schemeClr>
                </a:solidFill>
                <a:latin typeface="Bembo Std" panose="02020605060306020A03" pitchFamily="18" charset="0"/>
              </a:rPr>
              <a:t>CONCLUSIÓN</a:t>
            </a:r>
            <a:endParaRPr lang="es-SV" sz="3200" dirty="0">
              <a:solidFill>
                <a:schemeClr val="accent1">
                  <a:lumMod val="50000"/>
                </a:schemeClr>
              </a:solidFill>
              <a:latin typeface="Bembo Std" panose="02020605060306020A03" pitchFamily="18" charset="0"/>
            </a:endParaRPr>
          </a:p>
        </p:txBody>
      </p:sp>
      <p:sp>
        <p:nvSpPr>
          <p:cNvPr id="12" name="CuadroTexto 11"/>
          <p:cNvSpPr txBox="1"/>
          <p:nvPr/>
        </p:nvSpPr>
        <p:spPr>
          <a:xfrm>
            <a:off x="838200" y="1208902"/>
            <a:ext cx="10510985" cy="4708981"/>
          </a:xfrm>
          <a:prstGeom prst="rect">
            <a:avLst/>
          </a:prstGeom>
          <a:noFill/>
        </p:spPr>
        <p:txBody>
          <a:bodyPr wrap="square" rtlCol="0">
            <a:spAutoFit/>
          </a:bodyPr>
          <a:lstStyle/>
          <a:p>
            <a:pPr algn="just"/>
            <a:r>
              <a:rPr lang="es-ES" sz="2000" dirty="0"/>
              <a:t>Para concluir, el año 2023 representó un período de desafíos y oportunidades en el cual la institución logró avances significativos en el cumplimiento de sus objetivos estratégicos. Si bien se presentaron algunos obstáculos, la implementación efectiva de estrategias y la dedicación de todo el equipo permitieron alcanzar la mayoría de las metas propuestas.</a:t>
            </a:r>
          </a:p>
          <a:p>
            <a:pPr algn="just"/>
            <a:endParaRPr lang="es-ES" sz="2000" dirty="0"/>
          </a:p>
          <a:p>
            <a:pPr algn="just"/>
            <a:r>
              <a:rPr lang="es-SV" sz="2000" dirty="0">
                <a:latin typeface="Bembo Std" panose="02020605060306020A03" pitchFamily="18" charset="0"/>
              </a:rPr>
              <a:t>Para el tercer año del Plan Estratégico Institucional se había programado el </a:t>
            </a:r>
            <a:r>
              <a:rPr lang="es-SV" sz="2000" b="1" dirty="0">
                <a:latin typeface="Arial Black" panose="020B0A04020102020204" pitchFamily="34" charset="0"/>
              </a:rPr>
              <a:t>20.00%</a:t>
            </a:r>
            <a:r>
              <a:rPr lang="es-SV" sz="2000" dirty="0">
                <a:latin typeface="Bembo Std" panose="02020605060306020A03" pitchFamily="18" charset="0"/>
              </a:rPr>
              <a:t> de su cumplimiento, de dicha programación se obtuvo un nivel de ejecución del </a:t>
            </a:r>
            <a:r>
              <a:rPr lang="es-SV" sz="2000" b="1" dirty="0">
                <a:solidFill>
                  <a:srgbClr val="0B8402"/>
                </a:solidFill>
                <a:latin typeface="Arial Black" panose="020B0A04020102020204" pitchFamily="34" charset="0"/>
              </a:rPr>
              <a:t>19.40%</a:t>
            </a:r>
            <a:r>
              <a:rPr lang="es-SV" sz="2000" dirty="0">
                <a:latin typeface="Bembo Std" panose="02020605060306020A03" pitchFamily="18" charset="0"/>
              </a:rPr>
              <a:t>, existiendo una diferencia del </a:t>
            </a:r>
            <a:r>
              <a:rPr lang="es-SV" sz="2000" dirty="0">
                <a:solidFill>
                  <a:srgbClr val="FF0000"/>
                </a:solidFill>
                <a:latin typeface="Arial Black" panose="020B0A04020102020204" pitchFamily="34" charset="0"/>
              </a:rPr>
              <a:t>-0.60%</a:t>
            </a:r>
            <a:r>
              <a:rPr lang="es-SV" sz="2000" dirty="0">
                <a:solidFill>
                  <a:srgbClr val="00B050"/>
                </a:solidFill>
                <a:latin typeface="Arial Black" panose="020B0A04020102020204" pitchFamily="34" charset="0"/>
              </a:rPr>
              <a:t> </a:t>
            </a:r>
            <a:r>
              <a:rPr lang="es-SV" sz="2000" dirty="0">
                <a:latin typeface="Bembo Std" panose="02020605060306020A03" pitchFamily="18" charset="0"/>
              </a:rPr>
              <a:t>en relación al porcentaje de actividades no completadas. Y en un análisis global tenemos el </a:t>
            </a:r>
            <a:r>
              <a:rPr lang="es-SV" sz="2000" b="1" dirty="0">
                <a:solidFill>
                  <a:srgbClr val="0B8402"/>
                </a:solidFill>
                <a:latin typeface="Arial Black" panose="020B0A04020102020204" pitchFamily="34" charset="0"/>
              </a:rPr>
              <a:t>57.73%</a:t>
            </a:r>
            <a:r>
              <a:rPr lang="es-SV" sz="2000" b="1" dirty="0">
                <a:solidFill>
                  <a:srgbClr val="0B8402"/>
                </a:solidFill>
                <a:latin typeface="Bembo Std" panose="02020605060306020A03" pitchFamily="18" charset="0"/>
              </a:rPr>
              <a:t> </a:t>
            </a:r>
            <a:r>
              <a:rPr lang="es-SV" sz="2000" dirty="0">
                <a:latin typeface="Bembo Std" panose="02020605060306020A03" pitchFamily="18" charset="0"/>
              </a:rPr>
              <a:t>de PEI ejecutado, quedando pendiente el </a:t>
            </a:r>
            <a:r>
              <a:rPr lang="es-SV" sz="2000" dirty="0">
                <a:solidFill>
                  <a:srgbClr val="FF0000"/>
                </a:solidFill>
                <a:latin typeface="Arial Black" panose="020B0A04020102020204" pitchFamily="34" charset="0"/>
              </a:rPr>
              <a:t>42.27%</a:t>
            </a:r>
            <a:r>
              <a:rPr lang="es-SV" sz="2000" b="1" dirty="0">
                <a:solidFill>
                  <a:srgbClr val="0B8402"/>
                </a:solidFill>
                <a:latin typeface="Bembo Std" panose="02020605060306020A03" pitchFamily="18" charset="0"/>
              </a:rPr>
              <a:t> </a:t>
            </a:r>
            <a:r>
              <a:rPr lang="es-SV" sz="2000" dirty="0">
                <a:latin typeface="Bembo Std" panose="02020605060306020A03" pitchFamily="18" charset="0"/>
              </a:rPr>
              <a:t>que tendrá que cumplirse en los próximos dos años.</a:t>
            </a:r>
          </a:p>
          <a:p>
            <a:pPr algn="just"/>
            <a:endParaRPr lang="es-SV" sz="2000" dirty="0">
              <a:latin typeface="Bembo Std" panose="02020605060306020A03" pitchFamily="18" charset="0"/>
            </a:endParaRPr>
          </a:p>
          <a:p>
            <a:pPr algn="just"/>
            <a:r>
              <a:rPr lang="es-ES" sz="2000" dirty="0"/>
              <a:t>La organización mantiene su firme compromiso de seguir trabajando con determinación y excelencia para alcanzar un impacto cada vez mayor y mejorar continuamente su contribución a toda la sociedad salvadoreña.</a:t>
            </a:r>
            <a:r>
              <a:rPr lang="es-SV" sz="2000" dirty="0">
                <a:latin typeface="Bembo Std" panose="02020605060306020A03" pitchFamily="18" charset="0"/>
              </a:rPr>
              <a:t> </a:t>
            </a:r>
          </a:p>
          <a:p>
            <a:pPr algn="just"/>
            <a:endParaRPr lang="es-SV" sz="2000" dirty="0">
              <a:latin typeface="Bembo Std" panose="02020605060306020A03" pitchFamily="18" charset="0"/>
            </a:endParaRPr>
          </a:p>
        </p:txBody>
      </p:sp>
    </p:spTree>
    <p:extLst>
      <p:ext uri="{BB962C8B-B14F-4D97-AF65-F5344CB8AC3E}">
        <p14:creationId xmlns:p14="http://schemas.microsoft.com/office/powerpoint/2010/main" val="1401121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FD2D459-8A8D-A071-549D-0BE7609BBA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82"/>
            <a:ext cx="12192000" cy="6860082"/>
          </a:xfrm>
          <a:prstGeom prst="rect">
            <a:avLst/>
          </a:prstGeom>
        </p:spPr>
      </p:pic>
      <p:sp>
        <p:nvSpPr>
          <p:cNvPr id="2" name="Título 1"/>
          <p:cNvSpPr>
            <a:spLocks noGrp="1"/>
          </p:cNvSpPr>
          <p:nvPr>
            <p:ph type="title"/>
          </p:nvPr>
        </p:nvSpPr>
        <p:spPr>
          <a:xfrm>
            <a:off x="838200" y="1076325"/>
            <a:ext cx="10515600" cy="960877"/>
          </a:xfrm>
        </p:spPr>
        <p:txBody>
          <a:bodyPr>
            <a:normAutofit fontScale="90000"/>
          </a:bodyPr>
          <a:lstStyle/>
          <a:p>
            <a:pPr algn="ctr"/>
            <a:r>
              <a:rPr lang="es-SV" dirty="0">
                <a:latin typeface="Arial Rounded MT Bold" panose="020F0704030504030204" pitchFamily="34" charset="0"/>
              </a:rPr>
              <a:t>SOLICITUD AL CONSEJO DIRECTIVO:</a:t>
            </a:r>
          </a:p>
        </p:txBody>
      </p:sp>
      <p:sp>
        <p:nvSpPr>
          <p:cNvPr id="3" name="Marcador de contenido 2"/>
          <p:cNvSpPr>
            <a:spLocks noGrp="1"/>
          </p:cNvSpPr>
          <p:nvPr>
            <p:ph idx="1"/>
          </p:nvPr>
        </p:nvSpPr>
        <p:spPr>
          <a:xfrm>
            <a:off x="838200" y="2642334"/>
            <a:ext cx="10515600" cy="2812222"/>
          </a:xfrm>
        </p:spPr>
        <p:txBody>
          <a:bodyPr>
            <a:normAutofit/>
          </a:bodyPr>
          <a:lstStyle/>
          <a:p>
            <a:pPr algn="just">
              <a:lnSpc>
                <a:spcPct val="110000"/>
              </a:lnSpc>
            </a:pPr>
            <a:r>
              <a:rPr lang="es-SV" dirty="0">
                <a:latin typeface="Arial Rounded MT Bold" panose="020F0704030504030204" pitchFamily="34" charset="0"/>
              </a:rPr>
              <a:t>Dar por recibido el informe de ejecución del Plan Estratégico Institucional 2023.</a:t>
            </a:r>
          </a:p>
          <a:p>
            <a:pPr algn="just">
              <a:lnSpc>
                <a:spcPct val="200000"/>
              </a:lnSpc>
            </a:pPr>
            <a:endParaRPr lang="es-SV" sz="2200" dirty="0">
              <a:latin typeface="Arial Rounded MT Bold" panose="020F0704030504030204" pitchFamily="34" charset="0"/>
            </a:endParaRPr>
          </a:p>
        </p:txBody>
      </p:sp>
    </p:spTree>
    <p:extLst>
      <p:ext uri="{BB962C8B-B14F-4D97-AF65-F5344CB8AC3E}">
        <p14:creationId xmlns:p14="http://schemas.microsoft.com/office/powerpoint/2010/main" val="3384703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3669"/>
          </a:xfrm>
        </p:spPr>
        <p:txBody>
          <a:bodyPr>
            <a:normAutofit/>
          </a:bodyPr>
          <a:lstStyle/>
          <a:p>
            <a:pPr algn="ctr"/>
            <a:r>
              <a:rPr lang="es-SV" sz="3200" b="1" dirty="0">
                <a:solidFill>
                  <a:schemeClr val="accent1">
                    <a:lumMod val="50000"/>
                  </a:schemeClr>
                </a:solidFill>
                <a:latin typeface="+mn-lt"/>
              </a:rPr>
              <a:t>INTRODUCCIÓN</a:t>
            </a:r>
          </a:p>
        </p:txBody>
      </p:sp>
      <p:sp>
        <p:nvSpPr>
          <p:cNvPr id="3" name="Marcador de contenido 2"/>
          <p:cNvSpPr>
            <a:spLocks noGrp="1"/>
          </p:cNvSpPr>
          <p:nvPr>
            <p:ph idx="1"/>
          </p:nvPr>
        </p:nvSpPr>
        <p:spPr>
          <a:xfrm>
            <a:off x="838200" y="1094704"/>
            <a:ext cx="10515600" cy="5344733"/>
          </a:xfrm>
        </p:spPr>
        <p:txBody>
          <a:bodyPr>
            <a:normAutofit fontScale="92500"/>
          </a:bodyPr>
          <a:lstStyle/>
          <a:p>
            <a:pPr algn="just"/>
            <a:r>
              <a:rPr lang="es-SV" sz="2400" dirty="0">
                <a:latin typeface="Arial Rounded MT Bold" panose="020F0704030504030204" pitchFamily="34" charset="0"/>
              </a:rPr>
              <a:t>El Plan Operativo Anual 2020, continua con la ejecución de metas estratégicas y sus actividades específicas, las cuales siguen encaminadas a la consecución del logro de los Objetivos y Ejes Estratégicos contemplados en el Plan Estratégico Institucional.</a:t>
            </a:r>
          </a:p>
          <a:p>
            <a:pPr algn="just"/>
            <a:r>
              <a:rPr lang="es-SV" sz="2400" dirty="0">
                <a:latin typeface="Arial Rounded MT Bold" panose="020F0704030504030204" pitchFamily="34" charset="0"/>
              </a:rPr>
              <a:t>El seguimiento del Plan Operativo Anual forma parte de una planeación estratégica de esta institución, lo que constituye un lineamiento a efecto de realizar las evaluaciones correspondientes y controlar los resultados obtenidos, en relación a las metas de cada trimestre, lo que nos hace conocer los avances de las actividades de cada una de nuestras unidades organizativas, para el logro de los objetivos institucionales.</a:t>
            </a:r>
          </a:p>
          <a:p>
            <a:pPr algn="just"/>
            <a:r>
              <a:rPr lang="es-SV" sz="2400" dirty="0">
                <a:latin typeface="Arial Rounded MT Bold" panose="020F0704030504030204" pitchFamily="34" charset="0"/>
              </a:rPr>
              <a:t>El presente informe de ejecución y seguimiento del Cuarto Trimestre del Plan Operativo Anual 2020, expone los avances de cada una de las unidades organizativas del FONAT, en relación a las metas establecidas en el mismo y no se limita a establecer si se cumple o no cierta actividad o meta, sino que busca analizar y encaminar a través de acciones correctivas, los aciertos o desaciertos.</a:t>
            </a:r>
          </a:p>
          <a:p>
            <a:pPr marL="0" indent="0" algn="just">
              <a:buNone/>
            </a:pPr>
            <a:endParaRPr lang="es-SV" sz="2400" dirty="0">
              <a:latin typeface="Arial Rounded MT Bold" panose="020F0704030504030204" pitchFamily="34" charset="0"/>
            </a:endParaRPr>
          </a:p>
          <a:p>
            <a:pPr marL="0" indent="0" algn="just">
              <a:buNone/>
            </a:pPr>
            <a:endParaRPr lang="es-SV" sz="2400" dirty="0">
              <a:latin typeface="Arial Rounded MT Bold" panose="020F0704030504030204" pitchFamily="34" charset="0"/>
            </a:endParaRPr>
          </a:p>
          <a:p>
            <a:pPr algn="just"/>
            <a:endParaRPr lang="es-SV" sz="2400" dirty="0">
              <a:latin typeface="Arial Rounded MT Bold" panose="020F0704030504030204" pitchFamily="34" charset="0"/>
            </a:endParaRPr>
          </a:p>
        </p:txBody>
      </p:sp>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923675"/>
          </a:xfrm>
          <a:prstGeom prst="rect">
            <a:avLst/>
          </a:prstGeom>
        </p:spPr>
      </p:pic>
      <p:sp>
        <p:nvSpPr>
          <p:cNvPr id="8" name="CuadroTexto 7"/>
          <p:cNvSpPr txBox="1"/>
          <p:nvPr/>
        </p:nvSpPr>
        <p:spPr>
          <a:xfrm>
            <a:off x="4876800" y="365125"/>
            <a:ext cx="184731" cy="369332"/>
          </a:xfrm>
          <a:prstGeom prst="rect">
            <a:avLst/>
          </a:prstGeom>
          <a:noFill/>
        </p:spPr>
        <p:txBody>
          <a:bodyPr wrap="none" rtlCol="0">
            <a:spAutoFit/>
          </a:bodyPr>
          <a:lstStyle/>
          <a:p>
            <a:endParaRPr lang="es-SV" dirty="0"/>
          </a:p>
        </p:txBody>
      </p:sp>
      <p:sp>
        <p:nvSpPr>
          <p:cNvPr id="10" name="CuadroTexto 9"/>
          <p:cNvSpPr txBox="1"/>
          <p:nvPr/>
        </p:nvSpPr>
        <p:spPr>
          <a:xfrm>
            <a:off x="3685308" y="268309"/>
            <a:ext cx="4599709" cy="369332"/>
          </a:xfrm>
          <a:prstGeom prst="rect">
            <a:avLst/>
          </a:prstGeom>
          <a:noFill/>
        </p:spPr>
        <p:txBody>
          <a:bodyPr wrap="square" rtlCol="0">
            <a:spAutoFit/>
          </a:bodyPr>
          <a:lstStyle/>
          <a:p>
            <a:endParaRPr lang="es-SV" dirty="0"/>
          </a:p>
        </p:txBody>
      </p:sp>
      <p:sp>
        <p:nvSpPr>
          <p:cNvPr id="11" name="CuadroTexto 10"/>
          <p:cNvSpPr txBox="1"/>
          <p:nvPr/>
        </p:nvSpPr>
        <p:spPr>
          <a:xfrm>
            <a:off x="3903517" y="689107"/>
            <a:ext cx="4163289" cy="584775"/>
          </a:xfrm>
          <a:prstGeom prst="rect">
            <a:avLst/>
          </a:prstGeom>
          <a:noFill/>
        </p:spPr>
        <p:txBody>
          <a:bodyPr wrap="square" rtlCol="0">
            <a:spAutoFit/>
          </a:bodyPr>
          <a:lstStyle/>
          <a:p>
            <a:pPr algn="ctr"/>
            <a:r>
              <a:rPr lang="es-SV" sz="3200" b="1" dirty="0">
                <a:solidFill>
                  <a:schemeClr val="accent1">
                    <a:lumMod val="50000"/>
                  </a:schemeClr>
                </a:solidFill>
                <a:latin typeface="Bembo Std" panose="02020605060306020A03" pitchFamily="18" charset="0"/>
              </a:rPr>
              <a:t>INTRODUCCIÓN</a:t>
            </a:r>
            <a:endParaRPr lang="es-SV" sz="3200" dirty="0">
              <a:solidFill>
                <a:schemeClr val="accent1">
                  <a:lumMod val="50000"/>
                </a:schemeClr>
              </a:solidFill>
              <a:latin typeface="Bembo Std" panose="02020605060306020A03" pitchFamily="18" charset="0"/>
            </a:endParaRPr>
          </a:p>
        </p:txBody>
      </p:sp>
      <p:sp>
        <p:nvSpPr>
          <p:cNvPr id="12" name="CuadroTexto 11"/>
          <p:cNvSpPr txBox="1"/>
          <p:nvPr/>
        </p:nvSpPr>
        <p:spPr>
          <a:xfrm>
            <a:off x="838200" y="1781911"/>
            <a:ext cx="10510985" cy="3970318"/>
          </a:xfrm>
          <a:prstGeom prst="rect">
            <a:avLst/>
          </a:prstGeom>
          <a:noFill/>
        </p:spPr>
        <p:txBody>
          <a:bodyPr wrap="square" rtlCol="0">
            <a:spAutoFit/>
          </a:bodyPr>
          <a:lstStyle/>
          <a:p>
            <a:pPr algn="just"/>
            <a:r>
              <a:rPr lang="es-ES" sz="2800" dirty="0"/>
              <a:t>El objetivo del presente informe es dar a conocer los logros, avances y resultados obtenidos durante la ejecución del Plan Estratégico Institucional correspondiente al año 2023, por medio de la socialización del cumplimiento de los ejes, objetivo y acciones estratégicas.</a:t>
            </a:r>
          </a:p>
          <a:p>
            <a:pPr algn="just"/>
            <a:endParaRPr lang="es-ES" sz="2800" dirty="0"/>
          </a:p>
          <a:p>
            <a:pPr algn="just"/>
            <a:r>
              <a:rPr lang="es-ES" sz="2800" dirty="0"/>
              <a:t>La presentación del Informe del PEI 2023 busca rendir cuentas, destacar logros, identificar áreas de mejora y generar confianza sobre la capacidad de la institución para cumplir con sus metas y objetivos estratégicos a largo plazo.</a:t>
            </a:r>
          </a:p>
        </p:txBody>
      </p:sp>
    </p:spTree>
    <p:extLst>
      <p:ext uri="{BB962C8B-B14F-4D97-AF65-F5344CB8AC3E}">
        <p14:creationId xmlns:p14="http://schemas.microsoft.com/office/powerpoint/2010/main" val="2924903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AB6DABC3-E69A-B3FC-8B9B-3A4C59A733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082"/>
            <a:ext cx="12192000" cy="6860082"/>
          </a:xfrm>
          <a:prstGeom prst="rect">
            <a:avLst/>
          </a:prstGeom>
        </p:spPr>
      </p:pic>
      <p:sp>
        <p:nvSpPr>
          <p:cNvPr id="12" name="Rectángulo 11"/>
          <p:cNvSpPr/>
          <p:nvPr/>
        </p:nvSpPr>
        <p:spPr>
          <a:xfrm>
            <a:off x="1487053" y="241222"/>
            <a:ext cx="9217891" cy="584775"/>
          </a:xfrm>
          <a:prstGeom prst="rect">
            <a:avLst/>
          </a:prstGeom>
        </p:spPr>
        <p:txBody>
          <a:bodyPr wrap="square">
            <a:spAutoFit/>
          </a:bodyPr>
          <a:lstStyle/>
          <a:p>
            <a:pPr algn="ctr"/>
            <a:r>
              <a:rPr lang="es-SV" sz="3200" b="1" dirty="0">
                <a:solidFill>
                  <a:schemeClr val="accent1">
                    <a:lumMod val="50000"/>
                  </a:schemeClr>
                </a:solidFill>
                <a:latin typeface="Bembo Std" panose="02020605060306020A03" pitchFamily="18" charset="0"/>
              </a:rPr>
              <a:t>ESTRUCTURA DEL PLAN ESTRATEGICO INSTITUCIONAL</a:t>
            </a:r>
          </a:p>
        </p:txBody>
      </p:sp>
      <p:sp>
        <p:nvSpPr>
          <p:cNvPr id="2" name="Rectángulo 1">
            <a:extLst>
              <a:ext uri="{FF2B5EF4-FFF2-40B4-BE49-F238E27FC236}">
                <a16:creationId xmlns:a16="http://schemas.microsoft.com/office/drawing/2014/main" id="{70B10A5B-77ED-4887-4054-CCBBC593134D}"/>
              </a:ext>
            </a:extLst>
          </p:cNvPr>
          <p:cNvSpPr/>
          <p:nvPr/>
        </p:nvSpPr>
        <p:spPr>
          <a:xfrm>
            <a:off x="1559910" y="825997"/>
            <a:ext cx="9072175" cy="4688463"/>
          </a:xfrm>
          <a:prstGeom prst="rect">
            <a:avLst/>
          </a:prstGeom>
        </p:spPr>
        <p:txBody>
          <a:bodyPr wrap="square">
            <a:spAutoFit/>
          </a:bodyPr>
          <a:lstStyle/>
          <a:p>
            <a:pPr lvl="0" algn="ctr">
              <a:lnSpc>
                <a:spcPct val="150000"/>
              </a:lnSpc>
            </a:pPr>
            <a:r>
              <a:rPr lang="es-SV" sz="1800" b="1" spc="50" dirty="0">
                <a:ln>
                  <a:noFill/>
                </a:ln>
                <a:solidFill>
                  <a:srgbClr val="000000"/>
                </a:solidFill>
                <a:effectLst>
                  <a:outerShdw blurRad="63500" dist="50800" dir="13500000" sx="0" sy="0">
                    <a:srgbClr val="000000">
                      <a:alpha val="50000"/>
                    </a:srgbClr>
                  </a:outerShdw>
                </a:effectLst>
                <a:highlight>
                  <a:srgbClr val="FFFFFF"/>
                </a:highlight>
                <a:ea typeface="Calibri" panose="020F0502020204030204" pitchFamily="34" charset="0"/>
                <a:cs typeface="Times New Roman" panose="02020603050405020304" pitchFamily="18" charset="0"/>
              </a:rPr>
              <a:t>EJES ESTRATÉGICOS (5)</a:t>
            </a:r>
            <a:endParaRPr lang="es-SV" sz="1800" dirty="0">
              <a:effectLst/>
              <a:highlight>
                <a:srgbClr val="FFFFFF"/>
              </a:highlight>
              <a:ea typeface="Calibri" panose="020F0502020204030204" pitchFamily="34" charset="0"/>
              <a:cs typeface="Times New Roman" panose="02020603050405020304" pitchFamily="18" charset="0"/>
            </a:endParaRPr>
          </a:p>
          <a:p>
            <a:pPr lvl="0" algn="ctr">
              <a:lnSpc>
                <a:spcPct val="150000"/>
              </a:lnSpc>
            </a:pPr>
            <a:r>
              <a:rPr lang="es-SV" sz="1800" b="1" spc="50" dirty="0">
                <a:ln>
                  <a:noFill/>
                </a:ln>
                <a:solidFill>
                  <a:srgbClr val="000000"/>
                </a:solidFill>
                <a:effectLst>
                  <a:outerShdw blurRad="63500" dist="50800" dir="13500000" sx="0" sy="0">
                    <a:srgbClr val="000000">
                      <a:alpha val="50000"/>
                    </a:srgbClr>
                  </a:outerShdw>
                </a:effectLst>
                <a:highlight>
                  <a:srgbClr val="FFFFFF"/>
                </a:highlight>
                <a:ea typeface="Calibri" panose="020F0502020204030204" pitchFamily="34" charset="0"/>
                <a:cs typeface="Times New Roman" panose="02020603050405020304" pitchFamily="18" charset="0"/>
              </a:rPr>
              <a:t>OBJETIVOS ESTRATÉGICOS (7)</a:t>
            </a:r>
            <a:endParaRPr lang="es-SV" sz="1800" dirty="0">
              <a:effectLst/>
              <a:highlight>
                <a:srgbClr val="FFFFFF"/>
              </a:highlight>
              <a:ea typeface="Calibri" panose="020F0502020204030204" pitchFamily="34" charset="0"/>
              <a:cs typeface="Times New Roman" panose="02020603050405020304" pitchFamily="18" charset="0"/>
            </a:endParaRPr>
          </a:p>
          <a:p>
            <a:pPr lvl="0" algn="ctr">
              <a:lnSpc>
                <a:spcPct val="150000"/>
              </a:lnSpc>
            </a:pPr>
            <a:r>
              <a:rPr lang="es-SV" sz="1800" b="1" spc="50" dirty="0">
                <a:ln>
                  <a:noFill/>
                </a:ln>
                <a:solidFill>
                  <a:srgbClr val="000000"/>
                </a:solidFill>
                <a:effectLst>
                  <a:outerShdw blurRad="63500" dist="50800" dir="13500000" sx="0" sy="0">
                    <a:srgbClr val="000000">
                      <a:alpha val="50000"/>
                    </a:srgbClr>
                  </a:outerShdw>
                </a:effectLst>
                <a:highlight>
                  <a:srgbClr val="FFFFFF"/>
                </a:highlight>
                <a:ea typeface="Calibri" panose="020F0502020204030204" pitchFamily="34" charset="0"/>
                <a:cs typeface="Times New Roman" panose="02020603050405020304" pitchFamily="18" charset="0"/>
              </a:rPr>
              <a:t>ACCIONES ESTRATÉGICAS (24)</a:t>
            </a:r>
            <a:endParaRPr lang="es-SV" sz="1800" dirty="0">
              <a:effectLst/>
              <a:highlight>
                <a:srgbClr val="FFFFFF"/>
              </a:highlight>
              <a:ea typeface="Calibri" panose="020F0502020204030204" pitchFamily="34" charset="0"/>
              <a:cs typeface="Times New Roman" panose="02020603050405020304" pitchFamily="18" charset="0"/>
            </a:endParaRPr>
          </a:p>
          <a:p>
            <a:pPr lvl="0" algn="ctr">
              <a:lnSpc>
                <a:spcPct val="150000"/>
              </a:lnSpc>
              <a:spcAft>
                <a:spcPts val="800"/>
              </a:spcAft>
            </a:pPr>
            <a:r>
              <a:rPr lang="es-SV" sz="1800" b="1" spc="50" dirty="0">
                <a:ln>
                  <a:noFill/>
                </a:ln>
                <a:solidFill>
                  <a:srgbClr val="000000"/>
                </a:solidFill>
                <a:effectLst>
                  <a:outerShdw blurRad="63500" dist="50800" dir="13500000" sx="0" sy="0">
                    <a:srgbClr val="000000">
                      <a:alpha val="50000"/>
                    </a:srgbClr>
                  </a:outerShdw>
                </a:effectLst>
                <a:highlight>
                  <a:srgbClr val="FFFFFF"/>
                </a:highlight>
                <a:ea typeface="Calibri" panose="020F0502020204030204" pitchFamily="34" charset="0"/>
                <a:cs typeface="Times New Roman" panose="02020603050405020304" pitchFamily="18" charset="0"/>
              </a:rPr>
              <a:t>POA 2023</a:t>
            </a:r>
          </a:p>
          <a:p>
            <a:pPr lvl="0" algn="just">
              <a:spcAft>
                <a:spcPts val="800"/>
              </a:spcAft>
            </a:pPr>
            <a:r>
              <a:rPr lang="es-SV" sz="1800" spc="50" dirty="0">
                <a:solidFill>
                  <a:srgbClr val="000000"/>
                </a:solidFill>
                <a:effectLst>
                  <a:outerShdw blurRad="63500" dist="50800" dir="13500000" sx="0" sy="0">
                    <a:srgbClr val="000000">
                      <a:alpha val="50000"/>
                    </a:srgbClr>
                  </a:outerShdw>
                </a:effectLst>
                <a:highlight>
                  <a:srgbClr val="FFFFFF"/>
                </a:highlight>
                <a:latin typeface="Bembo Std" panose="02020605060306020A03"/>
                <a:ea typeface="Calibri" panose="020F0502020204030204" pitchFamily="34" charset="0"/>
                <a:cs typeface="Times New Roman" panose="02020603050405020304" pitchFamily="18" charset="0"/>
              </a:rPr>
              <a:t>La estructura se alimenta de los correspondientes Planes Operativos Anuales, y a continuación detallaremos lo ejecutado durante el año 2023.</a:t>
            </a:r>
          </a:p>
          <a:p>
            <a:pPr lvl="0" algn="just">
              <a:spcAft>
                <a:spcPts val="800"/>
              </a:spcAft>
            </a:pPr>
            <a:r>
              <a:rPr lang="es-SV" spc="50" dirty="0">
                <a:solidFill>
                  <a:srgbClr val="000000"/>
                </a:solidFill>
                <a:effectLst>
                  <a:outerShdw blurRad="63500" dist="50800" dir="13500000" sx="0" sy="0">
                    <a:srgbClr val="000000">
                      <a:alpha val="50000"/>
                    </a:srgbClr>
                  </a:outerShdw>
                </a:effectLst>
                <a:highlight>
                  <a:srgbClr val="FFFFFF"/>
                </a:highlight>
                <a:latin typeface="Bembo Std" panose="02020605060306020A03"/>
                <a:ea typeface="Calibri" panose="020F0502020204030204" pitchFamily="34" charset="0"/>
                <a:cs typeface="Times New Roman" panose="02020603050405020304" pitchFamily="18" charset="0"/>
              </a:rPr>
              <a:t>Para la medición de cumplimiento se ha considerado la siguiente forma:</a:t>
            </a:r>
          </a:p>
          <a:p>
            <a:pPr lvl="0" algn="just">
              <a:spcAft>
                <a:spcPts val="800"/>
              </a:spcAft>
            </a:pPr>
            <a:endParaRPr lang="es-SV" spc="50" dirty="0">
              <a:solidFill>
                <a:srgbClr val="000000"/>
              </a:solidFill>
              <a:effectLst>
                <a:outerShdw blurRad="63500" dist="50800" dir="13500000" sx="0" sy="0">
                  <a:srgbClr val="000000">
                    <a:alpha val="50000"/>
                  </a:srgbClr>
                </a:outerShdw>
              </a:effectLst>
              <a:highlight>
                <a:srgbClr val="FFFFFF"/>
              </a:highlight>
              <a:latin typeface="Bembo Std" panose="02020605060306020A03"/>
              <a:ea typeface="Calibri" panose="020F0502020204030204" pitchFamily="34" charset="0"/>
              <a:cs typeface="Times New Roman" panose="02020603050405020304" pitchFamily="18" charset="0"/>
            </a:endParaRPr>
          </a:p>
          <a:p>
            <a:pPr lvl="0" algn="just">
              <a:spcAft>
                <a:spcPts val="800"/>
              </a:spcAft>
            </a:pPr>
            <a:endParaRPr lang="es-SV" spc="50" dirty="0">
              <a:solidFill>
                <a:srgbClr val="000000"/>
              </a:solidFill>
              <a:effectLst>
                <a:outerShdw blurRad="63500" dist="50800" dir="13500000" sx="0" sy="0">
                  <a:srgbClr val="000000">
                    <a:alpha val="50000"/>
                  </a:srgbClr>
                </a:outerShdw>
              </a:effectLst>
              <a:highlight>
                <a:srgbClr val="FFFFFF"/>
              </a:highlight>
              <a:latin typeface="Bembo Std" panose="02020605060306020A03"/>
              <a:ea typeface="Calibri" panose="020F0502020204030204" pitchFamily="34" charset="0"/>
              <a:cs typeface="Times New Roman" panose="02020603050405020304" pitchFamily="18" charset="0"/>
            </a:endParaRPr>
          </a:p>
          <a:p>
            <a:pPr lvl="0" algn="just">
              <a:spcAft>
                <a:spcPts val="800"/>
              </a:spcAft>
            </a:pPr>
            <a:endParaRPr lang="es-SV" spc="50" dirty="0">
              <a:solidFill>
                <a:srgbClr val="000000"/>
              </a:solidFill>
              <a:effectLst>
                <a:outerShdw blurRad="63500" dist="50800" dir="13500000" sx="0" sy="0">
                  <a:srgbClr val="000000">
                    <a:alpha val="50000"/>
                  </a:srgbClr>
                </a:outerShdw>
              </a:effectLst>
              <a:highlight>
                <a:srgbClr val="FFFFFF"/>
              </a:highlight>
              <a:latin typeface="Bembo Std" panose="02020605060306020A03"/>
              <a:ea typeface="Calibri" panose="020F0502020204030204" pitchFamily="34" charset="0"/>
              <a:cs typeface="Times New Roman" panose="02020603050405020304" pitchFamily="18" charset="0"/>
            </a:endParaRPr>
          </a:p>
          <a:p>
            <a:pPr lvl="0" algn="just">
              <a:spcAft>
                <a:spcPts val="800"/>
              </a:spcAft>
            </a:pPr>
            <a:endParaRPr lang="es-SV" spc="50" dirty="0">
              <a:solidFill>
                <a:srgbClr val="000000"/>
              </a:solidFill>
              <a:effectLst>
                <a:outerShdw blurRad="63500" dist="50800" dir="13500000" sx="0" sy="0">
                  <a:srgbClr val="000000">
                    <a:alpha val="50000"/>
                  </a:srgbClr>
                </a:outerShdw>
              </a:effectLst>
              <a:highlight>
                <a:srgbClr val="FFFFFF"/>
              </a:highlight>
              <a:latin typeface="Bembo Std" panose="02020605060306020A03"/>
              <a:ea typeface="Calibri" panose="020F0502020204030204" pitchFamily="34" charset="0"/>
              <a:cs typeface="Times New Roman" panose="02020603050405020304" pitchFamily="18" charset="0"/>
            </a:endParaRPr>
          </a:p>
          <a:p>
            <a:pPr algn="ctr">
              <a:spcAft>
                <a:spcPts val="800"/>
              </a:spcAft>
            </a:pPr>
            <a:r>
              <a:rPr lang="es-SV" sz="1800" spc="50" dirty="0">
                <a:ln>
                  <a:noFill/>
                </a:ln>
                <a:effectLst>
                  <a:outerShdw blurRad="63500" dist="50800" dir="13500000" sx="0" sy="0">
                    <a:srgbClr val="000000">
                      <a:alpha val="50000"/>
                    </a:srgbClr>
                  </a:outerShdw>
                </a:effectLst>
                <a:latin typeface="Bembo Std" panose="02020605060306020A03"/>
                <a:ea typeface="Calibri" panose="020F0502020204030204" pitchFamily="34" charset="0"/>
                <a:cs typeface="Times New Roman" panose="02020603050405020304" pitchFamily="18" charset="0"/>
              </a:rPr>
              <a:t>El porcentaje se obtendrá dividiendo el ejecutado (E) entre el programado (P)</a:t>
            </a:r>
            <a:endParaRPr lang="es-SV"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a 3">
            <a:extLst>
              <a:ext uri="{FF2B5EF4-FFF2-40B4-BE49-F238E27FC236}">
                <a16:creationId xmlns:a16="http://schemas.microsoft.com/office/drawing/2014/main" id="{AD19077E-6E96-A632-8946-1A442CAF0771}"/>
              </a:ext>
            </a:extLst>
          </p:cNvPr>
          <p:cNvGraphicFramePr>
            <a:graphicFrameLocks noGrp="1"/>
          </p:cNvGraphicFramePr>
          <p:nvPr>
            <p:extLst>
              <p:ext uri="{D42A27DB-BD31-4B8C-83A1-F6EECF244321}">
                <p14:modId xmlns:p14="http://schemas.microsoft.com/office/powerpoint/2010/main" val="3601759777"/>
              </p:ext>
            </p:extLst>
          </p:nvPr>
        </p:nvGraphicFramePr>
        <p:xfrm>
          <a:off x="2697300" y="3795066"/>
          <a:ext cx="6797394" cy="1246632"/>
        </p:xfrm>
        <a:graphic>
          <a:graphicData uri="http://schemas.openxmlformats.org/drawingml/2006/table">
            <a:tbl>
              <a:tblPr firstRow="1" firstCol="1" bandRow="1">
                <a:tableStyleId>{F5AB1C69-6EDB-4FF4-983F-18BD219EF322}</a:tableStyleId>
              </a:tblPr>
              <a:tblGrid>
                <a:gridCol w="3398697">
                  <a:extLst>
                    <a:ext uri="{9D8B030D-6E8A-4147-A177-3AD203B41FA5}">
                      <a16:colId xmlns:a16="http://schemas.microsoft.com/office/drawing/2014/main" val="3991255825"/>
                    </a:ext>
                  </a:extLst>
                </a:gridCol>
                <a:gridCol w="3398697">
                  <a:extLst>
                    <a:ext uri="{9D8B030D-6E8A-4147-A177-3AD203B41FA5}">
                      <a16:colId xmlns:a16="http://schemas.microsoft.com/office/drawing/2014/main" val="3552330272"/>
                    </a:ext>
                  </a:extLst>
                </a:gridCol>
              </a:tblGrid>
              <a:tr h="0">
                <a:tc gridSpan="2">
                  <a:txBody>
                    <a:bodyPr/>
                    <a:lstStyle/>
                    <a:p>
                      <a:pPr algn="ctr">
                        <a:lnSpc>
                          <a:spcPct val="107000"/>
                        </a:lnSpc>
                        <a:spcAft>
                          <a:spcPts val="800"/>
                        </a:spcAft>
                      </a:pPr>
                      <a:r>
                        <a:rPr lang="es-SV" sz="2000" spc="50" dirty="0">
                          <a:ln>
                            <a:noFill/>
                          </a:ln>
                          <a:solidFill>
                            <a:sysClr val="windowText" lastClr="000000"/>
                          </a:solidFill>
                          <a:effectLst>
                            <a:outerShdw blurRad="63500" dist="50800" dir="13500000" sx="0" sy="0">
                              <a:srgbClr val="000000">
                                <a:alpha val="50000"/>
                              </a:srgbClr>
                            </a:outerShdw>
                          </a:effectLst>
                        </a:rPr>
                        <a:t>Nivel de cumplimiento de metas</a:t>
                      </a:r>
                      <a:endParaRPr lang="es-SV"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SV"/>
                    </a:p>
                  </a:txBody>
                  <a:tcPr/>
                </a:tc>
                <a:extLst>
                  <a:ext uri="{0D108BD9-81ED-4DB2-BD59-A6C34878D82A}">
                    <a16:rowId xmlns:a16="http://schemas.microsoft.com/office/drawing/2014/main" val="2000990066"/>
                  </a:ext>
                </a:extLst>
              </a:tr>
              <a:tr h="0">
                <a:tc>
                  <a:txBody>
                    <a:bodyPr/>
                    <a:lstStyle/>
                    <a:p>
                      <a:pPr algn="ctr">
                        <a:lnSpc>
                          <a:spcPct val="107000"/>
                        </a:lnSpc>
                        <a:spcAft>
                          <a:spcPts val="800"/>
                        </a:spcAft>
                      </a:pPr>
                      <a:r>
                        <a:rPr lang="es-SV" sz="2000" spc="50" dirty="0">
                          <a:ln>
                            <a:noFill/>
                          </a:ln>
                          <a:solidFill>
                            <a:sysClr val="windowText" lastClr="000000"/>
                          </a:solidFill>
                          <a:effectLst>
                            <a:outerShdw blurRad="63500" dist="50800" dir="13500000" sx="0" sy="0">
                              <a:srgbClr val="000000">
                                <a:alpha val="50000"/>
                              </a:srgbClr>
                            </a:outerShdw>
                          </a:effectLst>
                        </a:rPr>
                        <a:t>Del 90% al 100%</a:t>
                      </a:r>
                      <a:endParaRPr lang="es-SV"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2D050"/>
                    </a:solidFill>
                  </a:tcPr>
                </a:tc>
                <a:tc>
                  <a:txBody>
                    <a:bodyPr/>
                    <a:lstStyle/>
                    <a:p>
                      <a:pPr algn="ctr">
                        <a:lnSpc>
                          <a:spcPct val="107000"/>
                        </a:lnSpc>
                        <a:spcAft>
                          <a:spcPts val="800"/>
                        </a:spcAft>
                      </a:pPr>
                      <a:r>
                        <a:rPr lang="es-SV" dirty="0"/>
                        <a:t>Verde </a:t>
                      </a:r>
                    </a:p>
                  </a:txBody>
                  <a:tcPr marL="68580" marR="68580" marT="0" marB="0">
                    <a:solidFill>
                      <a:srgbClr val="92D050"/>
                    </a:solidFill>
                  </a:tcPr>
                </a:tc>
                <a:extLst>
                  <a:ext uri="{0D108BD9-81ED-4DB2-BD59-A6C34878D82A}">
                    <a16:rowId xmlns:a16="http://schemas.microsoft.com/office/drawing/2014/main" val="1427170556"/>
                  </a:ext>
                </a:extLst>
              </a:tr>
              <a:tr h="0">
                <a:tc>
                  <a:txBody>
                    <a:bodyPr/>
                    <a:lstStyle/>
                    <a:p>
                      <a:pPr algn="ctr">
                        <a:lnSpc>
                          <a:spcPct val="107000"/>
                        </a:lnSpc>
                        <a:spcAft>
                          <a:spcPts val="800"/>
                        </a:spcAft>
                      </a:pPr>
                      <a:r>
                        <a:rPr lang="es-SV" sz="2000" spc="50" dirty="0">
                          <a:ln>
                            <a:noFill/>
                          </a:ln>
                          <a:solidFill>
                            <a:sysClr val="windowText" lastClr="000000"/>
                          </a:solidFill>
                          <a:effectLst>
                            <a:outerShdw blurRad="63500" dist="50800" dir="13500000" sx="0" sy="0">
                              <a:srgbClr val="000000">
                                <a:alpha val="50000"/>
                              </a:srgbClr>
                            </a:outerShdw>
                          </a:effectLst>
                        </a:rPr>
                        <a:t>Del 55%=&gt; al &lt;= 89%</a:t>
                      </a:r>
                      <a:endParaRPr lang="es-SV"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pPr algn="ctr">
                        <a:lnSpc>
                          <a:spcPct val="107000"/>
                        </a:lnSpc>
                        <a:spcAft>
                          <a:spcPts val="800"/>
                        </a:spcAft>
                      </a:pPr>
                      <a:r>
                        <a:rPr lang="es-SV" dirty="0"/>
                        <a:t>Amarillo </a:t>
                      </a:r>
                    </a:p>
                  </a:txBody>
                  <a:tcPr marL="68580" marR="68580" marT="0" marB="0">
                    <a:solidFill>
                      <a:srgbClr val="FFFF00"/>
                    </a:solidFill>
                  </a:tcPr>
                </a:tc>
                <a:extLst>
                  <a:ext uri="{0D108BD9-81ED-4DB2-BD59-A6C34878D82A}">
                    <a16:rowId xmlns:a16="http://schemas.microsoft.com/office/drawing/2014/main" val="2776912795"/>
                  </a:ext>
                </a:extLst>
              </a:tr>
              <a:tr h="0">
                <a:tc>
                  <a:txBody>
                    <a:bodyPr/>
                    <a:lstStyle/>
                    <a:p>
                      <a:pPr algn="ctr">
                        <a:lnSpc>
                          <a:spcPct val="107000"/>
                        </a:lnSpc>
                        <a:spcAft>
                          <a:spcPts val="800"/>
                        </a:spcAft>
                      </a:pPr>
                      <a:r>
                        <a:rPr lang="es-SV" sz="2000" spc="50" dirty="0">
                          <a:ln>
                            <a:noFill/>
                          </a:ln>
                          <a:solidFill>
                            <a:sysClr val="windowText" lastClr="000000"/>
                          </a:solidFill>
                          <a:effectLst>
                            <a:outerShdw blurRad="63500" dist="50800" dir="13500000" sx="0" sy="0">
                              <a:srgbClr val="000000">
                                <a:alpha val="50000"/>
                              </a:srgbClr>
                            </a:outerShdw>
                          </a:effectLst>
                        </a:rPr>
                        <a:t>Menos del 55%</a:t>
                      </a:r>
                      <a:endParaRPr lang="es-SV"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c>
                  <a:txBody>
                    <a:bodyPr/>
                    <a:lstStyle/>
                    <a:p>
                      <a:pPr algn="ctr">
                        <a:lnSpc>
                          <a:spcPct val="107000"/>
                        </a:lnSpc>
                        <a:spcAft>
                          <a:spcPts val="800"/>
                        </a:spcAft>
                      </a:pPr>
                      <a:r>
                        <a:rPr lang="es-SV" dirty="0"/>
                        <a:t>Rojo</a:t>
                      </a:r>
                    </a:p>
                  </a:txBody>
                  <a:tcPr marL="68580" marR="68580" marT="0" marB="0">
                    <a:solidFill>
                      <a:srgbClr val="FF0000"/>
                    </a:solidFill>
                  </a:tcPr>
                </a:tc>
                <a:extLst>
                  <a:ext uri="{0D108BD9-81ED-4DB2-BD59-A6C34878D82A}">
                    <a16:rowId xmlns:a16="http://schemas.microsoft.com/office/drawing/2014/main" val="977998551"/>
                  </a:ext>
                </a:extLst>
              </a:tr>
            </a:tbl>
          </a:graphicData>
        </a:graphic>
      </p:graphicFrame>
    </p:spTree>
    <p:extLst>
      <p:ext uri="{BB962C8B-B14F-4D97-AF65-F5344CB8AC3E}">
        <p14:creationId xmlns:p14="http://schemas.microsoft.com/office/powerpoint/2010/main" val="1696362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1DC9AE96-BCF8-6613-C3EC-732EDF7AC0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082"/>
            <a:ext cx="12192000" cy="6860082"/>
          </a:xfrm>
          <a:prstGeom prst="rect">
            <a:avLst/>
          </a:prstGeom>
        </p:spPr>
      </p:pic>
      <p:sp>
        <p:nvSpPr>
          <p:cNvPr id="12" name="Rectángulo 11"/>
          <p:cNvSpPr/>
          <p:nvPr/>
        </p:nvSpPr>
        <p:spPr>
          <a:xfrm>
            <a:off x="309995" y="601489"/>
            <a:ext cx="4464627" cy="1138773"/>
          </a:xfrm>
          <a:prstGeom prst="rect">
            <a:avLst/>
          </a:prstGeom>
        </p:spPr>
        <p:txBody>
          <a:bodyPr wrap="square">
            <a:spAutoFit/>
          </a:bodyPr>
          <a:lstStyle/>
          <a:p>
            <a:pPr algn="ctr"/>
            <a:r>
              <a:rPr lang="es-SV" sz="2000" b="1" dirty="0">
                <a:solidFill>
                  <a:schemeClr val="tx2">
                    <a:lumMod val="50000"/>
                  </a:schemeClr>
                </a:solidFill>
                <a:latin typeface="Arial Black" panose="020B0A04020102020204" pitchFamily="34" charset="0"/>
              </a:rPr>
              <a:t>EJE ESTRATEGICO 1:</a:t>
            </a:r>
          </a:p>
          <a:p>
            <a:pPr algn="ctr"/>
            <a:r>
              <a:rPr lang="es-SV" sz="2400" b="1" dirty="0">
                <a:solidFill>
                  <a:schemeClr val="tx2">
                    <a:lumMod val="50000"/>
                  </a:schemeClr>
                </a:solidFill>
                <a:latin typeface="Arial Narrow" panose="020B0606020202030204" pitchFamily="34" charset="0"/>
              </a:rPr>
              <a:t>ORGANIZACIÓN Y EFICIENCIA INSTITUCIONAL</a:t>
            </a:r>
          </a:p>
        </p:txBody>
      </p:sp>
      <p:graphicFrame>
        <p:nvGraphicFramePr>
          <p:cNvPr id="3" name="Diagrama 2">
            <a:extLst>
              <a:ext uri="{FF2B5EF4-FFF2-40B4-BE49-F238E27FC236}">
                <a16:creationId xmlns:a16="http://schemas.microsoft.com/office/drawing/2014/main" id="{3F2F3B53-B939-A1F2-3FEB-68CEFCAAE851}"/>
              </a:ext>
            </a:extLst>
          </p:cNvPr>
          <p:cNvGraphicFramePr/>
          <p:nvPr>
            <p:extLst>
              <p:ext uri="{D42A27DB-BD31-4B8C-83A1-F6EECF244321}">
                <p14:modId xmlns:p14="http://schemas.microsoft.com/office/powerpoint/2010/main" val="3846595413"/>
              </p:ext>
            </p:extLst>
          </p:nvPr>
        </p:nvGraphicFramePr>
        <p:xfrm>
          <a:off x="828261" y="530765"/>
          <a:ext cx="10535478" cy="53829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98188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1DC9AE96-BCF8-6613-C3EC-732EDF7AC0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082"/>
            <a:ext cx="12192000" cy="6860082"/>
          </a:xfrm>
          <a:prstGeom prst="rect">
            <a:avLst/>
          </a:prstGeom>
        </p:spPr>
      </p:pic>
      <p:sp>
        <p:nvSpPr>
          <p:cNvPr id="12" name="Rectángulo 11"/>
          <p:cNvSpPr/>
          <p:nvPr/>
        </p:nvSpPr>
        <p:spPr>
          <a:xfrm>
            <a:off x="309995" y="601489"/>
            <a:ext cx="4464627" cy="1138773"/>
          </a:xfrm>
          <a:prstGeom prst="rect">
            <a:avLst/>
          </a:prstGeom>
        </p:spPr>
        <p:txBody>
          <a:bodyPr wrap="square">
            <a:spAutoFit/>
          </a:bodyPr>
          <a:lstStyle/>
          <a:p>
            <a:pPr algn="ctr"/>
            <a:r>
              <a:rPr lang="es-SV" sz="2000" b="1" dirty="0">
                <a:solidFill>
                  <a:schemeClr val="tx2">
                    <a:lumMod val="50000"/>
                  </a:schemeClr>
                </a:solidFill>
                <a:latin typeface="Arial Black" panose="020B0A04020102020204" pitchFamily="34" charset="0"/>
              </a:rPr>
              <a:t>EJE ESTRATEGICO 2:</a:t>
            </a:r>
          </a:p>
          <a:p>
            <a:pPr algn="ctr"/>
            <a:r>
              <a:rPr lang="es-SV" sz="2400" b="1" dirty="0">
                <a:solidFill>
                  <a:schemeClr val="tx2">
                    <a:lumMod val="50000"/>
                  </a:schemeClr>
                </a:solidFill>
                <a:latin typeface="Arial Narrow" panose="020B0606020202030204" pitchFamily="34" charset="0"/>
              </a:rPr>
              <a:t>PRESTACIÓN DE SERVICIOS ONLINE DE FORMA EFICIENTE</a:t>
            </a:r>
          </a:p>
        </p:txBody>
      </p:sp>
      <p:graphicFrame>
        <p:nvGraphicFramePr>
          <p:cNvPr id="3" name="Diagrama 2">
            <a:extLst>
              <a:ext uri="{FF2B5EF4-FFF2-40B4-BE49-F238E27FC236}">
                <a16:creationId xmlns:a16="http://schemas.microsoft.com/office/drawing/2014/main" id="{3F2F3B53-B939-A1F2-3FEB-68CEFCAAE851}"/>
              </a:ext>
            </a:extLst>
          </p:cNvPr>
          <p:cNvGraphicFramePr/>
          <p:nvPr>
            <p:extLst>
              <p:ext uri="{D42A27DB-BD31-4B8C-83A1-F6EECF244321}">
                <p14:modId xmlns:p14="http://schemas.microsoft.com/office/powerpoint/2010/main" val="134563138"/>
              </p:ext>
            </p:extLst>
          </p:nvPr>
        </p:nvGraphicFramePr>
        <p:xfrm>
          <a:off x="828261" y="530765"/>
          <a:ext cx="10535478" cy="53829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8939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1DC9AE96-BCF8-6613-C3EC-732EDF7AC0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082"/>
            <a:ext cx="12192000" cy="6860082"/>
          </a:xfrm>
          <a:prstGeom prst="rect">
            <a:avLst/>
          </a:prstGeom>
        </p:spPr>
      </p:pic>
      <p:sp>
        <p:nvSpPr>
          <p:cNvPr id="12" name="Rectángulo 11"/>
          <p:cNvSpPr/>
          <p:nvPr/>
        </p:nvSpPr>
        <p:spPr>
          <a:xfrm>
            <a:off x="309995" y="601489"/>
            <a:ext cx="4464627" cy="1138773"/>
          </a:xfrm>
          <a:prstGeom prst="rect">
            <a:avLst/>
          </a:prstGeom>
        </p:spPr>
        <p:txBody>
          <a:bodyPr wrap="square">
            <a:spAutoFit/>
          </a:bodyPr>
          <a:lstStyle/>
          <a:p>
            <a:pPr algn="ctr"/>
            <a:r>
              <a:rPr lang="es-SV" sz="2000" b="1" dirty="0">
                <a:solidFill>
                  <a:schemeClr val="tx2">
                    <a:lumMod val="50000"/>
                  </a:schemeClr>
                </a:solidFill>
                <a:latin typeface="Arial Black" panose="020B0A04020102020204" pitchFamily="34" charset="0"/>
              </a:rPr>
              <a:t>EJE ESTRATEGICO 3:</a:t>
            </a:r>
          </a:p>
          <a:p>
            <a:pPr algn="ctr"/>
            <a:r>
              <a:rPr lang="es-SV" sz="2400" b="1" dirty="0">
                <a:solidFill>
                  <a:schemeClr val="tx2">
                    <a:lumMod val="50000"/>
                  </a:schemeClr>
                </a:solidFill>
                <a:latin typeface="Arial Narrow" panose="020B0606020202030204" pitchFamily="34" charset="0"/>
              </a:rPr>
              <a:t>ATENCIÓN INTEGRAL A LAS VICTIMAS Y A SUS FAMILIAS</a:t>
            </a:r>
          </a:p>
        </p:txBody>
      </p:sp>
      <p:graphicFrame>
        <p:nvGraphicFramePr>
          <p:cNvPr id="3" name="Diagrama 2">
            <a:extLst>
              <a:ext uri="{FF2B5EF4-FFF2-40B4-BE49-F238E27FC236}">
                <a16:creationId xmlns:a16="http://schemas.microsoft.com/office/drawing/2014/main" id="{3F2F3B53-B939-A1F2-3FEB-68CEFCAAE851}"/>
              </a:ext>
            </a:extLst>
          </p:cNvPr>
          <p:cNvGraphicFramePr/>
          <p:nvPr>
            <p:extLst>
              <p:ext uri="{D42A27DB-BD31-4B8C-83A1-F6EECF244321}">
                <p14:modId xmlns:p14="http://schemas.microsoft.com/office/powerpoint/2010/main" val="2227078222"/>
              </p:ext>
            </p:extLst>
          </p:nvPr>
        </p:nvGraphicFramePr>
        <p:xfrm>
          <a:off x="828261" y="736479"/>
          <a:ext cx="10535478" cy="53829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02258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1DC9AE96-BCF8-6613-C3EC-732EDF7AC0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082"/>
            <a:ext cx="12192000" cy="6860082"/>
          </a:xfrm>
          <a:prstGeom prst="rect">
            <a:avLst/>
          </a:prstGeom>
        </p:spPr>
      </p:pic>
      <p:graphicFrame>
        <p:nvGraphicFramePr>
          <p:cNvPr id="3" name="Diagrama 2">
            <a:extLst>
              <a:ext uri="{FF2B5EF4-FFF2-40B4-BE49-F238E27FC236}">
                <a16:creationId xmlns:a16="http://schemas.microsoft.com/office/drawing/2014/main" id="{3F2F3B53-B939-A1F2-3FEB-68CEFCAAE851}"/>
              </a:ext>
            </a:extLst>
          </p:cNvPr>
          <p:cNvGraphicFramePr/>
          <p:nvPr>
            <p:extLst>
              <p:ext uri="{D42A27DB-BD31-4B8C-83A1-F6EECF244321}">
                <p14:modId xmlns:p14="http://schemas.microsoft.com/office/powerpoint/2010/main" val="1550412167"/>
              </p:ext>
            </p:extLst>
          </p:nvPr>
        </p:nvGraphicFramePr>
        <p:xfrm>
          <a:off x="828261" y="530765"/>
          <a:ext cx="10535478" cy="53829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ángulo 1">
            <a:extLst>
              <a:ext uri="{FF2B5EF4-FFF2-40B4-BE49-F238E27FC236}">
                <a16:creationId xmlns:a16="http://schemas.microsoft.com/office/drawing/2014/main" id="{ECAC6A2E-D692-9BF4-3E2A-756AB0FBE42F}"/>
              </a:ext>
            </a:extLst>
          </p:cNvPr>
          <p:cNvSpPr/>
          <p:nvPr/>
        </p:nvSpPr>
        <p:spPr>
          <a:xfrm>
            <a:off x="309995" y="601489"/>
            <a:ext cx="4464627" cy="1138773"/>
          </a:xfrm>
          <a:prstGeom prst="rect">
            <a:avLst/>
          </a:prstGeom>
        </p:spPr>
        <p:txBody>
          <a:bodyPr wrap="square">
            <a:spAutoFit/>
          </a:bodyPr>
          <a:lstStyle/>
          <a:p>
            <a:pPr algn="ctr"/>
            <a:r>
              <a:rPr lang="es-SV" sz="2000" b="1" dirty="0">
                <a:solidFill>
                  <a:schemeClr val="tx2">
                    <a:lumMod val="50000"/>
                  </a:schemeClr>
                </a:solidFill>
                <a:latin typeface="Arial Black" panose="020B0A04020102020204" pitchFamily="34" charset="0"/>
              </a:rPr>
              <a:t>EJE ESTRATEGICO 3:</a:t>
            </a:r>
          </a:p>
          <a:p>
            <a:pPr algn="ctr"/>
            <a:r>
              <a:rPr lang="es-SV" sz="2400" b="1" dirty="0">
                <a:solidFill>
                  <a:schemeClr val="tx2">
                    <a:lumMod val="50000"/>
                  </a:schemeClr>
                </a:solidFill>
                <a:latin typeface="Arial Narrow" panose="020B0606020202030204" pitchFamily="34" charset="0"/>
              </a:rPr>
              <a:t>ATENCIÓN INTEGRAL A LAS VICTIMAS Y A SUS FAMILIAS</a:t>
            </a:r>
          </a:p>
        </p:txBody>
      </p:sp>
    </p:spTree>
    <p:extLst>
      <p:ext uri="{BB962C8B-B14F-4D97-AF65-F5344CB8AC3E}">
        <p14:creationId xmlns:p14="http://schemas.microsoft.com/office/powerpoint/2010/main" val="193699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1DC9AE96-BCF8-6613-C3EC-732EDF7AC0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082"/>
            <a:ext cx="12192000" cy="6860082"/>
          </a:xfrm>
          <a:prstGeom prst="rect">
            <a:avLst/>
          </a:prstGeom>
        </p:spPr>
      </p:pic>
      <p:graphicFrame>
        <p:nvGraphicFramePr>
          <p:cNvPr id="3" name="Diagrama 2">
            <a:extLst>
              <a:ext uri="{FF2B5EF4-FFF2-40B4-BE49-F238E27FC236}">
                <a16:creationId xmlns:a16="http://schemas.microsoft.com/office/drawing/2014/main" id="{3F2F3B53-B939-A1F2-3FEB-68CEFCAAE851}"/>
              </a:ext>
            </a:extLst>
          </p:cNvPr>
          <p:cNvGraphicFramePr/>
          <p:nvPr>
            <p:extLst>
              <p:ext uri="{D42A27DB-BD31-4B8C-83A1-F6EECF244321}">
                <p14:modId xmlns:p14="http://schemas.microsoft.com/office/powerpoint/2010/main" val="3535674022"/>
              </p:ext>
            </p:extLst>
          </p:nvPr>
        </p:nvGraphicFramePr>
        <p:xfrm>
          <a:off x="828261" y="530765"/>
          <a:ext cx="10535478" cy="53829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ángulo 1">
            <a:extLst>
              <a:ext uri="{FF2B5EF4-FFF2-40B4-BE49-F238E27FC236}">
                <a16:creationId xmlns:a16="http://schemas.microsoft.com/office/drawing/2014/main" id="{26D8C8B1-DA72-4711-87FD-587CAAE68641}"/>
              </a:ext>
            </a:extLst>
          </p:cNvPr>
          <p:cNvSpPr/>
          <p:nvPr/>
        </p:nvSpPr>
        <p:spPr>
          <a:xfrm>
            <a:off x="309995" y="601489"/>
            <a:ext cx="4487292" cy="1138773"/>
          </a:xfrm>
          <a:prstGeom prst="rect">
            <a:avLst/>
          </a:prstGeom>
        </p:spPr>
        <p:txBody>
          <a:bodyPr wrap="square">
            <a:spAutoFit/>
          </a:bodyPr>
          <a:lstStyle/>
          <a:p>
            <a:pPr algn="ctr"/>
            <a:r>
              <a:rPr lang="es-SV" sz="2000" b="1" dirty="0">
                <a:solidFill>
                  <a:schemeClr val="tx2">
                    <a:lumMod val="50000"/>
                  </a:schemeClr>
                </a:solidFill>
                <a:latin typeface="Arial Black" panose="020B0A04020102020204" pitchFamily="34" charset="0"/>
              </a:rPr>
              <a:t>EJE ESTRATEGICO 4:</a:t>
            </a:r>
          </a:p>
          <a:p>
            <a:pPr algn="ctr"/>
            <a:r>
              <a:rPr lang="es-SV" sz="2400" b="1" dirty="0">
                <a:solidFill>
                  <a:schemeClr val="tx2">
                    <a:lumMod val="50000"/>
                  </a:schemeClr>
                </a:solidFill>
                <a:latin typeface="Arial Narrow" panose="020B0606020202030204" pitchFamily="34" charset="0"/>
              </a:rPr>
              <a:t>SERVICIOS DE EDUCACIÓN Y PREVENCIÓN EN SEGURIDAD VIAL</a:t>
            </a:r>
          </a:p>
        </p:txBody>
      </p:sp>
      <p:sp>
        <p:nvSpPr>
          <p:cNvPr id="4" name="CuadroTexto 3">
            <a:extLst>
              <a:ext uri="{FF2B5EF4-FFF2-40B4-BE49-F238E27FC236}">
                <a16:creationId xmlns:a16="http://schemas.microsoft.com/office/drawing/2014/main" id="{488F75A4-A9E4-1A72-24B3-2FE893798DBE}"/>
              </a:ext>
            </a:extLst>
          </p:cNvPr>
          <p:cNvSpPr txBox="1"/>
          <p:nvPr/>
        </p:nvSpPr>
        <p:spPr>
          <a:xfrm>
            <a:off x="4572000" y="4969042"/>
            <a:ext cx="6509084" cy="461665"/>
          </a:xfrm>
          <a:prstGeom prst="rect">
            <a:avLst/>
          </a:prstGeom>
          <a:noFill/>
        </p:spPr>
        <p:txBody>
          <a:bodyPr wrap="square" rtlCol="0">
            <a:spAutoFit/>
          </a:bodyPr>
          <a:lstStyle/>
          <a:p>
            <a:r>
              <a:rPr lang="es-ES" sz="1200" dirty="0"/>
              <a:t>* La Unidad Técnica de CONASEVI en el año 2023 no logro completar la Acción Especifica 5.3, debido a la poca disponibilidad de horarios de conductores del transporte colectivo para recibir capacitaciones.</a:t>
            </a:r>
            <a:endParaRPr lang="es-SV" sz="1200" dirty="0"/>
          </a:p>
        </p:txBody>
      </p:sp>
    </p:spTree>
    <p:extLst>
      <p:ext uri="{BB962C8B-B14F-4D97-AF65-F5344CB8AC3E}">
        <p14:creationId xmlns:p14="http://schemas.microsoft.com/office/powerpoint/2010/main" val="2419941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1DC9AE96-BCF8-6613-C3EC-732EDF7AC0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082"/>
            <a:ext cx="12192000" cy="6860082"/>
          </a:xfrm>
          <a:prstGeom prst="rect">
            <a:avLst/>
          </a:prstGeom>
        </p:spPr>
      </p:pic>
      <p:graphicFrame>
        <p:nvGraphicFramePr>
          <p:cNvPr id="3" name="Diagrama 2">
            <a:extLst>
              <a:ext uri="{FF2B5EF4-FFF2-40B4-BE49-F238E27FC236}">
                <a16:creationId xmlns:a16="http://schemas.microsoft.com/office/drawing/2014/main" id="{3F2F3B53-B939-A1F2-3FEB-68CEFCAAE851}"/>
              </a:ext>
            </a:extLst>
          </p:cNvPr>
          <p:cNvGraphicFramePr/>
          <p:nvPr>
            <p:extLst>
              <p:ext uri="{D42A27DB-BD31-4B8C-83A1-F6EECF244321}">
                <p14:modId xmlns:p14="http://schemas.microsoft.com/office/powerpoint/2010/main" val="2283604503"/>
              </p:ext>
            </p:extLst>
          </p:nvPr>
        </p:nvGraphicFramePr>
        <p:xfrm>
          <a:off x="569128" y="488562"/>
          <a:ext cx="11053744" cy="53829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ángulo 1">
            <a:extLst>
              <a:ext uri="{FF2B5EF4-FFF2-40B4-BE49-F238E27FC236}">
                <a16:creationId xmlns:a16="http://schemas.microsoft.com/office/drawing/2014/main" id="{26D8C8B1-DA72-4711-87FD-587CAAE68641}"/>
              </a:ext>
            </a:extLst>
          </p:cNvPr>
          <p:cNvSpPr/>
          <p:nvPr/>
        </p:nvSpPr>
        <p:spPr>
          <a:xfrm>
            <a:off x="211521" y="179459"/>
            <a:ext cx="3797771" cy="984885"/>
          </a:xfrm>
          <a:prstGeom prst="rect">
            <a:avLst/>
          </a:prstGeom>
        </p:spPr>
        <p:txBody>
          <a:bodyPr wrap="square">
            <a:spAutoFit/>
          </a:bodyPr>
          <a:lstStyle/>
          <a:p>
            <a:pPr algn="ctr"/>
            <a:r>
              <a:rPr lang="es-SV" b="1" dirty="0">
                <a:solidFill>
                  <a:schemeClr val="tx2">
                    <a:lumMod val="50000"/>
                  </a:schemeClr>
                </a:solidFill>
                <a:latin typeface="Arial Black" panose="020B0A04020102020204" pitchFamily="34" charset="0"/>
              </a:rPr>
              <a:t>EJE ESTRATEGICO 4:</a:t>
            </a:r>
          </a:p>
          <a:p>
            <a:pPr algn="ctr"/>
            <a:r>
              <a:rPr lang="es-SV" sz="2000" b="1" dirty="0">
                <a:solidFill>
                  <a:schemeClr val="tx2">
                    <a:lumMod val="50000"/>
                  </a:schemeClr>
                </a:solidFill>
                <a:latin typeface="Arial Narrow" panose="020B0606020202030204" pitchFamily="34" charset="0"/>
              </a:rPr>
              <a:t>SERVICIOS DE EDUCACIÓN Y PREVENCIÓN EN SEGURIDAD VIAL</a:t>
            </a:r>
          </a:p>
        </p:txBody>
      </p:sp>
    </p:spTree>
    <p:extLst>
      <p:ext uri="{BB962C8B-B14F-4D97-AF65-F5344CB8AC3E}">
        <p14:creationId xmlns:p14="http://schemas.microsoft.com/office/powerpoint/2010/main" val="10516024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10463</TotalTime>
  <Words>2115</Words>
  <Application>Microsoft Office PowerPoint</Application>
  <PresentationFormat>Panorámica</PresentationFormat>
  <Paragraphs>243</Paragraphs>
  <Slides>14</Slides>
  <Notes>12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14</vt:i4>
      </vt:variant>
    </vt:vector>
  </HeadingPairs>
  <TitlesOfParts>
    <vt:vector size="22" baseType="lpstr">
      <vt:lpstr>Arial</vt:lpstr>
      <vt:lpstr>Arial Black</vt:lpstr>
      <vt:lpstr>Arial Narrow</vt:lpstr>
      <vt:lpstr>Arial Rounded MT Bold</vt:lpstr>
      <vt:lpstr>Bembo Std</vt:lpstr>
      <vt:lpstr>Calibri</vt:lpstr>
      <vt:lpstr>Calibri Light</vt:lpstr>
      <vt:lpstr>Tema de Office</vt:lpstr>
      <vt:lpstr>Presentación de PowerPoint</vt:lpstr>
      <vt:lpstr>INTRODUCCIÓN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INTRODUCCIÓN</vt:lpstr>
      <vt:lpstr>SOLICITUD AL CONSEJO DIRECTIVO: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EJECUCIÓN  POA 2016 PERÍODO DE FEBRERO A MAYO</dc:title>
  <dc:creator>Lic. Carlos Humberto Silva Pineda</dc:creator>
  <cp:lastModifiedBy>Heysel Alarcon</cp:lastModifiedBy>
  <cp:revision>297</cp:revision>
  <cp:lastPrinted>2022-04-22T20:35:59Z</cp:lastPrinted>
  <dcterms:created xsi:type="dcterms:W3CDTF">2016-06-14T14:54:11Z</dcterms:created>
  <dcterms:modified xsi:type="dcterms:W3CDTF">2024-04-29T20:21:12Z</dcterms:modified>
</cp:coreProperties>
</file>