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10/6/2022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4978401"/>
            <a:ext cx="504825" cy="869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6" y="4981575"/>
            <a:ext cx="609600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93536" y="4905375"/>
            <a:ext cx="545939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55436" y="4791076"/>
            <a:ext cx="517364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52977"/>
            <a:ext cx="450689" cy="8477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4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01301" y="4876800"/>
            <a:ext cx="4953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53000"/>
            <a:ext cx="545939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72025"/>
            <a:ext cx="564989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6</a:t>
            </a:r>
          </a:p>
          <a:p>
            <a:r>
              <a:rPr lang="es-SV" sz="1800" dirty="0"/>
              <a:t>Total empleados 9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50686" y="4848226"/>
            <a:ext cx="545939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46457" y="4905376"/>
            <a:ext cx="435893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733778"/>
            <a:ext cx="11377187" cy="5886334"/>
          </a:xfrm>
          <a:prstGeom prst="rect">
            <a:avLst/>
          </a:prstGeom>
        </p:spPr>
      </p:pic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75" y="235127"/>
            <a:ext cx="985412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045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1207" y="4886326"/>
            <a:ext cx="540668" cy="933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empleadas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43475"/>
            <a:ext cx="5619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8832" y="4886325"/>
            <a:ext cx="54292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beneficiarios.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9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11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1304" y="4943475"/>
            <a:ext cx="5238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5</a:t>
            </a:r>
          </a:p>
          <a:p>
            <a:r>
              <a:rPr lang="es-SV" sz="1800" dirty="0"/>
              <a:t>Total empleados 10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67300"/>
            <a:ext cx="504825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13</a:t>
            </a:r>
          </a:p>
          <a:p>
            <a:r>
              <a:rPr lang="es-SV" sz="1800" dirty="0"/>
              <a:t>Hombres 8</a:t>
            </a:r>
          </a:p>
          <a:p>
            <a:r>
              <a:rPr lang="es-SV" sz="1800" dirty="0"/>
              <a:t>Total empleados 21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60733" y="4905375"/>
            <a:ext cx="578768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</a:p>
          <a:p>
            <a:pPr marL="0" indent="0" algn="just">
              <a:buNone/>
            </a:pPr>
            <a:r>
              <a:rPr lang="es-SV" sz="1800" b="1" dirty="0"/>
              <a:t>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8</a:t>
            </a:r>
          </a:p>
          <a:p>
            <a:r>
              <a:rPr lang="es-SV" sz="1800" dirty="0"/>
              <a:t>Hombres 4</a:t>
            </a:r>
          </a:p>
          <a:p>
            <a:r>
              <a:rPr lang="es-SV" sz="1800" dirty="0"/>
              <a:t>Total empleados 12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3" y="4743450"/>
            <a:ext cx="502568" cy="876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6</a:t>
            </a:r>
          </a:p>
          <a:p>
            <a:r>
              <a:rPr lang="es-SV" sz="1800" dirty="0"/>
              <a:t>Mujer 1</a:t>
            </a:r>
          </a:p>
          <a:p>
            <a:r>
              <a:rPr lang="es-SV" sz="1800" dirty="0"/>
              <a:t>Total empleados 7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1" y="4838700"/>
            <a:ext cx="552450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 2</a:t>
            </a:r>
          </a:p>
          <a:p>
            <a:r>
              <a:rPr lang="es-SV" sz="1800" dirty="0"/>
              <a:t>Total empleadas 4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91043" y="4829175"/>
            <a:ext cx="524632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Total empleadas: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89307" y="5029200"/>
            <a:ext cx="502568" cy="885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/>
              <a:t>La Junta Directiva estará integrada de la siguiente manera:  </a:t>
            </a:r>
          </a:p>
          <a:p>
            <a:r>
              <a:rPr lang="es-SV" sz="5200" dirty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/>
              <a:t>b) Un representante permanente del Instituto Salvadoreño de Rehabilitación de Inválidos;</a:t>
            </a:r>
          </a:p>
          <a:p>
            <a:r>
              <a:rPr lang="es-SV" sz="5200" dirty="0"/>
              <a:t>c) Un representante permanente del Ministerio de Salud Pública y Asistencia Social; </a:t>
            </a:r>
          </a:p>
          <a:p>
            <a:r>
              <a:rPr lang="es-SV" sz="5200" dirty="0"/>
              <a:t>d) Un representante del Ministerio de Trabajo y Previsión Social; </a:t>
            </a:r>
          </a:p>
          <a:p>
            <a:r>
              <a:rPr lang="es-SV" sz="5200" dirty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/>
              <a:t>f) Un representante permanente del Instituto de Previsión Social de la Fuerza Armada; y,  </a:t>
            </a:r>
          </a:p>
          <a:p>
            <a:r>
              <a:rPr lang="es-SV" sz="5200" dirty="0"/>
              <a:t>g) Dos representantes de las Asociaciones de Lisiados y Discapacitados que hayan servido en el FMLN, electos conforme a sus estatutos. </a:t>
            </a:r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Mujeres 8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9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funcionarios  17</a:t>
            </a:r>
          </a:p>
          <a:p>
            <a:pPr marL="0" indent="0">
              <a:buNone/>
            </a:pPr>
            <a:r>
              <a:rPr lang="es-SV" dirty="0"/>
              <a:t>    </a:t>
            </a:r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68280" y="4743450"/>
            <a:ext cx="62354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14913"/>
            <a:ext cx="483518" cy="8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Salvador..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6</a:t>
            </a:r>
          </a:p>
          <a:p>
            <a:r>
              <a:rPr lang="es-SV" sz="1800" dirty="0"/>
              <a:t>Total empleados 11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80366" y="5081588"/>
            <a:ext cx="506759" cy="9858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48249"/>
            <a:ext cx="517364" cy="9715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25</a:t>
            </a:r>
          </a:p>
          <a:p>
            <a:r>
              <a:rPr lang="es-SV" sz="1800" dirty="0"/>
              <a:t>Total empleados 25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83200"/>
            <a:ext cx="545939" cy="10287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22</a:t>
            </a:r>
          </a:p>
          <a:p>
            <a:r>
              <a:rPr lang="es-SV" sz="1800" dirty="0"/>
              <a:t>Total empleados: 22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05350"/>
            <a:ext cx="545939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Hombres 2</a:t>
            </a:r>
          </a:p>
          <a:p>
            <a:pPr marL="0" indent="0">
              <a:buNone/>
            </a:pPr>
            <a:endParaRPr lang="es-SV" sz="1800" dirty="0"/>
          </a:p>
          <a:p>
            <a:r>
              <a:rPr lang="es-SV" sz="1800" dirty="0"/>
              <a:t>Total empleados 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24463"/>
            <a:ext cx="512093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 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801350" y="5543550"/>
            <a:ext cx="552450" cy="923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4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95900"/>
            <a:ext cx="622139" cy="101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empleadas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2" y="5334000"/>
            <a:ext cx="626393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3</a:t>
            </a:r>
          </a:p>
          <a:p>
            <a:r>
              <a:rPr lang="es-SV" sz="1800" dirty="0"/>
              <a:t>Total empleados 5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4012" y="5092700"/>
            <a:ext cx="584038" cy="974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b="1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4</a:t>
            </a:r>
          </a:p>
          <a:p>
            <a:r>
              <a:rPr lang="es-SV" sz="1800" dirty="0"/>
              <a:t>Total empleados  7</a:t>
            </a:r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53651" y="4638675"/>
            <a:ext cx="590550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4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5238750"/>
            <a:ext cx="504825" cy="9382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5</a:t>
            </a:r>
          </a:p>
          <a:p>
            <a:r>
              <a:rPr lang="es-SV" sz="1800" dirty="0"/>
              <a:t>Hombres 2</a:t>
            </a:r>
          </a:p>
          <a:p>
            <a:r>
              <a:rPr lang="es-SV" sz="1800" dirty="0"/>
              <a:t>Total empleados: 7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8475" y="5153026"/>
            <a:ext cx="523875" cy="923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34626" y="4987924"/>
            <a:ext cx="619124" cy="1041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</a:p>
          <a:p>
            <a:pPr marL="0" indent="0" algn="just">
              <a:buNone/>
            </a:pPr>
            <a:endParaRPr lang="es-SV" sz="1800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Total empleados: 0</a:t>
            </a:r>
          </a:p>
          <a:p>
            <a:endParaRPr lang="es-SV" sz="1800" dirty="0"/>
          </a:p>
          <a:p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 arriba 6">
            <a:hlinkClick r:id="rId3" action="ppaction://hlinksldjump"/>
          </p:cNvPr>
          <p:cNvSpPr/>
          <p:nvPr/>
        </p:nvSpPr>
        <p:spPr>
          <a:xfrm>
            <a:off x="10448926" y="5264151"/>
            <a:ext cx="457199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apoyo a las diferentes Unidades de Gestión en el diseño, consolidación, comunicación y actualización de sus procesos para garantizar la satisfacción de nuestros beneficiarios.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2" y="5334002"/>
            <a:ext cx="507838" cy="8429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88761" y="4714874"/>
            <a:ext cx="638175" cy="1057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/>
              <a:t>Mujeres 2</a:t>
            </a:r>
          </a:p>
          <a:p>
            <a:r>
              <a:rPr lang="es-SV" sz="1800" dirty="0"/>
              <a:t>Hombres 1</a:t>
            </a:r>
          </a:p>
          <a:p>
            <a:r>
              <a:rPr lang="es-SV" sz="1800" dirty="0"/>
              <a:t>Total empleados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264936" y="4733925"/>
            <a:ext cx="628650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acción</a:t>
            </a:r>
          </a:p>
          <a:p>
            <a:pPr marL="0" indent="0" algn="just">
              <a:buNone/>
            </a:pPr>
            <a:endParaRPr lang="es-SV" sz="1800" dirty="0"/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Total empleadas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0" y="4876800"/>
            <a:ext cx="59055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beneficiarios.</a:t>
            </a:r>
          </a:p>
          <a:p>
            <a:pPr marL="0" indent="0" algn="just">
              <a:buNone/>
            </a:pPr>
            <a:r>
              <a:rPr lang="es-SV" sz="1800" dirty="0"/>
              <a:t> </a:t>
            </a:r>
          </a:p>
          <a:p>
            <a:r>
              <a:rPr lang="es-SV" sz="1800" dirty="0"/>
              <a:t>Mujeres 1</a:t>
            </a:r>
          </a:p>
          <a:p>
            <a:r>
              <a:rPr lang="es-SV" sz="1800" dirty="0"/>
              <a:t>Hombres 0</a:t>
            </a:r>
          </a:p>
          <a:p>
            <a:r>
              <a:rPr lang="es-SV" sz="1800" dirty="0"/>
              <a:t>Total empleados 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10825" y="4895850"/>
            <a:ext cx="609600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Evaluadora</a:t>
            </a:r>
            <a:r>
              <a:rPr lang="es-SV" sz="1800" dirty="0"/>
              <a:t>.</a:t>
            </a:r>
          </a:p>
          <a:p>
            <a:pPr marL="0" indent="0">
              <a:buNone/>
            </a:pPr>
            <a:endParaRPr lang="es-SV" sz="1800" dirty="0"/>
          </a:p>
          <a:p>
            <a:r>
              <a:rPr lang="es-SV" sz="1800" dirty="0"/>
              <a:t>Mujeres 3</a:t>
            </a:r>
          </a:p>
          <a:p>
            <a:r>
              <a:rPr lang="es-SV" sz="1800" dirty="0"/>
              <a:t>Total empleadas 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24426"/>
            <a:ext cx="545939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3209</TotalTime>
  <Words>2513</Words>
  <Application>Microsoft Office PowerPoint</Application>
  <PresentationFormat>Panorámica</PresentationFormat>
  <Paragraphs>258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Evelyn Magdalena Caceres Morales</cp:lastModifiedBy>
  <cp:revision>382</cp:revision>
  <cp:lastPrinted>2017-08-30T20:44:38Z</cp:lastPrinted>
  <dcterms:created xsi:type="dcterms:W3CDTF">2017-08-29T16:46:27Z</dcterms:created>
  <dcterms:modified xsi:type="dcterms:W3CDTF">2022-06-10T20:08:04Z</dcterms:modified>
</cp:coreProperties>
</file>