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25/02/2022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  <a:endParaRPr lang="es-SV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Vacante 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endParaRPr lang="es-SV" sz="1800" b="1" dirty="0" smtClean="0"/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  <a:endParaRPr lang="es-SV" sz="1800" dirty="0" smtClean="0"/>
          </a:p>
          <a:p>
            <a:pPr marL="0" indent="0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Hombres 4</a:t>
            </a:r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dirty="0" smtClean="0"/>
              <a:t>Total empleados 6                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             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8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33778"/>
            <a:ext cx="11377187" cy="5886334"/>
          </a:xfrm>
          <a:prstGeom prst="rect">
            <a:avLst/>
          </a:prstGeom>
        </p:spPr>
      </p:pic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empleadas 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6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7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</a:t>
            </a:r>
            <a:r>
              <a:rPr lang="es-SV" sz="1800" dirty="0" smtClean="0"/>
              <a:t>beneficiarios.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9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8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11</a:t>
            </a:r>
          </a:p>
          <a:p>
            <a:r>
              <a:rPr lang="es-SV" sz="1800" dirty="0" smtClean="0"/>
              <a:t>Hombres 9</a:t>
            </a:r>
          </a:p>
          <a:p>
            <a:r>
              <a:rPr lang="es-SV" sz="1800" dirty="0" smtClean="0"/>
              <a:t>Total empleados 20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8</a:t>
            </a:r>
            <a:endParaRPr lang="es-SV" sz="1800" dirty="0" smtClean="0"/>
          </a:p>
          <a:p>
            <a:r>
              <a:rPr lang="es-SV" sz="1800" dirty="0" smtClean="0"/>
              <a:t>Hombres 4</a:t>
            </a:r>
          </a:p>
          <a:p>
            <a:r>
              <a:rPr lang="es-SV" sz="1800" dirty="0" smtClean="0"/>
              <a:t>Total empleados 12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 smtClean="0"/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Mujer 1</a:t>
            </a:r>
          </a:p>
          <a:p>
            <a:r>
              <a:rPr lang="es-SV" sz="1800" dirty="0" smtClean="0"/>
              <a:t>Total empleados 6      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 2</a:t>
            </a:r>
          </a:p>
          <a:p>
            <a:r>
              <a:rPr lang="es-SV" sz="1800" dirty="0" smtClean="0"/>
              <a:t>Total empleadas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empleadas: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 smtClean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 smtClean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 smtClean="0"/>
              <a:t>La Junta Directiva estará integrada de la siguiente manera:  </a:t>
            </a:r>
          </a:p>
          <a:p>
            <a:r>
              <a:rPr lang="es-SV" sz="5200" dirty="0" smtClean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 smtClean="0"/>
              <a:t>b) Un representante permanente del Instituto Salvadoreño de Rehabilitación de Inválidos;</a:t>
            </a:r>
          </a:p>
          <a:p>
            <a:r>
              <a:rPr lang="es-SV" sz="5200" dirty="0" smtClean="0"/>
              <a:t>c) Un representante permanente del Ministerio de Salud Pública y Asistencia Social; </a:t>
            </a:r>
          </a:p>
          <a:p>
            <a:r>
              <a:rPr lang="es-SV" sz="5200" dirty="0" smtClean="0"/>
              <a:t>d) Un representante del Ministerio de Trabajo y Previsión Social; </a:t>
            </a:r>
          </a:p>
          <a:p>
            <a:r>
              <a:rPr lang="es-SV" sz="5200" dirty="0" smtClean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 smtClean="0"/>
              <a:t>f) Un representante permanente del Instituto de Previsión Social de la Fuerza Armada; y,  </a:t>
            </a:r>
          </a:p>
          <a:p>
            <a:r>
              <a:rPr lang="es-SV" sz="5200" dirty="0" smtClean="0"/>
              <a:t>g) Dos representantes de las Asociaciones de Lisiados y Discapacitados que hayan servido en el FMLN, electos conforme a sus estatutos. </a:t>
            </a:r>
            <a:endParaRPr lang="es-SV" sz="5200" dirty="0"/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dirty="0" smtClean="0">
                <a:solidFill>
                  <a:prstClr val="black"/>
                </a:solidFill>
              </a:rPr>
              <a:t>Mujeres </a:t>
            </a:r>
            <a:r>
              <a:rPr lang="es-SV" sz="4800" dirty="0">
                <a:solidFill>
                  <a:prstClr val="black"/>
                </a:solidFill>
              </a:rPr>
              <a:t>5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</a:t>
            </a:r>
            <a:r>
              <a:rPr lang="es-SV" sz="4800" dirty="0" smtClean="0">
                <a:solidFill>
                  <a:prstClr val="black"/>
                </a:solidFill>
              </a:rPr>
              <a:t>12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</a:t>
            </a:r>
            <a:r>
              <a:rPr lang="es-SV" sz="4800" dirty="0" smtClean="0">
                <a:solidFill>
                  <a:prstClr val="black"/>
                </a:solidFill>
              </a:rPr>
              <a:t>funcionarios  17</a:t>
            </a:r>
            <a:endParaRPr lang="es-SV" sz="4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s-SV" dirty="0" smtClean="0"/>
              <a:t>    </a:t>
            </a:r>
            <a:endParaRPr lang="es-SV" dirty="0"/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</a:t>
            </a:r>
            <a:r>
              <a:rPr lang="es-SV" sz="1800" dirty="0" smtClean="0"/>
              <a:t>.</a:t>
            </a:r>
          </a:p>
          <a:p>
            <a:pPr algn="just"/>
            <a:endParaRPr lang="es-SV" sz="1800" dirty="0" smtClean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10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25</a:t>
            </a:r>
          </a:p>
          <a:p>
            <a:r>
              <a:rPr lang="es-SV" sz="1800" dirty="0" smtClean="0"/>
              <a:t>Total empleados 25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22</a:t>
            </a:r>
          </a:p>
          <a:p>
            <a:r>
              <a:rPr lang="es-SV" sz="1800" dirty="0" smtClean="0"/>
              <a:t>Total empleados: 22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Mujer 1</a:t>
            </a:r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empleadas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 8</a:t>
            </a:r>
            <a:endParaRPr lang="es-SV" sz="1800" dirty="0"/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6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empleados: 7</a:t>
            </a:r>
            <a:endParaRPr lang="es-SV" sz="1800" dirty="0"/>
          </a:p>
          <a:p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Vacante </a:t>
            </a:r>
            <a:endParaRPr lang="es-SV" sz="1800" dirty="0"/>
          </a:p>
          <a:p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dirty="0" smtClean="0"/>
              <a:t>Vacante </a:t>
            </a:r>
          </a:p>
          <a:p>
            <a:endParaRPr lang="es-SV" sz="1800" dirty="0" smtClean="0"/>
          </a:p>
          <a:p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Brindar apoyo a las diferentes Unidades de Gestión en el diseño, consolidación, comunicación y actualización de sus procesos para garantizar la satisfacción de nuestros beneficiarios. </a:t>
            </a:r>
          </a:p>
          <a:p>
            <a:pPr algn="just"/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Vacante 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3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</a:t>
            </a:r>
            <a:r>
              <a:rPr lang="es-SV" sz="1800" dirty="0" smtClean="0"/>
              <a:t>acción.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r>
              <a:rPr lang="es-SV" sz="1800" dirty="0" smtClean="0"/>
              <a:t> </a:t>
            </a:r>
          </a:p>
          <a:p>
            <a:pPr marL="0" indent="0">
              <a:buNone/>
            </a:pP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</a:t>
            </a:r>
            <a:r>
              <a:rPr lang="es-ES" sz="1800" dirty="0" smtClean="0"/>
              <a:t>Evaluadora</a:t>
            </a:r>
            <a:r>
              <a:rPr lang="es-SV" sz="1800" dirty="0" smtClean="0"/>
              <a:t>.</a:t>
            </a:r>
          </a:p>
          <a:p>
            <a:pPr marL="0" indent="0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 smtClean="0"/>
          </a:p>
          <a:p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Total empleadas </a:t>
            </a:r>
            <a:r>
              <a:rPr lang="es-SV" sz="1800" dirty="0"/>
              <a:t>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3592</TotalTime>
  <Words>2484</Words>
  <Application>Microsoft Office PowerPoint</Application>
  <PresentationFormat>Panorámica</PresentationFormat>
  <Paragraphs>282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Evelyn Magdalena Caceres Morales</cp:lastModifiedBy>
  <cp:revision>403</cp:revision>
  <cp:lastPrinted>2017-08-30T20:44:38Z</cp:lastPrinted>
  <dcterms:created xsi:type="dcterms:W3CDTF">2017-08-29T16:46:27Z</dcterms:created>
  <dcterms:modified xsi:type="dcterms:W3CDTF">2022-02-25T20:57:25Z</dcterms:modified>
</cp:coreProperties>
</file>