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90" d="100"/>
          <a:sy n="90" d="100"/>
        </p:scale>
        <p:origin x="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04/05/2022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evaluar todas aquellas acciones relacionadas a la gestión documental, implementando un sistema de información que incorpora, gestiona y facilita el acceso a la información a lo largo del tiempo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Vacante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endParaRPr lang="es-SV" sz="1800" b="1" dirty="0" smtClean="0"/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4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dirty="0" smtClean="0"/>
              <a:t>Total empleados 6               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el proceso de administración del Fondo Rotativo, con el fin de contribuir al proceso de incorporación a la vida productiva de las apersonas beneficiarias, mediante el otorgamiento de créditos accesibles que permitan mejorar sus condiciones de vida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8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69" y="752341"/>
            <a:ext cx="9736428" cy="57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el otorgamiento de las prestaciones económicas, en salud y especies, y con la atención efectiva a la población beneficiaria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2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2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 smtClean="0"/>
              <a:t>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habilitación y rehabilitación de las personas beneficiarias</a:t>
            </a:r>
            <a:r>
              <a:rPr lang="es-SV" sz="1800" dirty="0" smtClean="0"/>
              <a:t>. </a:t>
            </a: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9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dar mantenimiento, reparar y proveer prótesis, </a:t>
            </a:r>
            <a:r>
              <a:rPr lang="es-SV" sz="1800" dirty="0" err="1"/>
              <a:t>órtesis</a:t>
            </a:r>
            <a:r>
              <a:rPr lang="es-SV" sz="1800" dirty="0"/>
              <a:t> y calzado ortopédico a la población beneficiaria en apoyo a su movilidad personal para el desempeño laboral e inclusión social, a través de un servicio oportuno y de calidad</a:t>
            </a:r>
            <a:r>
              <a:rPr lang="es-SV" sz="1800" dirty="0" smtClean="0"/>
              <a:t>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8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personas beneficiarias con discapacidad, enfocados a su rehabilitación y que permitan su incorporación a la vida social y productiva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11</a:t>
            </a:r>
          </a:p>
          <a:p>
            <a:r>
              <a:rPr lang="es-SV" sz="1800" dirty="0" smtClean="0"/>
              <a:t>Hombres 9</a:t>
            </a:r>
          </a:p>
          <a:p>
            <a:r>
              <a:rPr lang="es-SV" sz="1800" dirty="0" smtClean="0"/>
              <a:t>Total empleados 20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Mantener la operatividad de los servicios informáticos institucionales que se brinda a las diferentes oficinas organizativas usuarias de la Plataforma de Tecnologías de Información y Comunicación en un ambiente actualizado, que permita la operatividad eficaz y eficiente de sus transacciones con la generación de información fiable y oportuna que facilite la toma de decisiones de los mandos ejecutivos de FOPROLYD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Mujer 1</a:t>
            </a:r>
          </a:p>
          <a:p>
            <a:r>
              <a:rPr lang="es-SV" sz="1800" dirty="0" smtClean="0"/>
              <a:t>Total empleados 6      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 2</a:t>
            </a:r>
          </a:p>
          <a:p>
            <a:r>
              <a:rPr lang="es-SV" sz="1800" dirty="0" smtClean="0"/>
              <a:t>Total empleadas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empleadas: </a:t>
            </a:r>
            <a:r>
              <a:rPr lang="es-SV" sz="1800" dirty="0" smtClean="0"/>
              <a:t>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dirty="0" smtClean="0">
                <a:solidFill>
                  <a:prstClr val="black"/>
                </a:solidFill>
              </a:rPr>
              <a:t>Mujeres </a:t>
            </a:r>
            <a:r>
              <a:rPr lang="es-SV" sz="4800" dirty="0">
                <a:solidFill>
                  <a:prstClr val="black"/>
                </a:solidFill>
              </a:rPr>
              <a:t>5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</a:t>
            </a:r>
            <a:r>
              <a:rPr lang="es-SV" sz="4800" dirty="0" smtClean="0">
                <a:solidFill>
                  <a:prstClr val="black"/>
                </a:solidFill>
              </a:rPr>
              <a:t>12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17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</a:t>
            </a:r>
            <a:r>
              <a:rPr lang="es-SV" sz="1800" dirty="0" smtClean="0"/>
              <a:t>.</a:t>
            </a:r>
          </a:p>
          <a:p>
            <a:pPr algn="just"/>
            <a:endParaRPr lang="es-SV" sz="1800" dirty="0" smtClean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4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9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 smtClean="0"/>
              <a:t>24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24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22</a:t>
            </a:r>
          </a:p>
          <a:p>
            <a:r>
              <a:rPr lang="es-SV" sz="1800" dirty="0" smtClean="0"/>
              <a:t>Total empleados: 22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las estrategias institucionales que faciliten el proceso de inserción productiva de las personas beneficiarias de FOPROLYD</a:t>
            </a:r>
            <a:r>
              <a:rPr lang="es-SV" sz="1800" dirty="0" smtClean="0"/>
              <a:t>. </a:t>
            </a:r>
          </a:p>
          <a:p>
            <a:pPr algn="just"/>
            <a:endParaRPr lang="es-SV" sz="1800" dirty="0"/>
          </a:p>
          <a:p>
            <a:pPr algn="just"/>
            <a:endParaRPr lang="es-SV" sz="1800" dirty="0" smtClean="0"/>
          </a:p>
          <a:p>
            <a:pPr algn="just"/>
            <a:r>
              <a:rPr lang="es-SV" sz="1800" dirty="0" smtClean="0"/>
              <a:t>Hombres </a:t>
            </a:r>
            <a:r>
              <a:rPr lang="es-SV" sz="1800" dirty="0" smtClean="0"/>
              <a:t>1</a:t>
            </a:r>
          </a:p>
          <a:p>
            <a:r>
              <a:rPr lang="es-SV" sz="1800" dirty="0" smtClean="0"/>
              <a:t>Mujer 1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Coordinar y </a:t>
            </a:r>
            <a:r>
              <a:rPr lang="es-SV" sz="1800" dirty="0" smtClean="0"/>
              <a:t>operatividad </a:t>
            </a:r>
            <a:r>
              <a:rPr lang="es-SV" sz="1800" dirty="0"/>
              <a:t>las actividades administrativas y de campo del Programa de Apoyo a la Inserción Productiva para personas beneficiarias Pensionadas de FOPROLYD</a:t>
            </a:r>
            <a:r>
              <a:rPr lang="es-SV" sz="1800" dirty="0" smtClean="0"/>
              <a:t>. </a:t>
            </a:r>
          </a:p>
          <a:p>
            <a:pPr marL="0" indent="0" algn="just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Coordinar y </a:t>
            </a:r>
            <a:r>
              <a:rPr lang="es-SV" sz="1800" dirty="0" smtClean="0"/>
              <a:t>operatividad </a:t>
            </a:r>
            <a:r>
              <a:rPr lang="es-SV" sz="1800" dirty="0"/>
              <a:t>las actividades administrativas y de campo del Programa de Apoyo a la Inserción Productiva para personas beneficiarias Pensionadas de FOPROLYD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Coordinar y </a:t>
            </a:r>
            <a:r>
              <a:rPr lang="es-SV" sz="1800" dirty="0" err="1"/>
              <a:t>operativizar</a:t>
            </a:r>
            <a:r>
              <a:rPr lang="es-SV" sz="1800" dirty="0"/>
              <a:t> las actividades administrativas y de campo del Programa de Apoyo a la Inserción Productiva para personas beneficiarias Pensionadas de FOPROLYD</a:t>
            </a:r>
            <a:r>
              <a:rPr lang="es-SV" sz="1800" dirty="0" smtClean="0"/>
              <a:t>. </a:t>
            </a:r>
          </a:p>
          <a:p>
            <a:pPr algn="just"/>
            <a:endParaRPr lang="es-SV" sz="1800" b="1" dirty="0"/>
          </a:p>
          <a:p>
            <a:pPr marL="0" indent="0" algn="just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empleadas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Coordinar y </a:t>
            </a:r>
            <a:r>
              <a:rPr lang="es-SV" sz="1800" dirty="0" err="1"/>
              <a:t>operativizar</a:t>
            </a:r>
            <a:r>
              <a:rPr lang="es-SV" sz="1800" dirty="0"/>
              <a:t> las actividades administrativas y de campo del Programa de Apoyo a la Inserción Productiva para personas beneficiarias Pensionadas de FOPROLYD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 8</a:t>
            </a:r>
            <a:endParaRPr lang="es-SV" sz="1800" dirty="0"/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Coordinar y </a:t>
            </a:r>
            <a:r>
              <a:rPr lang="es-SV" sz="1800" dirty="0" err="1"/>
              <a:t>operativizar</a:t>
            </a:r>
            <a:r>
              <a:rPr lang="es-SV" sz="1800" dirty="0"/>
              <a:t> las actividades administrativas y de campo del Programa de Apoyo a la Inserción Productiva para personas beneficiarias Pensionadas de FOPROLYD</a:t>
            </a:r>
            <a:r>
              <a:rPr lang="es-SV" sz="1800" dirty="0" smtClean="0"/>
              <a:t>. 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6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empleados: </a:t>
            </a:r>
            <a:r>
              <a:rPr lang="es-SV" sz="1800" dirty="0" smtClean="0"/>
              <a:t>7</a:t>
            </a:r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Vacante </a:t>
            </a:r>
            <a:endParaRPr lang="es-SV" sz="1800" dirty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 </a:t>
            </a:r>
            <a:r>
              <a:rPr lang="es-SV" sz="1800" dirty="0" smtClean="0"/>
              <a:t>  </a:t>
            </a:r>
            <a:endParaRPr lang="es-SV" sz="1800" dirty="0" smtClean="0"/>
          </a:p>
          <a:p>
            <a:r>
              <a:rPr lang="es-SV" sz="1800" dirty="0" smtClean="0"/>
              <a:t>Vacante </a:t>
            </a:r>
          </a:p>
          <a:p>
            <a:endParaRPr lang="es-SV" sz="1800" dirty="0" smtClean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Brindar apoyo a las diferentes Unidades de Gestión en el diseño, consolidación, comunicación y actualización de sus procesos para garantizar la satisfacción de nuestros beneficiarios. </a:t>
            </a:r>
          </a:p>
          <a:p>
            <a:pPr algn="just"/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Vacante 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dirty="0" smtClean="0"/>
              <a:t>Mujeres </a:t>
            </a:r>
            <a:r>
              <a:rPr lang="es-SV" sz="1800" dirty="0" smtClean="0"/>
              <a:t>2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 smtClean="0"/>
              <a:t>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dirty="0" smtClean="0"/>
              <a:t>Mujeres 2 </a:t>
            </a:r>
          </a:p>
          <a:p>
            <a:r>
              <a:rPr lang="es-SV" sz="1800" dirty="0" smtClean="0"/>
              <a:t>Total </a:t>
            </a:r>
            <a:r>
              <a:rPr lang="es-SV" sz="1800" dirty="0" smtClean="0"/>
              <a:t>empleados </a:t>
            </a:r>
            <a:r>
              <a:rPr lang="es-SV" sz="1800" dirty="0" smtClean="0"/>
              <a:t>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las actividades inherentes, de acuerdo con sus competencias y mandatos institucionales; liderar el proceso de transversalidad del enfoque de género en la gestión institucional a fin de garantizar los Principios de Igualdad y No Discriminación de conformidad a la legislación nacional para la igualdad </a:t>
            </a:r>
            <a:r>
              <a:rPr lang="es-SV" sz="1800" dirty="0" smtClean="0"/>
              <a:t>sustantiva</a:t>
            </a:r>
            <a:r>
              <a:rPr lang="es-SV" sz="1800" dirty="0" smtClean="0"/>
              <a:t>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pPr marL="0" indent="0">
              <a:buNone/>
            </a:pP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pPr marL="0" indent="0">
              <a:buNone/>
            </a:pPr>
            <a:endParaRPr lang="es-SV" sz="1800" b="1" dirty="0" smtClean="0"/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3643</TotalTime>
  <Words>2410</Words>
  <Application>Microsoft Office PowerPoint</Application>
  <PresentationFormat>Panorámica</PresentationFormat>
  <Paragraphs>272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411</cp:revision>
  <cp:lastPrinted>2017-08-30T20:44:38Z</cp:lastPrinted>
  <dcterms:created xsi:type="dcterms:W3CDTF">2017-08-29T16:46:27Z</dcterms:created>
  <dcterms:modified xsi:type="dcterms:W3CDTF">2022-05-04T21:08:11Z</dcterms:modified>
</cp:coreProperties>
</file>