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1" r:id="rId11"/>
    <p:sldId id="273" r:id="rId12"/>
    <p:sldId id="275" r:id="rId13"/>
    <p:sldId id="277" r:id="rId14"/>
    <p:sldId id="279" r:id="rId15"/>
    <p:sldId id="280" r:id="rId16"/>
    <p:sldId id="283" r:id="rId17"/>
    <p:sldId id="284" r:id="rId18"/>
    <p:sldId id="287" r:id="rId19"/>
    <p:sldId id="288" r:id="rId20"/>
    <p:sldId id="313" r:id="rId21"/>
    <p:sldId id="314" r:id="rId22"/>
    <p:sldId id="290" r:id="rId23"/>
    <p:sldId id="291" r:id="rId24"/>
    <p:sldId id="293" r:id="rId25"/>
    <p:sldId id="295" r:id="rId26"/>
    <p:sldId id="297" r:id="rId27"/>
    <p:sldId id="299" r:id="rId28"/>
    <p:sldId id="300" r:id="rId29"/>
    <p:sldId id="301" r:id="rId30"/>
    <p:sldId id="302" r:id="rId31"/>
    <p:sldId id="303" r:id="rId32"/>
    <p:sldId id="315" r:id="rId33"/>
    <p:sldId id="305" r:id="rId34"/>
    <p:sldId id="311" r:id="rId35"/>
    <p:sldId id="25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C4E"/>
    <a:srgbClr val="C9A992"/>
    <a:srgbClr val="313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6AE66-1F3D-42BD-9333-CFAF840A83DF}" v="1" dt="2021-08-17T18:15:55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a Alicia Cárdenas Rauda" userId="c5286c0f-23d9-4fbc-9121-858ad741476a" providerId="ADAL" clId="{5646AE66-1F3D-42BD-9333-CFAF840A83DF}"/>
    <pc:docChg chg="custSel addSld delSld modSld">
      <pc:chgData name="Dora Alicia Cárdenas Rauda" userId="c5286c0f-23d9-4fbc-9121-858ad741476a" providerId="ADAL" clId="{5646AE66-1F3D-42BD-9333-CFAF840A83DF}" dt="2021-08-27T21:30:58.181" v="604" actId="1076"/>
      <pc:docMkLst>
        <pc:docMk/>
      </pc:docMkLst>
      <pc:sldChg chg="modSp mod">
        <pc:chgData name="Dora Alicia Cárdenas Rauda" userId="c5286c0f-23d9-4fbc-9121-858ad741476a" providerId="ADAL" clId="{5646AE66-1F3D-42BD-9333-CFAF840A83DF}" dt="2021-08-17T18:07:13.520" v="16" actId="20577"/>
        <pc:sldMkLst>
          <pc:docMk/>
          <pc:sldMk cId="868027043" sldId="256"/>
        </pc:sldMkLst>
        <pc:spChg chg="mod">
          <ac:chgData name="Dora Alicia Cárdenas Rauda" userId="c5286c0f-23d9-4fbc-9121-858ad741476a" providerId="ADAL" clId="{5646AE66-1F3D-42BD-9333-CFAF840A83DF}" dt="2021-08-17T18:07:13.520" v="16" actId="20577"/>
          <ac:spMkLst>
            <pc:docMk/>
            <pc:sldMk cId="868027043" sldId="256"/>
            <ac:spMk id="3" creationId="{00000000-0000-0000-0000-000000000000}"/>
          </ac:spMkLst>
        </pc:spChg>
      </pc:sldChg>
      <pc:sldChg chg="addSp delSp modSp mod">
        <pc:chgData name="Dora Alicia Cárdenas Rauda" userId="c5286c0f-23d9-4fbc-9121-858ad741476a" providerId="ADAL" clId="{5646AE66-1F3D-42BD-9333-CFAF840A83DF}" dt="2021-08-17T18:18:29.600" v="34" actId="1076"/>
        <pc:sldMkLst>
          <pc:docMk/>
          <pc:sldMk cId="1859134413" sldId="260"/>
        </pc:sldMkLst>
        <pc:picChg chg="add mod">
          <ac:chgData name="Dora Alicia Cárdenas Rauda" userId="c5286c0f-23d9-4fbc-9121-858ad741476a" providerId="ADAL" clId="{5646AE66-1F3D-42BD-9333-CFAF840A83DF}" dt="2021-08-17T18:17:10.850" v="25" actId="14100"/>
          <ac:picMkLst>
            <pc:docMk/>
            <pc:sldMk cId="1859134413" sldId="260"/>
            <ac:picMk id="6" creationId="{6650BFFA-051B-4FAA-9B06-1D9DFB397DB1}"/>
          </ac:picMkLst>
        </pc:picChg>
        <pc:picChg chg="del">
          <ac:chgData name="Dora Alicia Cárdenas Rauda" userId="c5286c0f-23d9-4fbc-9121-858ad741476a" providerId="ADAL" clId="{5646AE66-1F3D-42BD-9333-CFAF840A83DF}" dt="2021-08-17T18:15:40.770" v="17" actId="21"/>
          <ac:picMkLst>
            <pc:docMk/>
            <pc:sldMk cId="1859134413" sldId="260"/>
            <ac:picMk id="8" creationId="{9F0357A0-B831-4B9F-8DBC-E299BD06D0EA}"/>
          </ac:picMkLst>
        </pc:picChg>
        <pc:picChg chg="add del mod">
          <ac:chgData name="Dora Alicia Cárdenas Rauda" userId="c5286c0f-23d9-4fbc-9121-858ad741476a" providerId="ADAL" clId="{5646AE66-1F3D-42BD-9333-CFAF840A83DF}" dt="2021-08-17T18:16:06.402" v="19" actId="21"/>
          <ac:picMkLst>
            <pc:docMk/>
            <pc:sldMk cId="1859134413" sldId="260"/>
            <ac:picMk id="9" creationId="{A51E3248-692D-45DA-8DEC-C5DB488BEFAE}"/>
          </ac:picMkLst>
        </pc:picChg>
        <pc:picChg chg="add mod">
          <ac:chgData name="Dora Alicia Cárdenas Rauda" userId="c5286c0f-23d9-4fbc-9121-858ad741476a" providerId="ADAL" clId="{5646AE66-1F3D-42BD-9333-CFAF840A83DF}" dt="2021-08-17T18:18:29.600" v="34" actId="1076"/>
          <ac:picMkLst>
            <pc:docMk/>
            <pc:sldMk cId="1859134413" sldId="260"/>
            <ac:picMk id="10" creationId="{500DF2E2-6991-4E80-95C3-363F2D604ABC}"/>
          </ac:picMkLst>
        </pc:picChg>
        <pc:picChg chg="del">
          <ac:chgData name="Dora Alicia Cárdenas Rauda" userId="c5286c0f-23d9-4fbc-9121-858ad741476a" providerId="ADAL" clId="{5646AE66-1F3D-42BD-9333-CFAF840A83DF}" dt="2021-08-17T18:17:19.710" v="26" actId="21"/>
          <ac:picMkLst>
            <pc:docMk/>
            <pc:sldMk cId="1859134413" sldId="260"/>
            <ac:picMk id="11" creationId="{7C99C198-0914-49A7-B965-407AA66D091A}"/>
          </ac:picMkLst>
        </pc:picChg>
        <pc:picChg chg="del">
          <ac:chgData name="Dora Alicia Cárdenas Rauda" userId="c5286c0f-23d9-4fbc-9121-858ad741476a" providerId="ADAL" clId="{5646AE66-1F3D-42BD-9333-CFAF840A83DF}" dt="2021-08-17T18:17:23.170" v="27" actId="21"/>
          <ac:picMkLst>
            <pc:docMk/>
            <pc:sldMk cId="1859134413" sldId="260"/>
            <ac:picMk id="13" creationId="{9BBACD39-3AB1-4CD9-9E86-C4D2184BA560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17T19:47:28.945" v="36" actId="2696"/>
        <pc:sldMkLst>
          <pc:docMk/>
          <pc:sldMk cId="2779536375" sldId="261"/>
        </pc:sldMkLst>
        <pc:picChg chg="del">
          <ac:chgData name="Dora Alicia Cárdenas Rauda" userId="c5286c0f-23d9-4fbc-9121-858ad741476a" providerId="ADAL" clId="{5646AE66-1F3D-42BD-9333-CFAF840A83DF}" dt="2021-08-17T18:19:02.660" v="35" actId="21"/>
          <ac:picMkLst>
            <pc:docMk/>
            <pc:sldMk cId="2779536375" sldId="261"/>
            <ac:picMk id="6" creationId="{E090F65D-AE15-4B42-84D1-0BA3767AFF5B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7T19:52:26.614" v="55" actId="1076"/>
        <pc:sldMkLst>
          <pc:docMk/>
          <pc:sldMk cId="2237863229" sldId="262"/>
        </pc:sldMkLst>
        <pc:picChg chg="del">
          <ac:chgData name="Dora Alicia Cárdenas Rauda" userId="c5286c0f-23d9-4fbc-9121-858ad741476a" providerId="ADAL" clId="{5646AE66-1F3D-42BD-9333-CFAF840A83DF}" dt="2021-08-17T19:47:56.195" v="37" actId="21"/>
          <ac:picMkLst>
            <pc:docMk/>
            <pc:sldMk cId="2237863229" sldId="262"/>
            <ac:picMk id="6" creationId="{9B453D54-C2D7-4A87-8FA0-DA03BDA2A529}"/>
          </ac:picMkLst>
        </pc:picChg>
        <pc:picChg chg="add mod">
          <ac:chgData name="Dora Alicia Cárdenas Rauda" userId="c5286c0f-23d9-4fbc-9121-858ad741476a" providerId="ADAL" clId="{5646AE66-1F3D-42BD-9333-CFAF840A83DF}" dt="2021-08-17T19:50:31.414" v="45" actId="1076"/>
          <ac:picMkLst>
            <pc:docMk/>
            <pc:sldMk cId="2237863229" sldId="262"/>
            <ac:picMk id="7" creationId="{EC6CA0A6-68A0-43C5-B0DA-B62BCB48D1B6}"/>
          </ac:picMkLst>
        </pc:picChg>
        <pc:picChg chg="del">
          <ac:chgData name="Dora Alicia Cárdenas Rauda" userId="c5286c0f-23d9-4fbc-9121-858ad741476a" providerId="ADAL" clId="{5646AE66-1F3D-42BD-9333-CFAF840A83DF}" dt="2021-08-17T19:48:01.045" v="38" actId="21"/>
          <ac:picMkLst>
            <pc:docMk/>
            <pc:sldMk cId="2237863229" sldId="262"/>
            <ac:picMk id="8" creationId="{75A1611E-BF19-4B6B-8C69-CCE5AE0BEA55}"/>
          </ac:picMkLst>
        </pc:picChg>
        <pc:picChg chg="add mod">
          <ac:chgData name="Dora Alicia Cárdenas Rauda" userId="c5286c0f-23d9-4fbc-9121-858ad741476a" providerId="ADAL" clId="{5646AE66-1F3D-42BD-9333-CFAF840A83DF}" dt="2021-08-17T19:52:26.614" v="55" actId="1076"/>
          <ac:picMkLst>
            <pc:docMk/>
            <pc:sldMk cId="2237863229" sldId="262"/>
            <ac:picMk id="10" creationId="{136C82BF-2F31-4E0C-9763-2302FEDCA8B2}"/>
          </ac:picMkLst>
        </pc:picChg>
        <pc:picChg chg="del">
          <ac:chgData name="Dora Alicia Cárdenas Rauda" userId="c5286c0f-23d9-4fbc-9121-858ad741476a" providerId="ADAL" clId="{5646AE66-1F3D-42BD-9333-CFAF840A83DF}" dt="2021-08-17T19:48:04.545" v="39" actId="21"/>
          <ac:picMkLst>
            <pc:docMk/>
            <pc:sldMk cId="2237863229" sldId="262"/>
            <ac:picMk id="11" creationId="{E5B022E4-F0EE-46C5-9624-CABE7FF2D816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8T18:03:56.813" v="283" actId="1076"/>
        <pc:sldMkLst>
          <pc:docMk/>
          <pc:sldMk cId="3778168167" sldId="264"/>
        </pc:sldMkLst>
        <pc:picChg chg="add mod">
          <ac:chgData name="Dora Alicia Cárdenas Rauda" userId="c5286c0f-23d9-4fbc-9121-858ad741476a" providerId="ADAL" clId="{5646AE66-1F3D-42BD-9333-CFAF840A83DF}" dt="2021-08-18T18:03:18.043" v="275" actId="1076"/>
          <ac:picMkLst>
            <pc:docMk/>
            <pc:sldMk cId="3778168167" sldId="264"/>
            <ac:picMk id="6" creationId="{24009322-DCAB-421E-B9AD-D73652E7114E}"/>
          </ac:picMkLst>
        </pc:picChg>
        <pc:picChg chg="del">
          <ac:chgData name="Dora Alicia Cárdenas Rauda" userId="c5286c0f-23d9-4fbc-9121-858ad741476a" providerId="ADAL" clId="{5646AE66-1F3D-42BD-9333-CFAF840A83DF}" dt="2021-08-17T19:53:04.924" v="56" actId="21"/>
          <ac:picMkLst>
            <pc:docMk/>
            <pc:sldMk cId="3778168167" sldId="264"/>
            <ac:picMk id="6" creationId="{941B8A55-46BF-48A2-AE75-8A474BA3FD68}"/>
          </ac:picMkLst>
        </pc:picChg>
        <pc:picChg chg="add mod">
          <ac:chgData name="Dora Alicia Cárdenas Rauda" userId="c5286c0f-23d9-4fbc-9121-858ad741476a" providerId="ADAL" clId="{5646AE66-1F3D-42BD-9333-CFAF840A83DF}" dt="2021-08-18T18:03:56.813" v="283" actId="1076"/>
          <ac:picMkLst>
            <pc:docMk/>
            <pc:sldMk cId="3778168167" sldId="264"/>
            <ac:picMk id="8" creationId="{F1C02369-10FC-4B95-9DB6-426A6E59CB94}"/>
          </ac:picMkLst>
        </pc:picChg>
        <pc:picChg chg="del">
          <ac:chgData name="Dora Alicia Cárdenas Rauda" userId="c5286c0f-23d9-4fbc-9121-858ad741476a" providerId="ADAL" clId="{5646AE66-1F3D-42BD-9333-CFAF840A83DF}" dt="2021-08-17T19:53:07.724" v="57" actId="21"/>
          <ac:picMkLst>
            <pc:docMk/>
            <pc:sldMk cId="3778168167" sldId="264"/>
            <ac:picMk id="10" creationId="{6C232767-3444-45CD-B823-D298F0BAE098}"/>
          </ac:picMkLst>
        </pc:picChg>
        <pc:picChg chg="del">
          <ac:chgData name="Dora Alicia Cárdenas Rauda" userId="c5286c0f-23d9-4fbc-9121-858ad741476a" providerId="ADAL" clId="{5646AE66-1F3D-42BD-9333-CFAF840A83DF}" dt="2021-08-17T19:53:10.733" v="58" actId="21"/>
          <ac:picMkLst>
            <pc:docMk/>
            <pc:sldMk cId="3778168167" sldId="264"/>
            <ac:picMk id="13" creationId="{928F51AB-6629-4060-9354-A2AC10FCC69D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17T20:02:46.303" v="136" actId="2696"/>
        <pc:sldMkLst>
          <pc:docMk/>
          <pc:sldMk cId="2740046443" sldId="265"/>
        </pc:sldMkLst>
        <pc:picChg chg="del">
          <ac:chgData name="Dora Alicia Cárdenas Rauda" userId="c5286c0f-23d9-4fbc-9121-858ad741476a" providerId="ADAL" clId="{5646AE66-1F3D-42BD-9333-CFAF840A83DF}" dt="2021-08-17T19:53:25.854" v="59" actId="21"/>
          <ac:picMkLst>
            <pc:docMk/>
            <pc:sldMk cId="2740046443" sldId="265"/>
            <ac:picMk id="6" creationId="{EDBFEF03-5D16-4221-B30B-7C2BDB20A437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7T20:04:54.103" v="148" actId="1076"/>
        <pc:sldMkLst>
          <pc:docMk/>
          <pc:sldMk cId="429032694" sldId="266"/>
        </pc:sldMkLst>
        <pc:picChg chg="del">
          <ac:chgData name="Dora Alicia Cárdenas Rauda" userId="c5286c0f-23d9-4fbc-9121-858ad741476a" providerId="ADAL" clId="{5646AE66-1F3D-42BD-9333-CFAF840A83DF}" dt="2021-08-17T19:53:30.093" v="60" actId="21"/>
          <ac:picMkLst>
            <pc:docMk/>
            <pc:sldMk cId="429032694" sldId="266"/>
            <ac:picMk id="6" creationId="{D70AD27E-3133-4E4C-A3A9-82DEDBC8A478}"/>
          </ac:picMkLst>
        </pc:picChg>
        <pc:picChg chg="add mod">
          <ac:chgData name="Dora Alicia Cárdenas Rauda" userId="c5286c0f-23d9-4fbc-9121-858ad741476a" providerId="ADAL" clId="{5646AE66-1F3D-42BD-9333-CFAF840A83DF}" dt="2021-08-17T20:04:06.073" v="140" actId="1076"/>
          <ac:picMkLst>
            <pc:docMk/>
            <pc:sldMk cId="429032694" sldId="266"/>
            <ac:picMk id="7" creationId="{6CA1F97D-49C2-4911-9A58-562B0CBDB41A}"/>
          </ac:picMkLst>
        </pc:picChg>
        <pc:picChg chg="add mod">
          <ac:chgData name="Dora Alicia Cárdenas Rauda" userId="c5286c0f-23d9-4fbc-9121-858ad741476a" providerId="ADAL" clId="{5646AE66-1F3D-42BD-9333-CFAF840A83DF}" dt="2021-08-17T20:04:54.103" v="148" actId="1076"/>
          <ac:picMkLst>
            <pc:docMk/>
            <pc:sldMk cId="429032694" sldId="266"/>
            <ac:picMk id="9" creationId="{84C7164C-1F6E-4AFF-BA7C-671895D080E0}"/>
          </ac:picMkLst>
        </pc:picChg>
        <pc:picChg chg="del">
          <ac:chgData name="Dora Alicia Cárdenas Rauda" userId="c5286c0f-23d9-4fbc-9121-858ad741476a" providerId="ADAL" clId="{5646AE66-1F3D-42BD-9333-CFAF840A83DF}" dt="2021-08-17T19:53:32.363" v="61" actId="21"/>
          <ac:picMkLst>
            <pc:docMk/>
            <pc:sldMk cId="429032694" sldId="266"/>
            <ac:picMk id="10" creationId="{D3625A96-C6F8-4D3D-A265-9C55C9E0D825}"/>
          </ac:picMkLst>
        </pc:picChg>
        <pc:picChg chg="del">
          <ac:chgData name="Dora Alicia Cárdenas Rauda" userId="c5286c0f-23d9-4fbc-9121-858ad741476a" providerId="ADAL" clId="{5646AE66-1F3D-42BD-9333-CFAF840A83DF}" dt="2021-08-17T19:53:37.183" v="62" actId="21"/>
          <ac:picMkLst>
            <pc:docMk/>
            <pc:sldMk cId="429032694" sldId="266"/>
            <ac:picMk id="13" creationId="{AF5D383C-A2F3-4932-B60E-00D9DF3798B3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17T20:11:03.530" v="149" actId="2696"/>
        <pc:sldMkLst>
          <pc:docMk/>
          <pc:sldMk cId="2912928325" sldId="267"/>
        </pc:sldMkLst>
        <pc:picChg chg="del">
          <ac:chgData name="Dora Alicia Cárdenas Rauda" userId="c5286c0f-23d9-4fbc-9121-858ad741476a" providerId="ADAL" clId="{5646AE66-1F3D-42BD-9333-CFAF840A83DF}" dt="2021-08-17T19:53:41.781" v="63" actId="21"/>
          <ac:picMkLst>
            <pc:docMk/>
            <pc:sldMk cId="2912928325" sldId="267"/>
            <ac:picMk id="6" creationId="{B152D6E5-E198-4197-9BF0-B03CAA104091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7T20:19:23.999" v="168" actId="1076"/>
        <pc:sldMkLst>
          <pc:docMk/>
          <pc:sldMk cId="4031625665" sldId="268"/>
        </pc:sldMkLst>
        <pc:picChg chg="add mod">
          <ac:chgData name="Dora Alicia Cárdenas Rauda" userId="c5286c0f-23d9-4fbc-9121-858ad741476a" providerId="ADAL" clId="{5646AE66-1F3D-42BD-9333-CFAF840A83DF}" dt="2021-08-17T20:12:13.480" v="157" actId="1076"/>
          <ac:picMkLst>
            <pc:docMk/>
            <pc:sldMk cId="4031625665" sldId="268"/>
            <ac:picMk id="6" creationId="{F67DD41B-286B-46C3-BCD2-F2B39F21F37E}"/>
          </ac:picMkLst>
        </pc:picChg>
        <pc:picChg chg="del">
          <ac:chgData name="Dora Alicia Cárdenas Rauda" userId="c5286c0f-23d9-4fbc-9121-858ad741476a" providerId="ADAL" clId="{5646AE66-1F3D-42BD-9333-CFAF840A83DF}" dt="2021-08-17T19:53:50.883" v="64" actId="21"/>
          <ac:picMkLst>
            <pc:docMk/>
            <pc:sldMk cId="4031625665" sldId="268"/>
            <ac:picMk id="7" creationId="{31F04542-4AFE-4160-B1A4-77A3622AEB4A}"/>
          </ac:picMkLst>
        </pc:picChg>
        <pc:picChg chg="add mod">
          <ac:chgData name="Dora Alicia Cárdenas Rauda" userId="c5286c0f-23d9-4fbc-9121-858ad741476a" providerId="ADAL" clId="{5646AE66-1F3D-42BD-9333-CFAF840A83DF}" dt="2021-08-17T20:19:23.999" v="168" actId="1076"/>
          <ac:picMkLst>
            <pc:docMk/>
            <pc:sldMk cId="4031625665" sldId="268"/>
            <ac:picMk id="9" creationId="{F1A52F13-15E4-4246-B0CA-459DE39FBC29}"/>
          </ac:picMkLst>
        </pc:picChg>
        <pc:picChg chg="del">
          <ac:chgData name="Dora Alicia Cárdenas Rauda" userId="c5286c0f-23d9-4fbc-9121-858ad741476a" providerId="ADAL" clId="{5646AE66-1F3D-42BD-9333-CFAF840A83DF}" dt="2021-08-17T19:53:54.513" v="65" actId="21"/>
          <ac:picMkLst>
            <pc:docMk/>
            <pc:sldMk cId="4031625665" sldId="268"/>
            <ac:picMk id="10" creationId="{2CD51B46-343A-45C4-A677-A943845D2780}"/>
          </ac:picMkLst>
        </pc:picChg>
        <pc:picChg chg="del">
          <ac:chgData name="Dora Alicia Cárdenas Rauda" userId="c5286c0f-23d9-4fbc-9121-858ad741476a" providerId="ADAL" clId="{5646AE66-1F3D-42BD-9333-CFAF840A83DF}" dt="2021-08-17T19:53:57.373" v="66" actId="21"/>
          <ac:picMkLst>
            <pc:docMk/>
            <pc:sldMk cId="4031625665" sldId="268"/>
            <ac:picMk id="13" creationId="{EDAF5DD0-5EE0-40DF-854D-C379521022AF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17T20:21:13.468" v="169" actId="2696"/>
        <pc:sldMkLst>
          <pc:docMk/>
          <pc:sldMk cId="2235443173" sldId="269"/>
        </pc:sldMkLst>
        <pc:picChg chg="del">
          <ac:chgData name="Dora Alicia Cárdenas Rauda" userId="c5286c0f-23d9-4fbc-9121-858ad741476a" providerId="ADAL" clId="{5646AE66-1F3D-42BD-9333-CFAF840A83DF}" dt="2021-08-17T19:54:04.123" v="67" actId="21"/>
          <ac:picMkLst>
            <pc:docMk/>
            <pc:sldMk cId="2235443173" sldId="269"/>
            <ac:picMk id="6" creationId="{24D959A2-B8E0-48C2-9F9A-347655BDB996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25T15:00:40.998" v="425" actId="1076"/>
        <pc:sldMkLst>
          <pc:docMk/>
          <pc:sldMk cId="3429301826" sldId="271"/>
        </pc:sldMkLst>
        <pc:picChg chg="add mod">
          <ac:chgData name="Dora Alicia Cárdenas Rauda" userId="c5286c0f-23d9-4fbc-9121-858ad741476a" providerId="ADAL" clId="{5646AE66-1F3D-42BD-9333-CFAF840A83DF}" dt="2021-08-25T15:00:09.124" v="419" actId="1076"/>
          <ac:picMkLst>
            <pc:docMk/>
            <pc:sldMk cId="3429301826" sldId="271"/>
            <ac:picMk id="6" creationId="{C3381E1A-AADE-4BD6-B390-39515423BB7F}"/>
          </ac:picMkLst>
        </pc:picChg>
        <pc:picChg chg="del">
          <ac:chgData name="Dora Alicia Cárdenas Rauda" userId="c5286c0f-23d9-4fbc-9121-858ad741476a" providerId="ADAL" clId="{5646AE66-1F3D-42BD-9333-CFAF840A83DF}" dt="2021-08-17T19:54:10.723" v="68" actId="21"/>
          <ac:picMkLst>
            <pc:docMk/>
            <pc:sldMk cId="3429301826" sldId="271"/>
            <ac:picMk id="7" creationId="{848C3044-D721-4E87-9975-9E01B95B89B2}"/>
          </ac:picMkLst>
        </pc:picChg>
        <pc:picChg chg="add mod">
          <ac:chgData name="Dora Alicia Cárdenas Rauda" userId="c5286c0f-23d9-4fbc-9121-858ad741476a" providerId="ADAL" clId="{5646AE66-1F3D-42BD-9333-CFAF840A83DF}" dt="2021-08-25T15:00:40.998" v="425" actId="1076"/>
          <ac:picMkLst>
            <pc:docMk/>
            <pc:sldMk cId="3429301826" sldId="271"/>
            <ac:picMk id="8" creationId="{E8859FA8-F301-4204-B741-2DB471F4AA61}"/>
          </ac:picMkLst>
        </pc:picChg>
        <pc:picChg chg="del">
          <ac:chgData name="Dora Alicia Cárdenas Rauda" userId="c5286c0f-23d9-4fbc-9121-858ad741476a" providerId="ADAL" clId="{5646AE66-1F3D-42BD-9333-CFAF840A83DF}" dt="2021-08-17T19:54:13.403" v="69" actId="21"/>
          <ac:picMkLst>
            <pc:docMk/>
            <pc:sldMk cId="3429301826" sldId="271"/>
            <ac:picMk id="11" creationId="{D8D3F692-EDB8-41A0-B576-B1C5613D4C83}"/>
          </ac:picMkLst>
        </pc:picChg>
        <pc:picChg chg="del">
          <ac:chgData name="Dora Alicia Cárdenas Rauda" userId="c5286c0f-23d9-4fbc-9121-858ad741476a" providerId="ADAL" clId="{5646AE66-1F3D-42BD-9333-CFAF840A83DF}" dt="2021-08-17T19:54:17.013" v="70" actId="21"/>
          <ac:picMkLst>
            <pc:docMk/>
            <pc:sldMk cId="3429301826" sldId="271"/>
            <ac:picMk id="13" creationId="{197744ED-5AEA-42E4-8013-EC28FFE18DDF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17T21:16:32.208" v="170" actId="2696"/>
        <pc:sldMkLst>
          <pc:docMk/>
          <pc:sldMk cId="2089235245" sldId="272"/>
        </pc:sldMkLst>
        <pc:picChg chg="del">
          <ac:chgData name="Dora Alicia Cárdenas Rauda" userId="c5286c0f-23d9-4fbc-9121-858ad741476a" providerId="ADAL" clId="{5646AE66-1F3D-42BD-9333-CFAF840A83DF}" dt="2021-08-17T19:54:42.983" v="71" actId="21"/>
          <ac:picMkLst>
            <pc:docMk/>
            <pc:sldMk cId="2089235245" sldId="272"/>
            <ac:picMk id="6" creationId="{0DD279F1-A736-4985-9B74-C7DB8AEB9B73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7T21:17:38.337" v="185" actId="1076"/>
        <pc:sldMkLst>
          <pc:docMk/>
          <pc:sldMk cId="3065664656" sldId="273"/>
        </pc:sldMkLst>
        <pc:picChg chg="add mod">
          <ac:chgData name="Dora Alicia Cárdenas Rauda" userId="c5286c0f-23d9-4fbc-9121-858ad741476a" providerId="ADAL" clId="{5646AE66-1F3D-42BD-9333-CFAF840A83DF}" dt="2021-08-17T21:16:50.268" v="177" actId="1076"/>
          <ac:picMkLst>
            <pc:docMk/>
            <pc:sldMk cId="3065664656" sldId="273"/>
            <ac:picMk id="6" creationId="{63E41C41-F317-4728-A6AE-A2B536F83815}"/>
          </ac:picMkLst>
        </pc:picChg>
        <pc:picChg chg="del">
          <ac:chgData name="Dora Alicia Cárdenas Rauda" userId="c5286c0f-23d9-4fbc-9121-858ad741476a" providerId="ADAL" clId="{5646AE66-1F3D-42BD-9333-CFAF840A83DF}" dt="2021-08-17T19:54:51.523" v="72" actId="21"/>
          <ac:picMkLst>
            <pc:docMk/>
            <pc:sldMk cId="3065664656" sldId="273"/>
            <ac:picMk id="7" creationId="{1ECB2A2D-3AA4-450D-9A63-6F293E406DAF}"/>
          </ac:picMkLst>
        </pc:picChg>
        <pc:picChg chg="add mod">
          <ac:chgData name="Dora Alicia Cárdenas Rauda" userId="c5286c0f-23d9-4fbc-9121-858ad741476a" providerId="ADAL" clId="{5646AE66-1F3D-42BD-9333-CFAF840A83DF}" dt="2021-08-17T21:17:38.337" v="185" actId="1076"/>
          <ac:picMkLst>
            <pc:docMk/>
            <pc:sldMk cId="3065664656" sldId="273"/>
            <ac:picMk id="9" creationId="{07B1043A-0F95-4571-BE60-E39829AA744C}"/>
          </ac:picMkLst>
        </pc:picChg>
        <pc:picChg chg="del">
          <ac:chgData name="Dora Alicia Cárdenas Rauda" userId="c5286c0f-23d9-4fbc-9121-858ad741476a" providerId="ADAL" clId="{5646AE66-1F3D-42BD-9333-CFAF840A83DF}" dt="2021-08-17T19:54:54.623" v="73" actId="21"/>
          <ac:picMkLst>
            <pc:docMk/>
            <pc:sldMk cId="3065664656" sldId="273"/>
            <ac:picMk id="10" creationId="{CAB17B30-794B-4524-B257-EB29C509421C}"/>
          </ac:picMkLst>
        </pc:picChg>
        <pc:picChg chg="del">
          <ac:chgData name="Dora Alicia Cárdenas Rauda" userId="c5286c0f-23d9-4fbc-9121-858ad741476a" providerId="ADAL" clId="{5646AE66-1F3D-42BD-9333-CFAF840A83DF}" dt="2021-08-17T19:54:57.953" v="74" actId="21"/>
          <ac:picMkLst>
            <pc:docMk/>
            <pc:sldMk cId="3065664656" sldId="273"/>
            <ac:picMk id="13" creationId="{BEF5A8B8-253A-40A8-954D-C37480259E90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7T21:21:11.695" v="196" actId="1076"/>
        <pc:sldMkLst>
          <pc:docMk/>
          <pc:sldMk cId="4187788972" sldId="275"/>
        </pc:sldMkLst>
        <pc:picChg chg="add mod">
          <ac:chgData name="Dora Alicia Cárdenas Rauda" userId="c5286c0f-23d9-4fbc-9121-858ad741476a" providerId="ADAL" clId="{5646AE66-1F3D-42BD-9333-CFAF840A83DF}" dt="2021-08-17T21:20:37.766" v="189" actId="1076"/>
          <ac:picMkLst>
            <pc:docMk/>
            <pc:sldMk cId="4187788972" sldId="275"/>
            <ac:picMk id="6" creationId="{23F7DFEF-40FF-4A18-81F2-396F826DD513}"/>
          </ac:picMkLst>
        </pc:picChg>
        <pc:picChg chg="del">
          <ac:chgData name="Dora Alicia Cárdenas Rauda" userId="c5286c0f-23d9-4fbc-9121-858ad741476a" providerId="ADAL" clId="{5646AE66-1F3D-42BD-9333-CFAF840A83DF}" dt="2021-08-17T19:55:02.683" v="75" actId="21"/>
          <ac:picMkLst>
            <pc:docMk/>
            <pc:sldMk cId="4187788972" sldId="275"/>
            <ac:picMk id="7" creationId="{0DA8B411-C95E-4609-8B21-ECD6D27DBB58}"/>
          </ac:picMkLst>
        </pc:picChg>
        <pc:picChg chg="add mod">
          <ac:chgData name="Dora Alicia Cárdenas Rauda" userId="c5286c0f-23d9-4fbc-9121-858ad741476a" providerId="ADAL" clId="{5646AE66-1F3D-42BD-9333-CFAF840A83DF}" dt="2021-08-17T21:21:11.695" v="196" actId="1076"/>
          <ac:picMkLst>
            <pc:docMk/>
            <pc:sldMk cId="4187788972" sldId="275"/>
            <ac:picMk id="8" creationId="{F1CC3DF8-2346-4508-8A25-E46739E45620}"/>
          </ac:picMkLst>
        </pc:picChg>
        <pc:picChg chg="del">
          <ac:chgData name="Dora Alicia Cárdenas Rauda" userId="c5286c0f-23d9-4fbc-9121-858ad741476a" providerId="ADAL" clId="{5646AE66-1F3D-42BD-9333-CFAF840A83DF}" dt="2021-08-17T19:55:05.203" v="76" actId="21"/>
          <ac:picMkLst>
            <pc:docMk/>
            <pc:sldMk cId="4187788972" sldId="275"/>
            <ac:picMk id="10" creationId="{3CE23C9F-C38E-4B6B-8653-1EF0C49E0036}"/>
          </ac:picMkLst>
        </pc:picChg>
        <pc:picChg chg="del">
          <ac:chgData name="Dora Alicia Cárdenas Rauda" userId="c5286c0f-23d9-4fbc-9121-858ad741476a" providerId="ADAL" clId="{5646AE66-1F3D-42BD-9333-CFAF840A83DF}" dt="2021-08-17T19:55:07.823" v="77" actId="21"/>
          <ac:picMkLst>
            <pc:docMk/>
            <pc:sldMk cId="4187788972" sldId="275"/>
            <ac:picMk id="12" creationId="{7C910891-A552-47DF-A044-74C7C311F687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17T21:21:32.405" v="197" actId="2696"/>
        <pc:sldMkLst>
          <pc:docMk/>
          <pc:sldMk cId="1994626280" sldId="276"/>
        </pc:sldMkLst>
        <pc:picChg chg="del">
          <ac:chgData name="Dora Alicia Cárdenas Rauda" userId="c5286c0f-23d9-4fbc-9121-858ad741476a" providerId="ADAL" clId="{5646AE66-1F3D-42BD-9333-CFAF840A83DF}" dt="2021-08-17T19:55:19.312" v="78" actId="21"/>
          <ac:picMkLst>
            <pc:docMk/>
            <pc:sldMk cId="1994626280" sldId="276"/>
            <ac:picMk id="6" creationId="{8FF0E1C4-E1D8-41E0-8DF0-5E0C5BF27857}"/>
          </ac:picMkLst>
        </pc:picChg>
      </pc:sldChg>
      <pc:sldChg chg="addSp modSp mod">
        <pc:chgData name="Dora Alicia Cárdenas Rauda" userId="c5286c0f-23d9-4fbc-9121-858ad741476a" providerId="ADAL" clId="{5646AE66-1F3D-42BD-9333-CFAF840A83DF}" dt="2021-08-26T13:38:17.767" v="479" actId="1076"/>
        <pc:sldMkLst>
          <pc:docMk/>
          <pc:sldMk cId="1947636268" sldId="277"/>
        </pc:sldMkLst>
        <pc:picChg chg="add mod">
          <ac:chgData name="Dora Alicia Cárdenas Rauda" userId="c5286c0f-23d9-4fbc-9121-858ad741476a" providerId="ADAL" clId="{5646AE66-1F3D-42BD-9333-CFAF840A83DF}" dt="2021-08-26T13:37:52.001" v="473" actId="1076"/>
          <ac:picMkLst>
            <pc:docMk/>
            <pc:sldMk cId="1947636268" sldId="277"/>
            <ac:picMk id="6" creationId="{D2B4427D-0964-497C-99CF-E71CB34D3AEC}"/>
          </ac:picMkLst>
        </pc:picChg>
        <pc:picChg chg="add mod">
          <ac:chgData name="Dora Alicia Cárdenas Rauda" userId="c5286c0f-23d9-4fbc-9121-858ad741476a" providerId="ADAL" clId="{5646AE66-1F3D-42BD-9333-CFAF840A83DF}" dt="2021-08-26T13:38:17.767" v="479" actId="1076"/>
          <ac:picMkLst>
            <pc:docMk/>
            <pc:sldMk cId="1947636268" sldId="277"/>
            <ac:picMk id="8" creationId="{E1857D1B-AFB3-4EE3-946E-9695157EE60D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8T14:18:26.012" v="210" actId="1076"/>
        <pc:sldMkLst>
          <pc:docMk/>
          <pc:sldMk cId="1623706935" sldId="280"/>
        </pc:sldMkLst>
        <pc:picChg chg="add mod">
          <ac:chgData name="Dora Alicia Cárdenas Rauda" userId="c5286c0f-23d9-4fbc-9121-858ad741476a" providerId="ADAL" clId="{5646AE66-1F3D-42BD-9333-CFAF840A83DF}" dt="2021-08-18T14:17:38.650" v="201" actId="1076"/>
          <ac:picMkLst>
            <pc:docMk/>
            <pc:sldMk cId="1623706935" sldId="280"/>
            <ac:picMk id="6" creationId="{DD95B9AD-E7B4-4F78-B3CC-57840CD1F946}"/>
          </ac:picMkLst>
        </pc:picChg>
        <pc:picChg chg="del">
          <ac:chgData name="Dora Alicia Cárdenas Rauda" userId="c5286c0f-23d9-4fbc-9121-858ad741476a" providerId="ADAL" clId="{5646AE66-1F3D-42BD-9333-CFAF840A83DF}" dt="2021-08-17T19:55:37.002" v="79" actId="21"/>
          <ac:picMkLst>
            <pc:docMk/>
            <pc:sldMk cId="1623706935" sldId="280"/>
            <ac:picMk id="7" creationId="{42B06D1E-E9F5-470E-99F4-2A086D0F8011}"/>
          </ac:picMkLst>
        </pc:picChg>
        <pc:picChg chg="add mod">
          <ac:chgData name="Dora Alicia Cárdenas Rauda" userId="c5286c0f-23d9-4fbc-9121-858ad741476a" providerId="ADAL" clId="{5646AE66-1F3D-42BD-9333-CFAF840A83DF}" dt="2021-08-18T14:18:26.012" v="210" actId="1076"/>
          <ac:picMkLst>
            <pc:docMk/>
            <pc:sldMk cId="1623706935" sldId="280"/>
            <ac:picMk id="8" creationId="{18A31A0E-214E-447B-868C-8FC553A8F2E0}"/>
          </ac:picMkLst>
        </pc:picChg>
        <pc:picChg chg="del">
          <ac:chgData name="Dora Alicia Cárdenas Rauda" userId="c5286c0f-23d9-4fbc-9121-858ad741476a" providerId="ADAL" clId="{5646AE66-1F3D-42BD-9333-CFAF840A83DF}" dt="2021-08-17T19:55:40.152" v="80" actId="21"/>
          <ac:picMkLst>
            <pc:docMk/>
            <pc:sldMk cId="1623706935" sldId="280"/>
            <ac:picMk id="11" creationId="{A2C15A37-D394-412A-874A-529751069EE1}"/>
          </ac:picMkLst>
        </pc:picChg>
        <pc:picChg chg="del">
          <ac:chgData name="Dora Alicia Cárdenas Rauda" userId="c5286c0f-23d9-4fbc-9121-858ad741476a" providerId="ADAL" clId="{5646AE66-1F3D-42BD-9333-CFAF840A83DF}" dt="2021-08-17T19:55:44.932" v="81" actId="21"/>
          <ac:picMkLst>
            <pc:docMk/>
            <pc:sldMk cId="1623706935" sldId="280"/>
            <ac:picMk id="13" creationId="{28CC13F6-0A3C-4778-BA3D-6197802784F5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8T14:20:44.215" v="224" actId="1076"/>
        <pc:sldMkLst>
          <pc:docMk/>
          <pc:sldMk cId="4153642974" sldId="283"/>
        </pc:sldMkLst>
        <pc:picChg chg="add mod">
          <ac:chgData name="Dora Alicia Cárdenas Rauda" userId="c5286c0f-23d9-4fbc-9121-858ad741476a" providerId="ADAL" clId="{5646AE66-1F3D-42BD-9333-CFAF840A83DF}" dt="2021-08-18T14:19:59.623" v="216" actId="1076"/>
          <ac:picMkLst>
            <pc:docMk/>
            <pc:sldMk cId="4153642974" sldId="283"/>
            <ac:picMk id="6" creationId="{5F301E13-ACAA-499F-8A44-DD97F55685E3}"/>
          </ac:picMkLst>
        </pc:picChg>
        <pc:picChg chg="del">
          <ac:chgData name="Dora Alicia Cárdenas Rauda" userId="c5286c0f-23d9-4fbc-9121-858ad741476a" providerId="ADAL" clId="{5646AE66-1F3D-42BD-9333-CFAF840A83DF}" dt="2021-08-17T19:55:52.832" v="82" actId="21"/>
          <ac:picMkLst>
            <pc:docMk/>
            <pc:sldMk cId="4153642974" sldId="283"/>
            <ac:picMk id="7" creationId="{7E61899E-183A-4E27-9366-C4329B1A1807}"/>
          </ac:picMkLst>
        </pc:picChg>
        <pc:picChg chg="add mod">
          <ac:chgData name="Dora Alicia Cárdenas Rauda" userId="c5286c0f-23d9-4fbc-9121-858ad741476a" providerId="ADAL" clId="{5646AE66-1F3D-42BD-9333-CFAF840A83DF}" dt="2021-08-18T14:20:44.215" v="224" actId="1076"/>
          <ac:picMkLst>
            <pc:docMk/>
            <pc:sldMk cId="4153642974" sldId="283"/>
            <ac:picMk id="8" creationId="{F0C5E58D-7EB0-4DBD-AA27-CA4F33AF66F7}"/>
          </ac:picMkLst>
        </pc:picChg>
        <pc:picChg chg="del">
          <ac:chgData name="Dora Alicia Cárdenas Rauda" userId="c5286c0f-23d9-4fbc-9121-858ad741476a" providerId="ADAL" clId="{5646AE66-1F3D-42BD-9333-CFAF840A83DF}" dt="2021-08-17T19:55:56.052" v="83" actId="21"/>
          <ac:picMkLst>
            <pc:docMk/>
            <pc:sldMk cId="4153642974" sldId="283"/>
            <ac:picMk id="11" creationId="{EE2DF8FE-3105-4648-A1AC-8ADCC1A750EB}"/>
          </ac:picMkLst>
        </pc:picChg>
        <pc:picChg chg="del">
          <ac:chgData name="Dora Alicia Cárdenas Rauda" userId="c5286c0f-23d9-4fbc-9121-858ad741476a" providerId="ADAL" clId="{5646AE66-1F3D-42BD-9333-CFAF840A83DF}" dt="2021-08-17T19:56:05.292" v="84" actId="21"/>
          <ac:picMkLst>
            <pc:docMk/>
            <pc:sldMk cId="4153642974" sldId="283"/>
            <ac:picMk id="13" creationId="{628E3857-F273-4100-AB1D-4D84702BD2A0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8T14:23:05.699" v="236" actId="1076"/>
        <pc:sldMkLst>
          <pc:docMk/>
          <pc:sldMk cId="3508368386" sldId="284"/>
        </pc:sldMkLst>
        <pc:picChg chg="add mod">
          <ac:chgData name="Dora Alicia Cárdenas Rauda" userId="c5286c0f-23d9-4fbc-9121-858ad741476a" providerId="ADAL" clId="{5646AE66-1F3D-42BD-9333-CFAF840A83DF}" dt="2021-08-18T14:22:17.731" v="229" actId="1076"/>
          <ac:picMkLst>
            <pc:docMk/>
            <pc:sldMk cId="3508368386" sldId="284"/>
            <ac:picMk id="6" creationId="{E590B490-E28E-49EE-B2AA-CDF528906EE2}"/>
          </ac:picMkLst>
        </pc:picChg>
        <pc:picChg chg="del">
          <ac:chgData name="Dora Alicia Cárdenas Rauda" userId="c5286c0f-23d9-4fbc-9121-858ad741476a" providerId="ADAL" clId="{5646AE66-1F3D-42BD-9333-CFAF840A83DF}" dt="2021-08-17T19:56:16.981" v="86" actId="21"/>
          <ac:picMkLst>
            <pc:docMk/>
            <pc:sldMk cId="3508368386" sldId="284"/>
            <ac:picMk id="7" creationId="{C60282AE-CE96-43F2-A381-FFE52F122ADA}"/>
          </ac:picMkLst>
        </pc:picChg>
        <pc:picChg chg="add mod">
          <ac:chgData name="Dora Alicia Cárdenas Rauda" userId="c5286c0f-23d9-4fbc-9121-858ad741476a" providerId="ADAL" clId="{5646AE66-1F3D-42BD-9333-CFAF840A83DF}" dt="2021-08-18T14:23:05.699" v="236" actId="1076"/>
          <ac:picMkLst>
            <pc:docMk/>
            <pc:sldMk cId="3508368386" sldId="284"/>
            <ac:picMk id="8" creationId="{A62D20C6-5C66-4320-A9E7-3311C7FF1BF9}"/>
          </ac:picMkLst>
        </pc:picChg>
        <pc:picChg chg="del">
          <ac:chgData name="Dora Alicia Cárdenas Rauda" userId="c5286c0f-23d9-4fbc-9121-858ad741476a" providerId="ADAL" clId="{5646AE66-1F3D-42BD-9333-CFAF840A83DF}" dt="2021-08-17T19:56:28.434" v="88" actId="21"/>
          <ac:picMkLst>
            <pc:docMk/>
            <pc:sldMk cId="3508368386" sldId="284"/>
            <ac:picMk id="11" creationId="{37291146-5A4B-4C63-AE9C-47797E778AEA}"/>
          </ac:picMkLst>
        </pc:picChg>
        <pc:picChg chg="del">
          <ac:chgData name="Dora Alicia Cárdenas Rauda" userId="c5286c0f-23d9-4fbc-9121-858ad741476a" providerId="ADAL" clId="{5646AE66-1F3D-42BD-9333-CFAF840A83DF}" dt="2021-08-17T19:56:23.771" v="87" actId="21"/>
          <ac:picMkLst>
            <pc:docMk/>
            <pc:sldMk cId="3508368386" sldId="284"/>
            <ac:picMk id="13" creationId="{8C0D4CEB-DA30-45BC-8EB7-897C77B761E8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18T14:23:26.681" v="237" actId="2696"/>
        <pc:sldMkLst>
          <pc:docMk/>
          <pc:sldMk cId="2064478644" sldId="285"/>
        </pc:sldMkLst>
        <pc:picChg chg="del">
          <ac:chgData name="Dora Alicia Cárdenas Rauda" userId="c5286c0f-23d9-4fbc-9121-858ad741476a" providerId="ADAL" clId="{5646AE66-1F3D-42BD-9333-CFAF840A83DF}" dt="2021-08-17T19:56:32.231" v="89" actId="21"/>
          <ac:picMkLst>
            <pc:docMk/>
            <pc:sldMk cId="2064478644" sldId="285"/>
            <ac:picMk id="7" creationId="{6A2C1871-05F5-4DC9-BB42-F82DFBE41218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18T14:22:04.026" v="225" actId="2696"/>
        <pc:sldMkLst>
          <pc:docMk/>
          <pc:sldMk cId="1551847001" sldId="286"/>
        </pc:sldMkLst>
        <pc:picChg chg="del">
          <ac:chgData name="Dora Alicia Cárdenas Rauda" userId="c5286c0f-23d9-4fbc-9121-858ad741476a" providerId="ADAL" clId="{5646AE66-1F3D-42BD-9333-CFAF840A83DF}" dt="2021-08-17T19:56:09.512" v="85" actId="21"/>
          <ac:picMkLst>
            <pc:docMk/>
            <pc:sldMk cId="1551847001" sldId="286"/>
            <ac:picMk id="6" creationId="{333CC092-4D46-411E-8AD5-9B3DDB75ADF2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23T15:32:46.767" v="403" actId="1076"/>
        <pc:sldMkLst>
          <pc:docMk/>
          <pc:sldMk cId="3221457947" sldId="288"/>
        </pc:sldMkLst>
        <pc:picChg chg="add del mod">
          <ac:chgData name="Dora Alicia Cárdenas Rauda" userId="c5286c0f-23d9-4fbc-9121-858ad741476a" providerId="ADAL" clId="{5646AE66-1F3D-42BD-9333-CFAF840A83DF}" dt="2021-08-23T15:31:14.975" v="394" actId="21"/>
          <ac:picMkLst>
            <pc:docMk/>
            <pc:sldMk cId="3221457947" sldId="288"/>
            <ac:picMk id="6" creationId="{BF90E6F0-78F5-47F7-A2AD-4E18043E7D92}"/>
          </ac:picMkLst>
        </pc:picChg>
        <pc:picChg chg="del">
          <ac:chgData name="Dora Alicia Cárdenas Rauda" userId="c5286c0f-23d9-4fbc-9121-858ad741476a" providerId="ADAL" clId="{5646AE66-1F3D-42BD-9333-CFAF840A83DF}" dt="2021-08-17T19:56:44.970" v="90" actId="21"/>
          <ac:picMkLst>
            <pc:docMk/>
            <pc:sldMk cId="3221457947" sldId="288"/>
            <ac:picMk id="6" creationId="{FDD531F5-E9BE-4CBA-ADF0-87EB58EB1E6D}"/>
          </ac:picMkLst>
        </pc:picChg>
        <pc:picChg chg="add mod">
          <ac:chgData name="Dora Alicia Cárdenas Rauda" userId="c5286c0f-23d9-4fbc-9121-858ad741476a" providerId="ADAL" clId="{5646AE66-1F3D-42BD-9333-CFAF840A83DF}" dt="2021-08-23T15:32:05.335" v="399" actId="1076"/>
          <ac:picMkLst>
            <pc:docMk/>
            <pc:sldMk cId="3221457947" sldId="288"/>
            <ac:picMk id="7" creationId="{C800B4B7-3BA3-4B2B-8F45-C8385C695B21}"/>
          </ac:picMkLst>
        </pc:picChg>
        <pc:picChg chg="del">
          <ac:chgData name="Dora Alicia Cárdenas Rauda" userId="c5286c0f-23d9-4fbc-9121-858ad741476a" providerId="ADAL" clId="{5646AE66-1F3D-42BD-9333-CFAF840A83DF}" dt="2021-08-17T19:56:47.240" v="91" actId="21"/>
          <ac:picMkLst>
            <pc:docMk/>
            <pc:sldMk cId="3221457947" sldId="288"/>
            <ac:picMk id="8" creationId="{2A1743AC-6083-47E8-9A53-5A56F91B94EC}"/>
          </ac:picMkLst>
        </pc:picChg>
        <pc:picChg chg="add del mod">
          <ac:chgData name="Dora Alicia Cárdenas Rauda" userId="c5286c0f-23d9-4fbc-9121-858ad741476a" providerId="ADAL" clId="{5646AE66-1F3D-42BD-9333-CFAF840A83DF}" dt="2021-08-23T15:31:19.274" v="395" actId="21"/>
          <ac:picMkLst>
            <pc:docMk/>
            <pc:sldMk cId="3221457947" sldId="288"/>
            <ac:picMk id="8" creationId="{6B61220C-226F-4574-B05B-ABB4AAD84E9C}"/>
          </ac:picMkLst>
        </pc:picChg>
        <pc:picChg chg="del">
          <ac:chgData name="Dora Alicia Cárdenas Rauda" userId="c5286c0f-23d9-4fbc-9121-858ad741476a" providerId="ADAL" clId="{5646AE66-1F3D-42BD-9333-CFAF840A83DF}" dt="2021-08-17T19:56:50.001" v="92" actId="21"/>
          <ac:picMkLst>
            <pc:docMk/>
            <pc:sldMk cId="3221457947" sldId="288"/>
            <ac:picMk id="10" creationId="{02E9A1A3-495F-4FB1-A526-B661FAE20624}"/>
          </ac:picMkLst>
        </pc:picChg>
        <pc:picChg chg="add mod">
          <ac:chgData name="Dora Alicia Cárdenas Rauda" userId="c5286c0f-23d9-4fbc-9121-858ad741476a" providerId="ADAL" clId="{5646AE66-1F3D-42BD-9333-CFAF840A83DF}" dt="2021-08-23T15:32:46.767" v="403" actId="1076"/>
          <ac:picMkLst>
            <pc:docMk/>
            <pc:sldMk cId="3221457947" sldId="288"/>
            <ac:picMk id="10" creationId="{AADFF5EF-7A04-4DBC-AC7A-5DCA57586D0F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18T14:28:07.637" v="248" actId="2696"/>
        <pc:sldMkLst>
          <pc:docMk/>
          <pc:sldMk cId="2585761611" sldId="289"/>
        </pc:sldMkLst>
        <pc:picChg chg="del">
          <ac:chgData name="Dora Alicia Cárdenas Rauda" userId="c5286c0f-23d9-4fbc-9121-858ad741476a" providerId="ADAL" clId="{5646AE66-1F3D-42BD-9333-CFAF840A83DF}" dt="2021-08-17T19:56:54.340" v="93" actId="21"/>
          <ac:picMkLst>
            <pc:docMk/>
            <pc:sldMk cId="2585761611" sldId="289"/>
            <ac:picMk id="6" creationId="{A72D23B7-6CD5-47ED-87A2-5C3EA4D8C69F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8T14:39:43.917" v="270" actId="1076"/>
        <pc:sldMkLst>
          <pc:docMk/>
          <pc:sldMk cId="1577313507" sldId="291"/>
        </pc:sldMkLst>
        <pc:picChg chg="del">
          <ac:chgData name="Dora Alicia Cárdenas Rauda" userId="c5286c0f-23d9-4fbc-9121-858ad741476a" providerId="ADAL" clId="{5646AE66-1F3D-42BD-9333-CFAF840A83DF}" dt="2021-08-17T19:57:29.599" v="100" actId="21"/>
          <ac:picMkLst>
            <pc:docMk/>
            <pc:sldMk cId="1577313507" sldId="291"/>
            <ac:picMk id="6" creationId="{1671D79B-1FB5-4789-9EFB-278E329E2BE4}"/>
          </ac:picMkLst>
        </pc:picChg>
        <pc:picChg chg="add mod">
          <ac:chgData name="Dora Alicia Cárdenas Rauda" userId="c5286c0f-23d9-4fbc-9121-858ad741476a" providerId="ADAL" clId="{5646AE66-1F3D-42BD-9333-CFAF840A83DF}" dt="2021-08-18T14:38:30.557" v="264" actId="1076"/>
          <ac:picMkLst>
            <pc:docMk/>
            <pc:sldMk cId="1577313507" sldId="291"/>
            <ac:picMk id="6" creationId="{D306007B-45A3-46C2-87E9-12B2B55850B4}"/>
          </ac:picMkLst>
        </pc:picChg>
        <pc:picChg chg="add mod">
          <ac:chgData name="Dora Alicia Cárdenas Rauda" userId="c5286c0f-23d9-4fbc-9121-858ad741476a" providerId="ADAL" clId="{5646AE66-1F3D-42BD-9333-CFAF840A83DF}" dt="2021-08-18T14:39:43.917" v="270" actId="1076"/>
          <ac:picMkLst>
            <pc:docMk/>
            <pc:sldMk cId="1577313507" sldId="291"/>
            <ac:picMk id="8" creationId="{792035B7-55A9-4DE8-B2C0-A86A2E92F202}"/>
          </ac:picMkLst>
        </pc:picChg>
        <pc:picChg chg="del">
          <ac:chgData name="Dora Alicia Cárdenas Rauda" userId="c5286c0f-23d9-4fbc-9121-858ad741476a" providerId="ADAL" clId="{5646AE66-1F3D-42BD-9333-CFAF840A83DF}" dt="2021-08-17T19:57:32.089" v="101" actId="21"/>
          <ac:picMkLst>
            <pc:docMk/>
            <pc:sldMk cId="1577313507" sldId="291"/>
            <ac:picMk id="8" creationId="{A5670A99-2EB9-4F6C-A778-097BE2619871}"/>
          </ac:picMkLst>
        </pc:picChg>
        <pc:picChg chg="del">
          <ac:chgData name="Dora Alicia Cárdenas Rauda" userId="c5286c0f-23d9-4fbc-9121-858ad741476a" providerId="ADAL" clId="{5646AE66-1F3D-42BD-9333-CFAF840A83DF}" dt="2021-08-17T19:57:35.089" v="102" actId="21"/>
          <ac:picMkLst>
            <pc:docMk/>
            <pc:sldMk cId="1577313507" sldId="291"/>
            <ac:picMk id="10" creationId="{BD2865D0-C770-4056-958D-C5ED12876715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8T18:07:21.211" v="294" actId="1076"/>
        <pc:sldMkLst>
          <pc:docMk/>
          <pc:sldMk cId="2778859439" sldId="293"/>
        </pc:sldMkLst>
        <pc:picChg chg="del">
          <ac:chgData name="Dora Alicia Cárdenas Rauda" userId="c5286c0f-23d9-4fbc-9121-858ad741476a" providerId="ADAL" clId="{5646AE66-1F3D-42BD-9333-CFAF840A83DF}" dt="2021-08-17T19:57:38.969" v="103" actId="21"/>
          <ac:picMkLst>
            <pc:docMk/>
            <pc:sldMk cId="2778859439" sldId="293"/>
            <ac:picMk id="6" creationId="{0368AD16-54AE-4068-8A4C-D3DC63DBC5FE}"/>
          </ac:picMkLst>
        </pc:picChg>
        <pc:picChg chg="add mod">
          <ac:chgData name="Dora Alicia Cárdenas Rauda" userId="c5286c0f-23d9-4fbc-9121-858ad741476a" providerId="ADAL" clId="{5646AE66-1F3D-42BD-9333-CFAF840A83DF}" dt="2021-08-18T18:06:28.252" v="287" actId="1076"/>
          <ac:picMkLst>
            <pc:docMk/>
            <pc:sldMk cId="2778859439" sldId="293"/>
            <ac:picMk id="6" creationId="{AF085687-21F6-475C-967D-DDB663DAB1EF}"/>
          </ac:picMkLst>
        </pc:picChg>
        <pc:picChg chg="add mod">
          <ac:chgData name="Dora Alicia Cárdenas Rauda" userId="c5286c0f-23d9-4fbc-9121-858ad741476a" providerId="ADAL" clId="{5646AE66-1F3D-42BD-9333-CFAF840A83DF}" dt="2021-08-18T18:07:21.211" v="294" actId="1076"/>
          <ac:picMkLst>
            <pc:docMk/>
            <pc:sldMk cId="2778859439" sldId="293"/>
            <ac:picMk id="8" creationId="{505276B5-071F-4032-8178-A3D56663033F}"/>
          </ac:picMkLst>
        </pc:picChg>
        <pc:picChg chg="del">
          <ac:chgData name="Dora Alicia Cárdenas Rauda" userId="c5286c0f-23d9-4fbc-9121-858ad741476a" providerId="ADAL" clId="{5646AE66-1F3D-42BD-9333-CFAF840A83DF}" dt="2021-08-17T19:57:41.459" v="104" actId="21"/>
          <ac:picMkLst>
            <pc:docMk/>
            <pc:sldMk cId="2778859439" sldId="293"/>
            <ac:picMk id="8" creationId="{D913110D-3E3A-4DF3-BAB9-6CDC241CDC24}"/>
          </ac:picMkLst>
        </pc:picChg>
        <pc:picChg chg="del">
          <ac:chgData name="Dora Alicia Cárdenas Rauda" userId="c5286c0f-23d9-4fbc-9121-858ad741476a" providerId="ADAL" clId="{5646AE66-1F3D-42BD-9333-CFAF840A83DF}" dt="2021-08-17T19:57:44.279" v="105" actId="21"/>
          <ac:picMkLst>
            <pc:docMk/>
            <pc:sldMk cId="2778859439" sldId="293"/>
            <ac:picMk id="10" creationId="{FB5A8486-9568-410E-A00B-FF3AA867C3AD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25T19:37:08.159" v="467" actId="1076"/>
        <pc:sldMkLst>
          <pc:docMk/>
          <pc:sldMk cId="12880293" sldId="295"/>
        </pc:sldMkLst>
        <pc:picChg chg="add mod">
          <ac:chgData name="Dora Alicia Cárdenas Rauda" userId="c5286c0f-23d9-4fbc-9121-858ad741476a" providerId="ADAL" clId="{5646AE66-1F3D-42BD-9333-CFAF840A83DF}" dt="2021-08-25T19:36:35.936" v="463" actId="1076"/>
          <ac:picMkLst>
            <pc:docMk/>
            <pc:sldMk cId="12880293" sldId="295"/>
            <ac:picMk id="6" creationId="{A0F51476-B4D7-43E1-9923-F6E24AE5AFFE}"/>
          </ac:picMkLst>
        </pc:picChg>
        <pc:picChg chg="del">
          <ac:chgData name="Dora Alicia Cárdenas Rauda" userId="c5286c0f-23d9-4fbc-9121-858ad741476a" providerId="ADAL" clId="{5646AE66-1F3D-42BD-9333-CFAF840A83DF}" dt="2021-08-17T19:57:52.139" v="106" actId="21"/>
          <ac:picMkLst>
            <pc:docMk/>
            <pc:sldMk cId="12880293" sldId="295"/>
            <ac:picMk id="6" creationId="{C443DAC7-24EF-4179-8044-E6297F0FB8DC}"/>
          </ac:picMkLst>
        </pc:picChg>
        <pc:picChg chg="del">
          <ac:chgData name="Dora Alicia Cárdenas Rauda" userId="c5286c0f-23d9-4fbc-9121-858ad741476a" providerId="ADAL" clId="{5646AE66-1F3D-42BD-9333-CFAF840A83DF}" dt="2021-08-17T19:57:54.179" v="107" actId="21"/>
          <ac:picMkLst>
            <pc:docMk/>
            <pc:sldMk cId="12880293" sldId="295"/>
            <ac:picMk id="8" creationId="{2F2DDBE4-BD5F-4C81-BA86-D788E4014249}"/>
          </ac:picMkLst>
        </pc:picChg>
        <pc:picChg chg="add mod">
          <ac:chgData name="Dora Alicia Cárdenas Rauda" userId="c5286c0f-23d9-4fbc-9121-858ad741476a" providerId="ADAL" clId="{5646AE66-1F3D-42BD-9333-CFAF840A83DF}" dt="2021-08-25T19:37:08.159" v="467" actId="1076"/>
          <ac:picMkLst>
            <pc:docMk/>
            <pc:sldMk cId="12880293" sldId="295"/>
            <ac:picMk id="8" creationId="{9E14A4D0-F543-4DA4-B134-0222242ADC8F}"/>
          </ac:picMkLst>
        </pc:picChg>
        <pc:picChg chg="del">
          <ac:chgData name="Dora Alicia Cárdenas Rauda" userId="c5286c0f-23d9-4fbc-9121-858ad741476a" providerId="ADAL" clId="{5646AE66-1F3D-42BD-9333-CFAF840A83DF}" dt="2021-08-17T19:58:03.769" v="108" actId="21"/>
          <ac:picMkLst>
            <pc:docMk/>
            <pc:sldMk cId="12880293" sldId="295"/>
            <ac:picMk id="10" creationId="{0CC01614-53D4-4383-87E0-2001E8DEB086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18T14:55:46.086" v="271" actId="2696"/>
        <pc:sldMkLst>
          <pc:docMk/>
          <pc:sldMk cId="1065141635" sldId="296"/>
        </pc:sldMkLst>
        <pc:picChg chg="del">
          <ac:chgData name="Dora Alicia Cárdenas Rauda" userId="c5286c0f-23d9-4fbc-9121-858ad741476a" providerId="ADAL" clId="{5646AE66-1F3D-42BD-9333-CFAF840A83DF}" dt="2021-08-17T19:58:06.798" v="109" actId="21"/>
          <ac:picMkLst>
            <pc:docMk/>
            <pc:sldMk cId="1065141635" sldId="296"/>
            <ac:picMk id="6" creationId="{F19DCF07-7FD8-4647-B7C1-8861F08A7967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25T15:04:13.076" v="435" actId="1076"/>
        <pc:sldMkLst>
          <pc:docMk/>
          <pc:sldMk cId="2707879533" sldId="297"/>
        </pc:sldMkLst>
        <pc:picChg chg="del">
          <ac:chgData name="Dora Alicia Cárdenas Rauda" userId="c5286c0f-23d9-4fbc-9121-858ad741476a" providerId="ADAL" clId="{5646AE66-1F3D-42BD-9333-CFAF840A83DF}" dt="2021-08-17T19:58:14.889" v="110" actId="21"/>
          <ac:picMkLst>
            <pc:docMk/>
            <pc:sldMk cId="2707879533" sldId="297"/>
            <ac:picMk id="6" creationId="{2BF69721-0B59-4EBA-9293-E020FBE37B85}"/>
          </ac:picMkLst>
        </pc:picChg>
        <pc:picChg chg="add mod">
          <ac:chgData name="Dora Alicia Cárdenas Rauda" userId="c5286c0f-23d9-4fbc-9121-858ad741476a" providerId="ADAL" clId="{5646AE66-1F3D-42BD-9333-CFAF840A83DF}" dt="2021-08-25T15:03:40.544" v="429" actId="1076"/>
          <ac:picMkLst>
            <pc:docMk/>
            <pc:sldMk cId="2707879533" sldId="297"/>
            <ac:picMk id="6" creationId="{66A3C674-33C8-4D6A-B77E-E01F6716F4E9}"/>
          </ac:picMkLst>
        </pc:picChg>
        <pc:picChg chg="add mod">
          <ac:chgData name="Dora Alicia Cárdenas Rauda" userId="c5286c0f-23d9-4fbc-9121-858ad741476a" providerId="ADAL" clId="{5646AE66-1F3D-42BD-9333-CFAF840A83DF}" dt="2021-08-25T15:04:13.076" v="435" actId="1076"/>
          <ac:picMkLst>
            <pc:docMk/>
            <pc:sldMk cId="2707879533" sldId="297"/>
            <ac:picMk id="8" creationId="{8D463FD5-F945-4D10-96CA-09C1B2159A93}"/>
          </ac:picMkLst>
        </pc:picChg>
        <pc:picChg chg="del">
          <ac:chgData name="Dora Alicia Cárdenas Rauda" userId="c5286c0f-23d9-4fbc-9121-858ad741476a" providerId="ADAL" clId="{5646AE66-1F3D-42BD-9333-CFAF840A83DF}" dt="2021-08-17T19:58:17.498" v="111" actId="21"/>
          <ac:picMkLst>
            <pc:docMk/>
            <pc:sldMk cId="2707879533" sldId="297"/>
            <ac:picMk id="8" creationId="{DEEF9D1F-AA3D-4163-BB5A-71D3FFEE9FE2}"/>
          </ac:picMkLst>
        </pc:picChg>
        <pc:picChg chg="del">
          <ac:chgData name="Dora Alicia Cárdenas Rauda" userId="c5286c0f-23d9-4fbc-9121-858ad741476a" providerId="ADAL" clId="{5646AE66-1F3D-42BD-9333-CFAF840A83DF}" dt="2021-08-17T19:58:20.218" v="112" actId="21"/>
          <ac:picMkLst>
            <pc:docMk/>
            <pc:sldMk cId="2707879533" sldId="297"/>
            <ac:picMk id="10" creationId="{A2C45963-8597-45FD-904E-5B107405B7AA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18T19:49:48.642" v="295" actId="2696"/>
        <pc:sldMkLst>
          <pc:docMk/>
          <pc:sldMk cId="1761389195" sldId="298"/>
        </pc:sldMkLst>
        <pc:picChg chg="del">
          <ac:chgData name="Dora Alicia Cárdenas Rauda" userId="c5286c0f-23d9-4fbc-9121-858ad741476a" providerId="ADAL" clId="{5646AE66-1F3D-42BD-9333-CFAF840A83DF}" dt="2021-08-17T19:58:25.188" v="113" actId="21"/>
          <ac:picMkLst>
            <pc:docMk/>
            <pc:sldMk cId="1761389195" sldId="298"/>
            <ac:picMk id="6" creationId="{D981B4D2-9B96-4C38-ABE3-183CC00922F9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23T20:53:40.589" v="414" actId="1076"/>
        <pc:sldMkLst>
          <pc:docMk/>
          <pc:sldMk cId="3590188541" sldId="299"/>
        </pc:sldMkLst>
        <pc:picChg chg="del">
          <ac:chgData name="Dora Alicia Cárdenas Rauda" userId="c5286c0f-23d9-4fbc-9121-858ad741476a" providerId="ADAL" clId="{5646AE66-1F3D-42BD-9333-CFAF840A83DF}" dt="2021-08-17T19:58:33.058" v="114" actId="21"/>
          <ac:picMkLst>
            <pc:docMk/>
            <pc:sldMk cId="3590188541" sldId="299"/>
            <ac:picMk id="6" creationId="{35E5DC8B-139C-4B9F-8031-06DDD38F9A13}"/>
          </ac:picMkLst>
        </pc:picChg>
        <pc:picChg chg="add mod">
          <ac:chgData name="Dora Alicia Cárdenas Rauda" userId="c5286c0f-23d9-4fbc-9121-858ad741476a" providerId="ADAL" clId="{5646AE66-1F3D-42BD-9333-CFAF840A83DF}" dt="2021-08-23T20:53:01.429" v="407" actId="1076"/>
          <ac:picMkLst>
            <pc:docMk/>
            <pc:sldMk cId="3590188541" sldId="299"/>
            <ac:picMk id="6" creationId="{4BCC5FD8-1D05-4668-96B4-D82423B0F5DE}"/>
          </ac:picMkLst>
        </pc:picChg>
        <pc:picChg chg="del">
          <ac:chgData name="Dora Alicia Cárdenas Rauda" userId="c5286c0f-23d9-4fbc-9121-858ad741476a" providerId="ADAL" clId="{5646AE66-1F3D-42BD-9333-CFAF840A83DF}" dt="2021-08-17T19:58:35.797" v="115" actId="21"/>
          <ac:picMkLst>
            <pc:docMk/>
            <pc:sldMk cId="3590188541" sldId="299"/>
            <ac:picMk id="8" creationId="{351904BA-64EB-4958-814C-5136135903CC}"/>
          </ac:picMkLst>
        </pc:picChg>
        <pc:picChg chg="add mod">
          <ac:chgData name="Dora Alicia Cárdenas Rauda" userId="c5286c0f-23d9-4fbc-9121-858ad741476a" providerId="ADAL" clId="{5646AE66-1F3D-42BD-9333-CFAF840A83DF}" dt="2021-08-23T20:53:40.589" v="414" actId="1076"/>
          <ac:picMkLst>
            <pc:docMk/>
            <pc:sldMk cId="3590188541" sldId="299"/>
            <ac:picMk id="8" creationId="{6AA1B4B3-6F18-484A-8571-D114F4D0A025}"/>
          </ac:picMkLst>
        </pc:picChg>
        <pc:picChg chg="del">
          <ac:chgData name="Dora Alicia Cárdenas Rauda" userId="c5286c0f-23d9-4fbc-9121-858ad741476a" providerId="ADAL" clId="{5646AE66-1F3D-42BD-9333-CFAF840A83DF}" dt="2021-08-17T19:58:38.730" v="116" actId="21"/>
          <ac:picMkLst>
            <pc:docMk/>
            <pc:sldMk cId="3590188541" sldId="299"/>
            <ac:picMk id="10" creationId="{5D220A1C-314C-447C-91A3-93B8391D79B2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8T20:01:07.118" v="371" actId="1076"/>
        <pc:sldMkLst>
          <pc:docMk/>
          <pc:sldMk cId="1036727080" sldId="300"/>
        </pc:sldMkLst>
        <pc:spChg chg="mod">
          <ac:chgData name="Dora Alicia Cárdenas Rauda" userId="c5286c0f-23d9-4fbc-9121-858ad741476a" providerId="ADAL" clId="{5646AE66-1F3D-42BD-9333-CFAF840A83DF}" dt="2021-08-18T19:59:36.839" v="359" actId="14100"/>
          <ac:spMkLst>
            <pc:docMk/>
            <pc:sldMk cId="1036727080" sldId="300"/>
            <ac:spMk id="2" creationId="{C007DF57-5E0B-4F20-B843-9B0A5554FB1F}"/>
          </ac:spMkLst>
        </pc:spChg>
        <pc:picChg chg="del">
          <ac:chgData name="Dora Alicia Cárdenas Rauda" userId="c5286c0f-23d9-4fbc-9121-858ad741476a" providerId="ADAL" clId="{5646AE66-1F3D-42BD-9333-CFAF840A83DF}" dt="2021-08-17T19:58:41.648" v="117" actId="21"/>
          <ac:picMkLst>
            <pc:docMk/>
            <pc:sldMk cId="1036727080" sldId="300"/>
            <ac:picMk id="6" creationId="{259FECAE-BFA7-43DB-8614-88B529EDF90E}"/>
          </ac:picMkLst>
        </pc:picChg>
        <pc:picChg chg="add mod">
          <ac:chgData name="Dora Alicia Cárdenas Rauda" userId="c5286c0f-23d9-4fbc-9121-858ad741476a" providerId="ADAL" clId="{5646AE66-1F3D-42BD-9333-CFAF840A83DF}" dt="2021-08-18T20:00:25.909" v="365" actId="1076"/>
          <ac:picMkLst>
            <pc:docMk/>
            <pc:sldMk cId="1036727080" sldId="300"/>
            <ac:picMk id="6" creationId="{DC81ED0E-3B12-4C26-8D8C-FF1522855308}"/>
          </ac:picMkLst>
        </pc:picChg>
        <pc:picChg chg="add mod">
          <ac:chgData name="Dora Alicia Cárdenas Rauda" userId="c5286c0f-23d9-4fbc-9121-858ad741476a" providerId="ADAL" clId="{5646AE66-1F3D-42BD-9333-CFAF840A83DF}" dt="2021-08-18T20:01:07.118" v="371" actId="1076"/>
          <ac:picMkLst>
            <pc:docMk/>
            <pc:sldMk cId="1036727080" sldId="300"/>
            <ac:picMk id="8" creationId="{D1725543-FA69-4300-9B97-BEF85EEC461A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8T20:36:02.573" v="393" actId="1076"/>
        <pc:sldMkLst>
          <pc:docMk/>
          <pc:sldMk cId="1300087924" sldId="302"/>
        </pc:sldMkLst>
        <pc:picChg chg="add mod">
          <ac:chgData name="Dora Alicia Cárdenas Rauda" userId="c5286c0f-23d9-4fbc-9121-858ad741476a" providerId="ADAL" clId="{5646AE66-1F3D-42BD-9333-CFAF840A83DF}" dt="2021-08-18T20:35:23.465" v="387" actId="1076"/>
          <ac:picMkLst>
            <pc:docMk/>
            <pc:sldMk cId="1300087924" sldId="302"/>
            <ac:picMk id="6" creationId="{ED9CD997-948E-4423-BF82-44FC7451D39F}"/>
          </ac:picMkLst>
        </pc:picChg>
        <pc:picChg chg="add mod">
          <ac:chgData name="Dora Alicia Cárdenas Rauda" userId="c5286c0f-23d9-4fbc-9121-858ad741476a" providerId="ADAL" clId="{5646AE66-1F3D-42BD-9333-CFAF840A83DF}" dt="2021-08-18T20:36:02.573" v="393" actId="1076"/>
          <ac:picMkLst>
            <pc:docMk/>
            <pc:sldMk cId="1300087924" sldId="302"/>
            <ac:picMk id="8" creationId="{2319B89A-FFF9-4913-8CC3-B68728FD1E87}"/>
          </ac:picMkLst>
        </pc:picChg>
        <pc:picChg chg="del">
          <ac:chgData name="Dora Alicia Cárdenas Rauda" userId="c5286c0f-23d9-4fbc-9121-858ad741476a" providerId="ADAL" clId="{5646AE66-1F3D-42BD-9333-CFAF840A83DF}" dt="2021-08-17T19:58:47.398" v="118" actId="21"/>
          <ac:picMkLst>
            <pc:docMk/>
            <pc:sldMk cId="1300087924" sldId="302"/>
            <ac:picMk id="8" creationId="{2A9EC948-11A4-4B41-84B7-8343C53589B8}"/>
          </ac:picMkLst>
        </pc:picChg>
        <pc:picChg chg="del">
          <ac:chgData name="Dora Alicia Cárdenas Rauda" userId="c5286c0f-23d9-4fbc-9121-858ad741476a" providerId="ADAL" clId="{5646AE66-1F3D-42BD-9333-CFAF840A83DF}" dt="2021-08-17T19:58:50.937" v="119" actId="21"/>
          <ac:picMkLst>
            <pc:docMk/>
            <pc:sldMk cId="1300087924" sldId="302"/>
            <ac:picMk id="10" creationId="{6FC83AB4-087B-4747-8610-29A0B1E11D64}"/>
          </ac:picMkLst>
        </pc:picChg>
        <pc:picChg chg="del mod">
          <ac:chgData name="Dora Alicia Cárdenas Rauda" userId="c5286c0f-23d9-4fbc-9121-858ad741476a" providerId="ADAL" clId="{5646AE66-1F3D-42BD-9333-CFAF840A83DF}" dt="2021-08-17T19:58:54.797" v="121" actId="21"/>
          <ac:picMkLst>
            <pc:docMk/>
            <pc:sldMk cId="1300087924" sldId="302"/>
            <ac:picMk id="12" creationId="{D807D939-4D55-46DC-9B64-79E2FE658199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25T15:34:23.950" v="445" actId="1076"/>
        <pc:sldMkLst>
          <pc:docMk/>
          <pc:sldMk cId="2322537648" sldId="303"/>
        </pc:sldMkLst>
        <pc:picChg chg="add mod">
          <ac:chgData name="Dora Alicia Cárdenas Rauda" userId="c5286c0f-23d9-4fbc-9121-858ad741476a" providerId="ADAL" clId="{5646AE66-1F3D-42BD-9333-CFAF840A83DF}" dt="2021-08-25T15:33:54.890" v="439" actId="1076"/>
          <ac:picMkLst>
            <pc:docMk/>
            <pc:sldMk cId="2322537648" sldId="303"/>
            <ac:picMk id="6" creationId="{8C2A2CE1-C985-4A9F-B844-067F5C2D4F83}"/>
          </ac:picMkLst>
        </pc:picChg>
        <pc:picChg chg="del">
          <ac:chgData name="Dora Alicia Cárdenas Rauda" userId="c5286c0f-23d9-4fbc-9121-858ad741476a" providerId="ADAL" clId="{5646AE66-1F3D-42BD-9333-CFAF840A83DF}" dt="2021-08-17T19:59:05.117" v="122" actId="21"/>
          <ac:picMkLst>
            <pc:docMk/>
            <pc:sldMk cId="2322537648" sldId="303"/>
            <ac:picMk id="6" creationId="{A9817A48-3513-48E7-913A-109F10247FD5}"/>
          </ac:picMkLst>
        </pc:picChg>
        <pc:picChg chg="del">
          <ac:chgData name="Dora Alicia Cárdenas Rauda" userId="c5286c0f-23d9-4fbc-9121-858ad741476a" providerId="ADAL" clId="{5646AE66-1F3D-42BD-9333-CFAF840A83DF}" dt="2021-08-17T19:59:07.697" v="123" actId="21"/>
          <ac:picMkLst>
            <pc:docMk/>
            <pc:sldMk cId="2322537648" sldId="303"/>
            <ac:picMk id="8" creationId="{0363BD23-792D-4238-B1B8-92A833650CD4}"/>
          </ac:picMkLst>
        </pc:picChg>
        <pc:picChg chg="add mod">
          <ac:chgData name="Dora Alicia Cárdenas Rauda" userId="c5286c0f-23d9-4fbc-9121-858ad741476a" providerId="ADAL" clId="{5646AE66-1F3D-42BD-9333-CFAF840A83DF}" dt="2021-08-25T15:34:23.950" v="445" actId="1076"/>
          <ac:picMkLst>
            <pc:docMk/>
            <pc:sldMk cId="2322537648" sldId="303"/>
            <ac:picMk id="8" creationId="{12653740-B01A-48B2-B987-BE87093B6136}"/>
          </ac:picMkLst>
        </pc:picChg>
        <pc:picChg chg="del">
          <ac:chgData name="Dora Alicia Cárdenas Rauda" userId="c5286c0f-23d9-4fbc-9121-858ad741476a" providerId="ADAL" clId="{5646AE66-1F3D-42BD-9333-CFAF840A83DF}" dt="2021-08-17T19:59:12.077" v="124" actId="21"/>
          <ac:picMkLst>
            <pc:docMk/>
            <pc:sldMk cId="2322537648" sldId="303"/>
            <ac:picMk id="10" creationId="{36152A16-A8D8-430B-9C13-6F5A7892E4CC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18T20:30:39.116" v="372" actId="2696"/>
        <pc:sldMkLst>
          <pc:docMk/>
          <pc:sldMk cId="2151203306" sldId="304"/>
        </pc:sldMkLst>
        <pc:picChg chg="del">
          <ac:chgData name="Dora Alicia Cárdenas Rauda" userId="c5286c0f-23d9-4fbc-9121-858ad741476a" providerId="ADAL" clId="{5646AE66-1F3D-42BD-9333-CFAF840A83DF}" dt="2021-08-17T19:59:20.077" v="125" actId="21"/>
          <ac:picMkLst>
            <pc:docMk/>
            <pc:sldMk cId="2151203306" sldId="304"/>
            <ac:picMk id="6" creationId="{B07A3FEC-BE60-4C15-BD2D-01ACBFC0505A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8T20:32:32.759" v="383" actId="1076"/>
        <pc:sldMkLst>
          <pc:docMk/>
          <pc:sldMk cId="4078334044" sldId="305"/>
        </pc:sldMkLst>
        <pc:picChg chg="add mod">
          <ac:chgData name="Dora Alicia Cárdenas Rauda" userId="c5286c0f-23d9-4fbc-9121-858ad741476a" providerId="ADAL" clId="{5646AE66-1F3D-42BD-9333-CFAF840A83DF}" dt="2021-08-18T20:32:01.513" v="377" actId="1076"/>
          <ac:picMkLst>
            <pc:docMk/>
            <pc:sldMk cId="4078334044" sldId="305"/>
            <ac:picMk id="6" creationId="{2CB9ED12-ECF7-4B9B-9A99-B4FDB607B34F}"/>
          </ac:picMkLst>
        </pc:picChg>
        <pc:picChg chg="del">
          <ac:chgData name="Dora Alicia Cárdenas Rauda" userId="c5286c0f-23d9-4fbc-9121-858ad741476a" providerId="ADAL" clId="{5646AE66-1F3D-42BD-9333-CFAF840A83DF}" dt="2021-08-17T19:59:23.117" v="126" actId="21"/>
          <ac:picMkLst>
            <pc:docMk/>
            <pc:sldMk cId="4078334044" sldId="305"/>
            <ac:picMk id="6" creationId="{F139BB66-E964-41F5-90E1-BFCD31B468E8}"/>
          </ac:picMkLst>
        </pc:picChg>
        <pc:picChg chg="add mod">
          <ac:chgData name="Dora Alicia Cárdenas Rauda" userId="c5286c0f-23d9-4fbc-9121-858ad741476a" providerId="ADAL" clId="{5646AE66-1F3D-42BD-9333-CFAF840A83DF}" dt="2021-08-18T20:32:32.759" v="383" actId="1076"/>
          <ac:picMkLst>
            <pc:docMk/>
            <pc:sldMk cId="4078334044" sldId="305"/>
            <ac:picMk id="8" creationId="{5EA2E011-5944-48D2-814B-E26B974F3E74}"/>
          </ac:picMkLst>
        </pc:picChg>
        <pc:picChg chg="del">
          <ac:chgData name="Dora Alicia Cárdenas Rauda" userId="c5286c0f-23d9-4fbc-9121-858ad741476a" providerId="ADAL" clId="{5646AE66-1F3D-42BD-9333-CFAF840A83DF}" dt="2021-08-17T19:59:25.077" v="127" actId="21"/>
          <ac:picMkLst>
            <pc:docMk/>
            <pc:sldMk cId="4078334044" sldId="305"/>
            <ac:picMk id="8" creationId="{EF84B632-89F0-4593-AD02-1058619F0117}"/>
          </ac:picMkLst>
        </pc:picChg>
        <pc:picChg chg="del">
          <ac:chgData name="Dora Alicia Cárdenas Rauda" userId="c5286c0f-23d9-4fbc-9121-858ad741476a" providerId="ADAL" clId="{5646AE66-1F3D-42BD-9333-CFAF840A83DF}" dt="2021-08-17T19:59:27.436" v="128" actId="21"/>
          <ac:picMkLst>
            <pc:docMk/>
            <pc:sldMk cId="4078334044" sldId="305"/>
            <ac:picMk id="10" creationId="{4D3F97DB-A121-49AD-9448-8BBD2C3B04D8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18T20:30:48.128" v="373" actId="2696"/>
        <pc:sldMkLst>
          <pc:docMk/>
          <pc:sldMk cId="1647416030" sldId="306"/>
        </pc:sldMkLst>
        <pc:picChg chg="del">
          <ac:chgData name="Dora Alicia Cárdenas Rauda" userId="c5286c0f-23d9-4fbc-9121-858ad741476a" providerId="ADAL" clId="{5646AE66-1F3D-42BD-9333-CFAF840A83DF}" dt="2021-08-17T19:59:31.167" v="129" actId="21"/>
          <ac:picMkLst>
            <pc:docMk/>
            <pc:sldMk cId="1647416030" sldId="306"/>
            <ac:picMk id="6" creationId="{83A8AE6F-104D-46C5-9F06-E197C37CFE10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25T15:56:39.932" v="457" actId="2696"/>
        <pc:sldMkLst>
          <pc:docMk/>
          <pc:sldMk cId="1895352062" sldId="310"/>
        </pc:sldMkLst>
        <pc:picChg chg="del">
          <ac:chgData name="Dora Alicia Cárdenas Rauda" userId="c5286c0f-23d9-4fbc-9121-858ad741476a" providerId="ADAL" clId="{5646AE66-1F3D-42BD-9333-CFAF840A83DF}" dt="2021-08-17T19:59:38.696" v="130" actId="21"/>
          <ac:picMkLst>
            <pc:docMk/>
            <pc:sldMk cId="1895352062" sldId="310"/>
            <ac:picMk id="6" creationId="{05C6FB91-AB79-4001-B261-0F60EFDDBF4C}"/>
          </ac:picMkLst>
        </pc:picChg>
        <pc:picChg chg="del">
          <ac:chgData name="Dora Alicia Cárdenas Rauda" userId="c5286c0f-23d9-4fbc-9121-858ad741476a" providerId="ADAL" clId="{5646AE66-1F3D-42BD-9333-CFAF840A83DF}" dt="2021-08-17T19:59:41.676" v="131" actId="21"/>
          <ac:picMkLst>
            <pc:docMk/>
            <pc:sldMk cId="1895352062" sldId="310"/>
            <ac:picMk id="8" creationId="{B6CF58B7-EAFC-4722-BCF8-20F860EFA535}"/>
          </ac:picMkLst>
        </pc:picChg>
        <pc:picChg chg="del">
          <ac:chgData name="Dora Alicia Cárdenas Rauda" userId="c5286c0f-23d9-4fbc-9121-858ad741476a" providerId="ADAL" clId="{5646AE66-1F3D-42BD-9333-CFAF840A83DF}" dt="2021-08-17T19:59:43.936" v="132" actId="21"/>
          <ac:picMkLst>
            <pc:docMk/>
            <pc:sldMk cId="1895352062" sldId="310"/>
            <ac:picMk id="10" creationId="{A4052501-D8FB-45A3-B747-E1BB3EFE1589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25T15:43:39.962" v="455" actId="1076"/>
        <pc:sldMkLst>
          <pc:docMk/>
          <pc:sldMk cId="527651846" sldId="311"/>
        </pc:sldMkLst>
        <pc:picChg chg="add mod">
          <ac:chgData name="Dora Alicia Cárdenas Rauda" userId="c5286c0f-23d9-4fbc-9121-858ad741476a" providerId="ADAL" clId="{5646AE66-1F3D-42BD-9333-CFAF840A83DF}" dt="2021-08-25T15:43:12.613" v="449" actId="1076"/>
          <ac:picMkLst>
            <pc:docMk/>
            <pc:sldMk cId="527651846" sldId="311"/>
            <ac:picMk id="6" creationId="{4B478879-E069-40A4-911C-EF8EE163E1B2}"/>
          </ac:picMkLst>
        </pc:picChg>
        <pc:picChg chg="del">
          <ac:chgData name="Dora Alicia Cárdenas Rauda" userId="c5286c0f-23d9-4fbc-9121-858ad741476a" providerId="ADAL" clId="{5646AE66-1F3D-42BD-9333-CFAF840A83DF}" dt="2021-08-17T19:59:48.456" v="133" actId="21"/>
          <ac:picMkLst>
            <pc:docMk/>
            <pc:sldMk cId="527651846" sldId="311"/>
            <ac:picMk id="6" creationId="{DF7CA342-4944-466F-AAA0-35C71CEFE085}"/>
          </ac:picMkLst>
        </pc:picChg>
        <pc:picChg chg="del">
          <ac:chgData name="Dora Alicia Cárdenas Rauda" userId="c5286c0f-23d9-4fbc-9121-858ad741476a" providerId="ADAL" clId="{5646AE66-1F3D-42BD-9333-CFAF840A83DF}" dt="2021-08-17T19:59:50.326" v="134" actId="21"/>
          <ac:picMkLst>
            <pc:docMk/>
            <pc:sldMk cId="527651846" sldId="311"/>
            <ac:picMk id="8" creationId="{71A02E9C-EA39-44FD-ABB3-EB18C548793F}"/>
          </ac:picMkLst>
        </pc:picChg>
        <pc:picChg chg="add mod">
          <ac:chgData name="Dora Alicia Cárdenas Rauda" userId="c5286c0f-23d9-4fbc-9121-858ad741476a" providerId="ADAL" clId="{5646AE66-1F3D-42BD-9333-CFAF840A83DF}" dt="2021-08-25T15:43:39.962" v="455" actId="1076"/>
          <ac:picMkLst>
            <pc:docMk/>
            <pc:sldMk cId="527651846" sldId="311"/>
            <ac:picMk id="8" creationId="{9F659BC1-E389-463B-BA6C-C2B47200FB52}"/>
          </ac:picMkLst>
        </pc:picChg>
        <pc:picChg chg="del">
          <ac:chgData name="Dora Alicia Cárdenas Rauda" userId="c5286c0f-23d9-4fbc-9121-858ad741476a" providerId="ADAL" clId="{5646AE66-1F3D-42BD-9333-CFAF840A83DF}" dt="2021-08-17T19:59:52.879" v="135" actId="21"/>
          <ac:picMkLst>
            <pc:docMk/>
            <pc:sldMk cId="527651846" sldId="311"/>
            <ac:picMk id="10" creationId="{2C469918-1400-4134-B045-9ADA00FED695}"/>
          </ac:picMkLst>
        </pc:picChg>
      </pc:sldChg>
      <pc:sldChg chg="delSp del mod">
        <pc:chgData name="Dora Alicia Cárdenas Rauda" userId="c5286c0f-23d9-4fbc-9121-858ad741476a" providerId="ADAL" clId="{5646AE66-1F3D-42BD-9333-CFAF840A83DF}" dt="2021-08-25T15:56:13.129" v="456" actId="2696"/>
        <pc:sldMkLst>
          <pc:docMk/>
          <pc:sldMk cId="12706148" sldId="312"/>
        </pc:sldMkLst>
        <pc:picChg chg="del">
          <ac:chgData name="Dora Alicia Cárdenas Rauda" userId="c5286c0f-23d9-4fbc-9121-858ad741476a" providerId="ADAL" clId="{5646AE66-1F3D-42BD-9333-CFAF840A83DF}" dt="2021-08-17T19:57:04.120" v="94" actId="21"/>
          <ac:picMkLst>
            <pc:docMk/>
            <pc:sldMk cId="12706148" sldId="312"/>
            <ac:picMk id="7" creationId="{4F00A011-7D5B-41C6-B1F1-B310159577A2}"/>
          </ac:picMkLst>
        </pc:picChg>
        <pc:picChg chg="del">
          <ac:chgData name="Dora Alicia Cárdenas Rauda" userId="c5286c0f-23d9-4fbc-9121-858ad741476a" providerId="ADAL" clId="{5646AE66-1F3D-42BD-9333-CFAF840A83DF}" dt="2021-08-17T19:57:06.790" v="95" actId="21"/>
          <ac:picMkLst>
            <pc:docMk/>
            <pc:sldMk cId="12706148" sldId="312"/>
            <ac:picMk id="9" creationId="{766A24BA-FE6F-4104-B331-86D32A8A345B}"/>
          </ac:picMkLst>
        </pc:picChg>
        <pc:picChg chg="del">
          <ac:chgData name="Dora Alicia Cárdenas Rauda" userId="c5286c0f-23d9-4fbc-9121-858ad741476a" providerId="ADAL" clId="{5646AE66-1F3D-42BD-9333-CFAF840A83DF}" dt="2021-08-17T19:57:11.910" v="96" actId="21"/>
          <ac:picMkLst>
            <pc:docMk/>
            <pc:sldMk cId="12706148" sldId="312"/>
            <ac:picMk id="11" creationId="{D274C50E-D635-403E-B42F-BDA695072DD3}"/>
          </ac:picMkLst>
        </pc:picChg>
      </pc:sldChg>
      <pc:sldChg chg="addSp delSp modSp mod">
        <pc:chgData name="Dora Alicia Cárdenas Rauda" userId="c5286c0f-23d9-4fbc-9121-858ad741476a" providerId="ADAL" clId="{5646AE66-1F3D-42BD-9333-CFAF840A83DF}" dt="2021-08-18T14:32:33.521" v="260" actId="1076"/>
        <pc:sldMkLst>
          <pc:docMk/>
          <pc:sldMk cId="2336240731" sldId="313"/>
        </pc:sldMkLst>
        <pc:picChg chg="add mod">
          <ac:chgData name="Dora Alicia Cárdenas Rauda" userId="c5286c0f-23d9-4fbc-9121-858ad741476a" providerId="ADAL" clId="{5646AE66-1F3D-42BD-9333-CFAF840A83DF}" dt="2021-08-18T14:31:52.497" v="252" actId="1076"/>
          <ac:picMkLst>
            <pc:docMk/>
            <pc:sldMk cId="2336240731" sldId="313"/>
            <ac:picMk id="6" creationId="{4EB22DF7-943E-4B29-91BF-19B73FB8957C}"/>
          </ac:picMkLst>
        </pc:picChg>
        <pc:picChg chg="del">
          <ac:chgData name="Dora Alicia Cárdenas Rauda" userId="c5286c0f-23d9-4fbc-9121-858ad741476a" providerId="ADAL" clId="{5646AE66-1F3D-42BD-9333-CFAF840A83DF}" dt="2021-08-17T19:57:15.860" v="97" actId="21"/>
          <ac:picMkLst>
            <pc:docMk/>
            <pc:sldMk cId="2336240731" sldId="313"/>
            <ac:picMk id="6" creationId="{8008F697-D6C4-45DC-A23E-6ADF2F5E74F0}"/>
          </ac:picMkLst>
        </pc:picChg>
        <pc:picChg chg="add mod">
          <ac:chgData name="Dora Alicia Cárdenas Rauda" userId="c5286c0f-23d9-4fbc-9121-858ad741476a" providerId="ADAL" clId="{5646AE66-1F3D-42BD-9333-CFAF840A83DF}" dt="2021-08-18T14:32:33.521" v="260" actId="1076"/>
          <ac:picMkLst>
            <pc:docMk/>
            <pc:sldMk cId="2336240731" sldId="313"/>
            <ac:picMk id="8" creationId="{7A1063B5-218E-4DC9-BAB4-332F3EB7B42D}"/>
          </ac:picMkLst>
        </pc:picChg>
        <pc:picChg chg="del">
          <ac:chgData name="Dora Alicia Cárdenas Rauda" userId="c5286c0f-23d9-4fbc-9121-858ad741476a" providerId="ADAL" clId="{5646AE66-1F3D-42BD-9333-CFAF840A83DF}" dt="2021-08-17T19:57:18.440" v="98" actId="21"/>
          <ac:picMkLst>
            <pc:docMk/>
            <pc:sldMk cId="2336240731" sldId="313"/>
            <ac:picMk id="10" creationId="{4218C521-9A96-48D8-9BBD-CB1020E3B798}"/>
          </ac:picMkLst>
        </pc:picChg>
        <pc:picChg chg="del">
          <ac:chgData name="Dora Alicia Cárdenas Rauda" userId="c5286c0f-23d9-4fbc-9121-858ad741476a" providerId="ADAL" clId="{5646AE66-1F3D-42BD-9333-CFAF840A83DF}" dt="2021-08-17T19:57:21.520" v="99" actId="21"/>
          <ac:picMkLst>
            <pc:docMk/>
            <pc:sldMk cId="2336240731" sldId="313"/>
            <ac:picMk id="13" creationId="{F5A31E17-F77B-42D8-A940-FFFC2D7EFFDA}"/>
          </ac:picMkLst>
        </pc:picChg>
      </pc:sldChg>
      <pc:sldChg chg="addSp delSp modSp add mod">
        <pc:chgData name="Dora Alicia Cárdenas Rauda" userId="c5286c0f-23d9-4fbc-9121-858ad741476a" providerId="ADAL" clId="{5646AE66-1F3D-42BD-9333-CFAF840A83DF}" dt="2021-08-27T21:25:12.293" v="545" actId="1076"/>
        <pc:sldMkLst>
          <pc:docMk/>
          <pc:sldMk cId="1368899993" sldId="314"/>
        </pc:sldMkLst>
        <pc:spChg chg="mod">
          <ac:chgData name="Dora Alicia Cárdenas Rauda" userId="c5286c0f-23d9-4fbc-9121-858ad741476a" providerId="ADAL" clId="{5646AE66-1F3D-42BD-9333-CFAF840A83DF}" dt="2021-08-27T21:21:56.951" v="527" actId="20577"/>
          <ac:spMkLst>
            <pc:docMk/>
            <pc:sldMk cId="1368899993" sldId="314"/>
            <ac:spMk id="2" creationId="{C007DF57-5E0B-4F20-B843-9B0A5554FB1F}"/>
          </ac:spMkLst>
        </pc:spChg>
        <pc:picChg chg="del">
          <ac:chgData name="Dora Alicia Cárdenas Rauda" userId="c5286c0f-23d9-4fbc-9121-858ad741476a" providerId="ADAL" clId="{5646AE66-1F3D-42BD-9333-CFAF840A83DF}" dt="2021-08-27T21:21:19.585" v="482" actId="478"/>
          <ac:picMkLst>
            <pc:docMk/>
            <pc:sldMk cId="1368899993" sldId="314"/>
            <ac:picMk id="6" creationId="{4EB22DF7-943E-4B29-91BF-19B73FB8957C}"/>
          </ac:picMkLst>
        </pc:picChg>
        <pc:picChg chg="add mod">
          <ac:chgData name="Dora Alicia Cárdenas Rauda" userId="c5286c0f-23d9-4fbc-9121-858ad741476a" providerId="ADAL" clId="{5646AE66-1F3D-42BD-9333-CFAF840A83DF}" dt="2021-08-27T21:23:54.420" v="538" actId="1076"/>
          <ac:picMkLst>
            <pc:docMk/>
            <pc:sldMk cId="1368899993" sldId="314"/>
            <ac:picMk id="7" creationId="{98B2322A-4072-4AA9-90C7-C66A7B87B226}"/>
          </ac:picMkLst>
        </pc:picChg>
        <pc:picChg chg="del">
          <ac:chgData name="Dora Alicia Cárdenas Rauda" userId="c5286c0f-23d9-4fbc-9121-858ad741476a" providerId="ADAL" clId="{5646AE66-1F3D-42BD-9333-CFAF840A83DF}" dt="2021-08-27T21:21:18.434" v="481" actId="478"/>
          <ac:picMkLst>
            <pc:docMk/>
            <pc:sldMk cId="1368899993" sldId="314"/>
            <ac:picMk id="8" creationId="{7A1063B5-218E-4DC9-BAB4-332F3EB7B42D}"/>
          </ac:picMkLst>
        </pc:picChg>
        <pc:picChg chg="add mod">
          <ac:chgData name="Dora Alicia Cárdenas Rauda" userId="c5286c0f-23d9-4fbc-9121-858ad741476a" providerId="ADAL" clId="{5646AE66-1F3D-42BD-9333-CFAF840A83DF}" dt="2021-08-27T21:24:58.182" v="541" actId="14100"/>
          <ac:picMkLst>
            <pc:docMk/>
            <pc:sldMk cId="1368899993" sldId="314"/>
            <ac:picMk id="10" creationId="{C247C1FC-E75B-4C18-8858-203B9BBDDC0F}"/>
          </ac:picMkLst>
        </pc:picChg>
        <pc:picChg chg="add mod">
          <ac:chgData name="Dora Alicia Cárdenas Rauda" userId="c5286c0f-23d9-4fbc-9121-858ad741476a" providerId="ADAL" clId="{5646AE66-1F3D-42BD-9333-CFAF840A83DF}" dt="2021-08-27T21:25:12.293" v="545" actId="1076"/>
          <ac:picMkLst>
            <pc:docMk/>
            <pc:sldMk cId="1368899993" sldId="314"/>
            <ac:picMk id="12" creationId="{C73E5EED-A989-4379-93B7-F90CD2D8A181}"/>
          </ac:picMkLst>
        </pc:picChg>
      </pc:sldChg>
      <pc:sldChg chg="add del">
        <pc:chgData name="Dora Alicia Cárdenas Rauda" userId="c5286c0f-23d9-4fbc-9121-858ad741476a" providerId="ADAL" clId="{5646AE66-1F3D-42BD-9333-CFAF840A83DF}" dt="2021-08-23T20:54:05.787" v="415" actId="2696"/>
        <pc:sldMkLst>
          <pc:docMk/>
          <pc:sldMk cId="2641466108" sldId="314"/>
        </pc:sldMkLst>
      </pc:sldChg>
      <pc:sldChg chg="addSp delSp modSp add mod">
        <pc:chgData name="Dora Alicia Cárdenas Rauda" userId="c5286c0f-23d9-4fbc-9121-858ad741476a" providerId="ADAL" clId="{5646AE66-1F3D-42BD-9333-CFAF840A83DF}" dt="2021-08-27T21:30:58.181" v="604" actId="1076"/>
        <pc:sldMkLst>
          <pc:docMk/>
          <pc:sldMk cId="1654431493" sldId="315"/>
        </pc:sldMkLst>
        <pc:spChg chg="mod">
          <ac:chgData name="Dora Alicia Cárdenas Rauda" userId="c5286c0f-23d9-4fbc-9121-858ad741476a" providerId="ADAL" clId="{5646AE66-1F3D-42BD-9333-CFAF840A83DF}" dt="2021-08-27T21:29:09.005" v="587" actId="20577"/>
          <ac:spMkLst>
            <pc:docMk/>
            <pc:sldMk cId="1654431493" sldId="315"/>
            <ac:spMk id="2" creationId="{C007DF57-5E0B-4F20-B843-9B0A5554FB1F}"/>
          </ac:spMkLst>
        </pc:spChg>
        <pc:picChg chg="del">
          <ac:chgData name="Dora Alicia Cárdenas Rauda" userId="c5286c0f-23d9-4fbc-9121-858ad741476a" providerId="ADAL" clId="{5646AE66-1F3D-42BD-9333-CFAF840A83DF}" dt="2021-08-27T21:27:17.788" v="549" actId="478"/>
          <ac:picMkLst>
            <pc:docMk/>
            <pc:sldMk cId="1654431493" sldId="315"/>
            <ac:picMk id="6" creationId="{8C2A2CE1-C985-4A9F-B844-067F5C2D4F83}"/>
          </ac:picMkLst>
        </pc:picChg>
        <pc:picChg chg="add mod">
          <ac:chgData name="Dora Alicia Cárdenas Rauda" userId="c5286c0f-23d9-4fbc-9121-858ad741476a" providerId="ADAL" clId="{5646AE66-1F3D-42BD-9333-CFAF840A83DF}" dt="2021-08-27T21:29:17.128" v="588" actId="1076"/>
          <ac:picMkLst>
            <pc:docMk/>
            <pc:sldMk cId="1654431493" sldId="315"/>
            <ac:picMk id="7" creationId="{960B7A18-6115-4477-AB20-CE82BFA6B10C}"/>
          </ac:picMkLst>
        </pc:picChg>
        <pc:picChg chg="del mod">
          <ac:chgData name="Dora Alicia Cárdenas Rauda" userId="c5286c0f-23d9-4fbc-9121-858ad741476a" providerId="ADAL" clId="{5646AE66-1F3D-42BD-9333-CFAF840A83DF}" dt="2021-08-27T21:27:14.277" v="548" actId="478"/>
          <ac:picMkLst>
            <pc:docMk/>
            <pc:sldMk cId="1654431493" sldId="315"/>
            <ac:picMk id="8" creationId="{12653740-B01A-48B2-B987-BE87093B6136}"/>
          </ac:picMkLst>
        </pc:picChg>
        <pc:picChg chg="add mod">
          <ac:chgData name="Dora Alicia Cárdenas Rauda" userId="c5286c0f-23d9-4fbc-9121-858ad741476a" providerId="ADAL" clId="{5646AE66-1F3D-42BD-9333-CFAF840A83DF}" dt="2021-08-27T21:30:58.181" v="604" actId="1076"/>
          <ac:picMkLst>
            <pc:docMk/>
            <pc:sldMk cId="1654431493" sldId="315"/>
            <ac:picMk id="10" creationId="{C5D2CCA1-6124-4406-B5F6-5A52A67E6A30}"/>
          </ac:picMkLst>
        </pc:picChg>
        <pc:picChg chg="add mod">
          <ac:chgData name="Dora Alicia Cárdenas Rauda" userId="c5286c0f-23d9-4fbc-9121-858ad741476a" providerId="ADAL" clId="{5646AE66-1F3D-42BD-9333-CFAF840A83DF}" dt="2021-08-27T21:30:52.627" v="603" actId="1076"/>
          <ac:picMkLst>
            <pc:docMk/>
            <pc:sldMk cId="1654431493" sldId="315"/>
            <ac:picMk id="12" creationId="{DEF69A9F-BCC3-4022-A9BC-4875DE1830FA}"/>
          </ac:picMkLst>
        </pc:picChg>
      </pc:sldChg>
    </pc:docChg>
  </pc:docChgLst>
  <pc:docChgLst>
    <pc:chgData name="Dora Alicia Cárdenas Rauda" userId="c5286c0f-23d9-4fbc-9121-858ad741476a" providerId="ADAL" clId="{8FE3DD4B-1C63-41F0-B54A-F84C05CF9ECF}"/>
    <pc:docChg chg="undo custSel addSld delSld modSld">
      <pc:chgData name="Dora Alicia Cárdenas Rauda" userId="c5286c0f-23d9-4fbc-9121-858ad741476a" providerId="ADAL" clId="{8FE3DD4B-1C63-41F0-B54A-F84C05CF9ECF}" dt="2021-07-02T16:52:02.856" v="574" actId="1076"/>
      <pc:docMkLst>
        <pc:docMk/>
      </pc:docMkLst>
      <pc:sldChg chg="modSp mod">
        <pc:chgData name="Dora Alicia Cárdenas Rauda" userId="c5286c0f-23d9-4fbc-9121-858ad741476a" providerId="ADAL" clId="{8FE3DD4B-1C63-41F0-B54A-F84C05CF9ECF}" dt="2021-07-01T17:38:30.304" v="42" actId="14100"/>
        <pc:sldMkLst>
          <pc:docMk/>
          <pc:sldMk cId="868027043" sldId="256"/>
        </pc:sldMkLst>
        <pc:spChg chg="mod">
          <ac:chgData name="Dora Alicia Cárdenas Rauda" userId="c5286c0f-23d9-4fbc-9121-858ad741476a" providerId="ADAL" clId="{8FE3DD4B-1C63-41F0-B54A-F84C05CF9ECF}" dt="2021-07-01T17:38:02.033" v="1" actId="20577"/>
          <ac:spMkLst>
            <pc:docMk/>
            <pc:sldMk cId="868027043" sldId="256"/>
            <ac:spMk id="2" creationId="{00000000-0000-0000-0000-000000000000}"/>
          </ac:spMkLst>
        </pc:spChg>
        <pc:spChg chg="mod">
          <ac:chgData name="Dora Alicia Cárdenas Rauda" userId="c5286c0f-23d9-4fbc-9121-858ad741476a" providerId="ADAL" clId="{8FE3DD4B-1C63-41F0-B54A-F84C05CF9ECF}" dt="2021-07-01T17:38:30.304" v="42" actId="14100"/>
          <ac:spMkLst>
            <pc:docMk/>
            <pc:sldMk cId="868027043" sldId="256"/>
            <ac:spMk id="3" creationId="{00000000-0000-0000-0000-000000000000}"/>
          </ac:spMkLst>
        </pc:spChg>
      </pc:sldChg>
      <pc:sldChg chg="addSp delSp modSp mod">
        <pc:chgData name="Dora Alicia Cárdenas Rauda" userId="c5286c0f-23d9-4fbc-9121-858ad741476a" providerId="ADAL" clId="{8FE3DD4B-1C63-41F0-B54A-F84C05CF9ECF}" dt="2021-07-01T17:52:15.991" v="157" actId="1076"/>
        <pc:sldMkLst>
          <pc:docMk/>
          <pc:sldMk cId="1859134413" sldId="260"/>
        </pc:sldMkLst>
        <pc:picChg chg="del">
          <ac:chgData name="Dora Alicia Cárdenas Rauda" userId="c5286c0f-23d9-4fbc-9121-858ad741476a" providerId="ADAL" clId="{8FE3DD4B-1C63-41F0-B54A-F84C05CF9ECF}" dt="2021-07-01T17:38:44.114" v="43" actId="478"/>
          <ac:picMkLst>
            <pc:docMk/>
            <pc:sldMk cId="1859134413" sldId="260"/>
            <ac:picMk id="4" creationId="{C6FE6D47-B528-4A34-B0C1-F72DABDB1B2C}"/>
          </ac:picMkLst>
        </pc:picChg>
        <pc:picChg chg="del">
          <ac:chgData name="Dora Alicia Cárdenas Rauda" userId="c5286c0f-23d9-4fbc-9121-858ad741476a" providerId="ADAL" clId="{8FE3DD4B-1C63-41F0-B54A-F84C05CF9ECF}" dt="2021-07-01T17:38:44.863" v="44" actId="478"/>
          <ac:picMkLst>
            <pc:docMk/>
            <pc:sldMk cId="1859134413" sldId="260"/>
            <ac:picMk id="7" creationId="{2A131FF8-98FA-4973-8533-2884AE10E4D7}"/>
          </ac:picMkLst>
        </pc:picChg>
        <pc:picChg chg="add mod">
          <ac:chgData name="Dora Alicia Cárdenas Rauda" userId="c5286c0f-23d9-4fbc-9121-858ad741476a" providerId="ADAL" clId="{8FE3DD4B-1C63-41F0-B54A-F84C05CF9ECF}" dt="2021-07-01T17:51:23.132" v="150" actId="1076"/>
          <ac:picMkLst>
            <pc:docMk/>
            <pc:sldMk cId="1859134413" sldId="260"/>
            <ac:picMk id="8" creationId="{9F0357A0-B831-4B9F-8DBC-E299BD06D0EA}"/>
          </ac:picMkLst>
        </pc:picChg>
        <pc:picChg chg="del">
          <ac:chgData name="Dora Alicia Cárdenas Rauda" userId="c5286c0f-23d9-4fbc-9121-858ad741476a" providerId="ADAL" clId="{8FE3DD4B-1C63-41F0-B54A-F84C05CF9ECF}" dt="2021-07-01T17:38:45.585" v="45" actId="478"/>
          <ac:picMkLst>
            <pc:docMk/>
            <pc:sldMk cId="1859134413" sldId="260"/>
            <ac:picMk id="9" creationId="{F18E04D8-FF9D-4E0A-9770-094E3C64291D}"/>
          </ac:picMkLst>
        </pc:picChg>
        <pc:picChg chg="add mod">
          <ac:chgData name="Dora Alicia Cárdenas Rauda" userId="c5286c0f-23d9-4fbc-9121-858ad741476a" providerId="ADAL" clId="{8FE3DD4B-1C63-41F0-B54A-F84C05CF9ECF}" dt="2021-07-01T17:51:48.702" v="154" actId="1076"/>
          <ac:picMkLst>
            <pc:docMk/>
            <pc:sldMk cId="1859134413" sldId="260"/>
            <ac:picMk id="11" creationId="{7C99C198-0914-49A7-B965-407AA66D091A}"/>
          </ac:picMkLst>
        </pc:picChg>
        <pc:picChg chg="add mod">
          <ac:chgData name="Dora Alicia Cárdenas Rauda" userId="c5286c0f-23d9-4fbc-9121-858ad741476a" providerId="ADAL" clId="{8FE3DD4B-1C63-41F0-B54A-F84C05CF9ECF}" dt="2021-07-01T17:52:15.991" v="157" actId="1076"/>
          <ac:picMkLst>
            <pc:docMk/>
            <pc:sldMk cId="1859134413" sldId="260"/>
            <ac:picMk id="13" creationId="{9BBACD39-3AB1-4CD9-9E86-C4D2184BA560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17:53:43.040" v="160" actId="14100"/>
        <pc:sldMkLst>
          <pc:docMk/>
          <pc:sldMk cId="2779536375" sldId="261"/>
        </pc:sldMkLst>
        <pc:picChg chg="add mod">
          <ac:chgData name="Dora Alicia Cárdenas Rauda" userId="c5286c0f-23d9-4fbc-9121-858ad741476a" providerId="ADAL" clId="{8FE3DD4B-1C63-41F0-B54A-F84C05CF9ECF}" dt="2021-07-01T17:53:43.040" v="160" actId="14100"/>
          <ac:picMkLst>
            <pc:docMk/>
            <pc:sldMk cId="2779536375" sldId="261"/>
            <ac:picMk id="6" creationId="{E090F65D-AE15-4B42-84D1-0BA3767AFF5B}"/>
          </ac:picMkLst>
        </pc:picChg>
        <pc:picChg chg="del">
          <ac:chgData name="Dora Alicia Cárdenas Rauda" userId="c5286c0f-23d9-4fbc-9121-858ad741476a" providerId="ADAL" clId="{8FE3DD4B-1C63-41F0-B54A-F84C05CF9ECF}" dt="2021-07-01T17:38:49.095" v="46" actId="478"/>
          <ac:picMkLst>
            <pc:docMk/>
            <pc:sldMk cId="2779536375" sldId="261"/>
            <ac:picMk id="8" creationId="{D446D0FC-82CB-4248-A720-2F52A131D3B4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18:00:09.999" v="170" actId="1076"/>
        <pc:sldMkLst>
          <pc:docMk/>
          <pc:sldMk cId="2237863229" sldId="262"/>
        </pc:sldMkLst>
        <pc:picChg chg="add mod">
          <ac:chgData name="Dora Alicia Cárdenas Rauda" userId="c5286c0f-23d9-4fbc-9121-858ad741476a" providerId="ADAL" clId="{8FE3DD4B-1C63-41F0-B54A-F84C05CF9ECF}" dt="2021-07-01T17:59:29.537" v="164" actId="1076"/>
          <ac:picMkLst>
            <pc:docMk/>
            <pc:sldMk cId="2237863229" sldId="262"/>
            <ac:picMk id="6" creationId="{9B453D54-C2D7-4A87-8FA0-DA03BDA2A529}"/>
          </ac:picMkLst>
        </pc:picChg>
        <pc:picChg chg="add mod">
          <ac:chgData name="Dora Alicia Cárdenas Rauda" userId="c5286c0f-23d9-4fbc-9121-858ad741476a" providerId="ADAL" clId="{8FE3DD4B-1C63-41F0-B54A-F84C05CF9ECF}" dt="2021-07-01T17:59:51.137" v="167" actId="1076"/>
          <ac:picMkLst>
            <pc:docMk/>
            <pc:sldMk cId="2237863229" sldId="262"/>
            <ac:picMk id="8" creationId="{75A1611E-BF19-4B6B-8C69-CCE5AE0BEA55}"/>
          </ac:picMkLst>
        </pc:picChg>
        <pc:picChg chg="del">
          <ac:chgData name="Dora Alicia Cárdenas Rauda" userId="c5286c0f-23d9-4fbc-9121-858ad741476a" providerId="ADAL" clId="{8FE3DD4B-1C63-41F0-B54A-F84C05CF9ECF}" dt="2021-07-01T17:38:58.513" v="47" actId="478"/>
          <ac:picMkLst>
            <pc:docMk/>
            <pc:sldMk cId="2237863229" sldId="262"/>
            <ac:picMk id="9" creationId="{8D6A5FA2-686F-48B3-B1DB-2725D949A1D0}"/>
          </ac:picMkLst>
        </pc:picChg>
        <pc:picChg chg="add mod">
          <ac:chgData name="Dora Alicia Cárdenas Rauda" userId="c5286c0f-23d9-4fbc-9121-858ad741476a" providerId="ADAL" clId="{8FE3DD4B-1C63-41F0-B54A-F84C05CF9ECF}" dt="2021-07-01T18:00:09.999" v="170" actId="1076"/>
          <ac:picMkLst>
            <pc:docMk/>
            <pc:sldMk cId="2237863229" sldId="262"/>
            <ac:picMk id="11" creationId="{E5B022E4-F0EE-46C5-9624-CABE7FF2D816}"/>
          </ac:picMkLst>
        </pc:picChg>
        <pc:picChg chg="del">
          <ac:chgData name="Dora Alicia Cárdenas Rauda" userId="c5286c0f-23d9-4fbc-9121-858ad741476a" providerId="ADAL" clId="{8FE3DD4B-1C63-41F0-B54A-F84C05CF9ECF}" dt="2021-07-01T17:38:59.159" v="48" actId="478"/>
          <ac:picMkLst>
            <pc:docMk/>
            <pc:sldMk cId="2237863229" sldId="262"/>
            <ac:picMk id="13" creationId="{199525B7-B6A6-434E-BCF1-6A46F17120CA}"/>
          </ac:picMkLst>
        </pc:picChg>
        <pc:picChg chg="del">
          <ac:chgData name="Dora Alicia Cárdenas Rauda" userId="c5286c0f-23d9-4fbc-9121-858ad741476a" providerId="ADAL" clId="{8FE3DD4B-1C63-41F0-B54A-F84C05CF9ECF}" dt="2021-07-01T17:38:59.963" v="49" actId="478"/>
          <ac:picMkLst>
            <pc:docMk/>
            <pc:sldMk cId="2237863229" sldId="262"/>
            <ac:picMk id="15" creationId="{F0D0FD5A-33A7-4CD1-8192-6DB6370DA2AC}"/>
          </ac:picMkLst>
        </pc:picChg>
      </pc:sldChg>
      <pc:sldChg chg="delSp del mod">
        <pc:chgData name="Dora Alicia Cárdenas Rauda" userId="c5286c0f-23d9-4fbc-9121-858ad741476a" providerId="ADAL" clId="{8FE3DD4B-1C63-41F0-B54A-F84C05CF9ECF}" dt="2021-07-01T18:01:27.707" v="171" actId="2696"/>
        <pc:sldMkLst>
          <pc:docMk/>
          <pc:sldMk cId="3644274375" sldId="263"/>
        </pc:sldMkLst>
        <pc:picChg chg="del">
          <ac:chgData name="Dora Alicia Cárdenas Rauda" userId="c5286c0f-23d9-4fbc-9121-858ad741476a" providerId="ADAL" clId="{8FE3DD4B-1C63-41F0-B54A-F84C05CF9ECF}" dt="2021-07-01T17:39:02.202" v="50" actId="478"/>
          <ac:picMkLst>
            <pc:docMk/>
            <pc:sldMk cId="3644274375" sldId="263"/>
            <ac:picMk id="8" creationId="{02D07ED4-A486-4AD9-92DF-B71812D554F9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18:03:41.687" v="183" actId="1076"/>
        <pc:sldMkLst>
          <pc:docMk/>
          <pc:sldMk cId="3778168167" sldId="264"/>
        </pc:sldMkLst>
        <pc:picChg chg="add mod">
          <ac:chgData name="Dora Alicia Cárdenas Rauda" userId="c5286c0f-23d9-4fbc-9121-858ad741476a" providerId="ADAL" clId="{8FE3DD4B-1C63-41F0-B54A-F84C05CF9ECF}" dt="2021-07-01T18:03:18.467" v="177" actId="1076"/>
          <ac:picMkLst>
            <pc:docMk/>
            <pc:sldMk cId="3778168167" sldId="264"/>
            <ac:picMk id="6" creationId="{941B8A55-46BF-48A2-AE75-8A474BA3FD68}"/>
          </ac:picMkLst>
        </pc:picChg>
        <pc:picChg chg="del">
          <ac:chgData name="Dora Alicia Cárdenas Rauda" userId="c5286c0f-23d9-4fbc-9121-858ad741476a" providerId="ADAL" clId="{8FE3DD4B-1C63-41F0-B54A-F84C05CF9ECF}" dt="2021-07-01T17:39:05.559" v="51" actId="478"/>
          <ac:picMkLst>
            <pc:docMk/>
            <pc:sldMk cId="3778168167" sldId="264"/>
            <ac:picMk id="7" creationId="{98200976-9A5D-45E0-9A69-6AD1FE89FD79}"/>
          </ac:picMkLst>
        </pc:picChg>
        <pc:picChg chg="del">
          <ac:chgData name="Dora Alicia Cárdenas Rauda" userId="c5286c0f-23d9-4fbc-9121-858ad741476a" providerId="ADAL" clId="{8FE3DD4B-1C63-41F0-B54A-F84C05CF9ECF}" dt="2021-07-01T17:39:06.199" v="52" actId="478"/>
          <ac:picMkLst>
            <pc:docMk/>
            <pc:sldMk cId="3778168167" sldId="264"/>
            <ac:picMk id="9" creationId="{2AF29A96-4D79-4F9B-9D5E-49994CDD5D18}"/>
          </ac:picMkLst>
        </pc:picChg>
        <pc:picChg chg="add mod">
          <ac:chgData name="Dora Alicia Cárdenas Rauda" userId="c5286c0f-23d9-4fbc-9121-858ad741476a" providerId="ADAL" clId="{8FE3DD4B-1C63-41F0-B54A-F84C05CF9ECF}" dt="2021-07-01T18:03:23.864" v="180" actId="1076"/>
          <ac:picMkLst>
            <pc:docMk/>
            <pc:sldMk cId="3778168167" sldId="264"/>
            <ac:picMk id="10" creationId="{6C232767-3444-45CD-B823-D298F0BAE098}"/>
          </ac:picMkLst>
        </pc:picChg>
        <pc:picChg chg="del">
          <ac:chgData name="Dora Alicia Cárdenas Rauda" userId="c5286c0f-23d9-4fbc-9121-858ad741476a" providerId="ADAL" clId="{8FE3DD4B-1C63-41F0-B54A-F84C05CF9ECF}" dt="2021-07-01T17:39:06.863" v="53" actId="478"/>
          <ac:picMkLst>
            <pc:docMk/>
            <pc:sldMk cId="3778168167" sldId="264"/>
            <ac:picMk id="11" creationId="{C3C9A824-490A-4065-8363-DE5CB19D62F0}"/>
          </ac:picMkLst>
        </pc:picChg>
        <pc:picChg chg="add mod">
          <ac:chgData name="Dora Alicia Cárdenas Rauda" userId="c5286c0f-23d9-4fbc-9121-858ad741476a" providerId="ADAL" clId="{8FE3DD4B-1C63-41F0-B54A-F84C05CF9ECF}" dt="2021-07-01T18:03:41.687" v="183" actId="1076"/>
          <ac:picMkLst>
            <pc:docMk/>
            <pc:sldMk cId="3778168167" sldId="264"/>
            <ac:picMk id="13" creationId="{928F51AB-6629-4060-9354-A2AC10FCC69D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18:04:38.576" v="188" actId="1076"/>
        <pc:sldMkLst>
          <pc:docMk/>
          <pc:sldMk cId="2740046443" sldId="265"/>
        </pc:sldMkLst>
        <pc:picChg chg="add mod">
          <ac:chgData name="Dora Alicia Cárdenas Rauda" userId="c5286c0f-23d9-4fbc-9121-858ad741476a" providerId="ADAL" clId="{8FE3DD4B-1C63-41F0-B54A-F84C05CF9ECF}" dt="2021-07-01T18:04:38.576" v="188" actId="1076"/>
          <ac:picMkLst>
            <pc:docMk/>
            <pc:sldMk cId="2740046443" sldId="265"/>
            <ac:picMk id="6" creationId="{EDBFEF03-5D16-4221-B30B-7C2BDB20A437}"/>
          </ac:picMkLst>
        </pc:picChg>
        <pc:picChg chg="del">
          <ac:chgData name="Dora Alicia Cárdenas Rauda" userId="c5286c0f-23d9-4fbc-9121-858ad741476a" providerId="ADAL" clId="{8FE3DD4B-1C63-41F0-B54A-F84C05CF9ECF}" dt="2021-07-01T17:39:12.782" v="54" actId="478"/>
          <ac:picMkLst>
            <pc:docMk/>
            <pc:sldMk cId="2740046443" sldId="265"/>
            <ac:picMk id="10" creationId="{CA9E17CF-9929-4CF7-B083-341007227AC6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0:12:14.344" v="198" actId="1076"/>
        <pc:sldMkLst>
          <pc:docMk/>
          <pc:sldMk cId="429032694" sldId="266"/>
        </pc:sldMkLst>
        <pc:picChg chg="add mod">
          <ac:chgData name="Dora Alicia Cárdenas Rauda" userId="c5286c0f-23d9-4fbc-9121-858ad741476a" providerId="ADAL" clId="{8FE3DD4B-1C63-41F0-B54A-F84C05CF9ECF}" dt="2021-07-01T20:10:56.945" v="192" actId="1076"/>
          <ac:picMkLst>
            <pc:docMk/>
            <pc:sldMk cId="429032694" sldId="266"/>
            <ac:picMk id="6" creationId="{D70AD27E-3133-4E4C-A3A9-82DEDBC8A478}"/>
          </ac:picMkLst>
        </pc:picChg>
        <pc:picChg chg="del">
          <ac:chgData name="Dora Alicia Cárdenas Rauda" userId="c5286c0f-23d9-4fbc-9121-858ad741476a" providerId="ADAL" clId="{8FE3DD4B-1C63-41F0-B54A-F84C05CF9ECF}" dt="2021-07-01T17:39:16.391" v="55" actId="478"/>
          <ac:picMkLst>
            <pc:docMk/>
            <pc:sldMk cId="429032694" sldId="266"/>
            <ac:picMk id="7" creationId="{6DF87D43-3C12-4938-83F9-F531F2CBEF35}"/>
          </ac:picMkLst>
        </pc:picChg>
        <pc:picChg chg="del">
          <ac:chgData name="Dora Alicia Cárdenas Rauda" userId="c5286c0f-23d9-4fbc-9121-858ad741476a" providerId="ADAL" clId="{8FE3DD4B-1C63-41F0-B54A-F84C05CF9ECF}" dt="2021-07-01T17:39:17.009" v="56" actId="478"/>
          <ac:picMkLst>
            <pc:docMk/>
            <pc:sldMk cId="429032694" sldId="266"/>
            <ac:picMk id="9" creationId="{D0B6D7A4-2900-4032-B40B-84C6FB3E1DF9}"/>
          </ac:picMkLst>
        </pc:picChg>
        <pc:picChg chg="add mod">
          <ac:chgData name="Dora Alicia Cárdenas Rauda" userId="c5286c0f-23d9-4fbc-9121-858ad741476a" providerId="ADAL" clId="{8FE3DD4B-1C63-41F0-B54A-F84C05CF9ECF}" dt="2021-07-01T20:11:19.205" v="195" actId="1076"/>
          <ac:picMkLst>
            <pc:docMk/>
            <pc:sldMk cId="429032694" sldId="266"/>
            <ac:picMk id="10" creationId="{D3625A96-C6F8-4D3D-A265-9C55C9E0D825}"/>
          </ac:picMkLst>
        </pc:picChg>
        <pc:picChg chg="del">
          <ac:chgData name="Dora Alicia Cárdenas Rauda" userId="c5286c0f-23d9-4fbc-9121-858ad741476a" providerId="ADAL" clId="{8FE3DD4B-1C63-41F0-B54A-F84C05CF9ECF}" dt="2021-07-01T17:39:17.633" v="57" actId="478"/>
          <ac:picMkLst>
            <pc:docMk/>
            <pc:sldMk cId="429032694" sldId="266"/>
            <ac:picMk id="11" creationId="{CFF2F96A-AAA8-4C62-AB99-13B7ABD25F55}"/>
          </ac:picMkLst>
        </pc:picChg>
        <pc:picChg chg="add mod">
          <ac:chgData name="Dora Alicia Cárdenas Rauda" userId="c5286c0f-23d9-4fbc-9121-858ad741476a" providerId="ADAL" clId="{8FE3DD4B-1C63-41F0-B54A-F84C05CF9ECF}" dt="2021-07-01T20:12:14.344" v="198" actId="1076"/>
          <ac:picMkLst>
            <pc:docMk/>
            <pc:sldMk cId="429032694" sldId="266"/>
            <ac:picMk id="13" creationId="{AF5D383C-A2F3-4932-B60E-00D9DF3798B3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0:14:33.824" v="202" actId="1076"/>
        <pc:sldMkLst>
          <pc:docMk/>
          <pc:sldMk cId="2912928325" sldId="267"/>
        </pc:sldMkLst>
        <pc:picChg chg="add mod">
          <ac:chgData name="Dora Alicia Cárdenas Rauda" userId="c5286c0f-23d9-4fbc-9121-858ad741476a" providerId="ADAL" clId="{8FE3DD4B-1C63-41F0-B54A-F84C05CF9ECF}" dt="2021-07-01T20:14:33.824" v="202" actId="1076"/>
          <ac:picMkLst>
            <pc:docMk/>
            <pc:sldMk cId="2912928325" sldId="267"/>
            <ac:picMk id="6" creationId="{B152D6E5-E198-4197-9BF0-B03CAA104091}"/>
          </ac:picMkLst>
        </pc:picChg>
        <pc:picChg chg="del">
          <ac:chgData name="Dora Alicia Cárdenas Rauda" userId="c5286c0f-23d9-4fbc-9121-858ad741476a" providerId="ADAL" clId="{8FE3DD4B-1C63-41F0-B54A-F84C05CF9ECF}" dt="2021-07-01T17:39:19.150" v="58" actId="478"/>
          <ac:picMkLst>
            <pc:docMk/>
            <pc:sldMk cId="2912928325" sldId="267"/>
            <ac:picMk id="10" creationId="{37156D6B-613E-47D5-9480-8A8BAC1E5B97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0:19:32.334" v="212" actId="1076"/>
        <pc:sldMkLst>
          <pc:docMk/>
          <pc:sldMk cId="4031625665" sldId="268"/>
        </pc:sldMkLst>
        <pc:picChg chg="del">
          <ac:chgData name="Dora Alicia Cárdenas Rauda" userId="c5286c0f-23d9-4fbc-9121-858ad741476a" providerId="ADAL" clId="{8FE3DD4B-1C63-41F0-B54A-F84C05CF9ECF}" dt="2021-07-01T17:39:21.257" v="59" actId="478"/>
          <ac:picMkLst>
            <pc:docMk/>
            <pc:sldMk cId="4031625665" sldId="268"/>
            <ac:picMk id="6" creationId="{B727C4CE-8365-40A0-AC1A-33CC2F56E847}"/>
          </ac:picMkLst>
        </pc:picChg>
        <pc:picChg chg="add mod">
          <ac:chgData name="Dora Alicia Cárdenas Rauda" userId="c5286c0f-23d9-4fbc-9121-858ad741476a" providerId="ADAL" clId="{8FE3DD4B-1C63-41F0-B54A-F84C05CF9ECF}" dt="2021-07-01T20:18:32.414" v="206" actId="1076"/>
          <ac:picMkLst>
            <pc:docMk/>
            <pc:sldMk cId="4031625665" sldId="268"/>
            <ac:picMk id="7" creationId="{31F04542-4AFE-4160-B1A4-77A3622AEB4A}"/>
          </ac:picMkLst>
        </pc:picChg>
        <pc:picChg chg="del">
          <ac:chgData name="Dora Alicia Cárdenas Rauda" userId="c5286c0f-23d9-4fbc-9121-858ad741476a" providerId="ADAL" clId="{8FE3DD4B-1C63-41F0-B54A-F84C05CF9ECF}" dt="2021-07-01T17:39:21.922" v="60" actId="478"/>
          <ac:picMkLst>
            <pc:docMk/>
            <pc:sldMk cId="4031625665" sldId="268"/>
            <ac:picMk id="8" creationId="{739ABC50-A898-4EE1-996C-ADBF7A9EC5FB}"/>
          </ac:picMkLst>
        </pc:picChg>
        <pc:picChg chg="add mod">
          <ac:chgData name="Dora Alicia Cárdenas Rauda" userId="c5286c0f-23d9-4fbc-9121-858ad741476a" providerId="ADAL" clId="{8FE3DD4B-1C63-41F0-B54A-F84C05CF9ECF}" dt="2021-07-01T20:18:59.954" v="209" actId="1076"/>
          <ac:picMkLst>
            <pc:docMk/>
            <pc:sldMk cId="4031625665" sldId="268"/>
            <ac:picMk id="10" creationId="{2CD51B46-343A-45C4-A677-A943845D2780}"/>
          </ac:picMkLst>
        </pc:picChg>
        <pc:picChg chg="del">
          <ac:chgData name="Dora Alicia Cárdenas Rauda" userId="c5286c0f-23d9-4fbc-9121-858ad741476a" providerId="ADAL" clId="{8FE3DD4B-1C63-41F0-B54A-F84C05CF9ECF}" dt="2021-07-01T17:39:22.709" v="61" actId="478"/>
          <ac:picMkLst>
            <pc:docMk/>
            <pc:sldMk cId="4031625665" sldId="268"/>
            <ac:picMk id="11" creationId="{EDFDCBF7-A2AD-4199-B049-9400442611D1}"/>
          </ac:picMkLst>
        </pc:picChg>
        <pc:picChg chg="add mod">
          <ac:chgData name="Dora Alicia Cárdenas Rauda" userId="c5286c0f-23d9-4fbc-9121-858ad741476a" providerId="ADAL" clId="{8FE3DD4B-1C63-41F0-B54A-F84C05CF9ECF}" dt="2021-07-01T20:19:32.334" v="212" actId="1076"/>
          <ac:picMkLst>
            <pc:docMk/>
            <pc:sldMk cId="4031625665" sldId="268"/>
            <ac:picMk id="13" creationId="{EDAF5DD0-5EE0-40DF-854D-C379521022AF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0:20:32.664" v="216" actId="1076"/>
        <pc:sldMkLst>
          <pc:docMk/>
          <pc:sldMk cId="2235443173" sldId="269"/>
        </pc:sldMkLst>
        <pc:picChg chg="add mod">
          <ac:chgData name="Dora Alicia Cárdenas Rauda" userId="c5286c0f-23d9-4fbc-9121-858ad741476a" providerId="ADAL" clId="{8FE3DD4B-1C63-41F0-B54A-F84C05CF9ECF}" dt="2021-07-01T20:20:32.664" v="216" actId="1076"/>
          <ac:picMkLst>
            <pc:docMk/>
            <pc:sldMk cId="2235443173" sldId="269"/>
            <ac:picMk id="6" creationId="{24D959A2-B8E0-48C2-9F9A-347655BDB996}"/>
          </ac:picMkLst>
        </pc:picChg>
        <pc:picChg chg="del">
          <ac:chgData name="Dora Alicia Cárdenas Rauda" userId="c5286c0f-23d9-4fbc-9121-858ad741476a" providerId="ADAL" clId="{8FE3DD4B-1C63-41F0-B54A-F84C05CF9ECF}" dt="2021-07-01T17:39:30.230" v="62" actId="478"/>
          <ac:picMkLst>
            <pc:docMk/>
            <pc:sldMk cId="2235443173" sldId="269"/>
            <ac:picMk id="7" creationId="{334E2BFF-80DF-4C29-AB47-1B53208585A8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0:22:31.333" v="228" actId="1076"/>
        <pc:sldMkLst>
          <pc:docMk/>
          <pc:sldMk cId="3429301826" sldId="271"/>
        </pc:sldMkLst>
        <pc:picChg chg="del">
          <ac:chgData name="Dora Alicia Cárdenas Rauda" userId="c5286c0f-23d9-4fbc-9121-858ad741476a" providerId="ADAL" clId="{8FE3DD4B-1C63-41F0-B54A-F84C05CF9ECF}" dt="2021-07-01T17:39:34.326" v="63" actId="478"/>
          <ac:picMkLst>
            <pc:docMk/>
            <pc:sldMk cId="3429301826" sldId="271"/>
            <ac:picMk id="6" creationId="{9A82E0DD-86A0-44AF-83D9-E9851536FBD5}"/>
          </ac:picMkLst>
        </pc:picChg>
        <pc:picChg chg="add mod">
          <ac:chgData name="Dora Alicia Cárdenas Rauda" userId="c5286c0f-23d9-4fbc-9121-858ad741476a" providerId="ADAL" clId="{8FE3DD4B-1C63-41F0-B54A-F84C05CF9ECF}" dt="2021-07-01T20:21:40.894" v="220" actId="1076"/>
          <ac:picMkLst>
            <pc:docMk/>
            <pc:sldMk cId="3429301826" sldId="271"/>
            <ac:picMk id="7" creationId="{848C3044-D721-4E87-9975-9E01B95B89B2}"/>
          </ac:picMkLst>
        </pc:picChg>
        <pc:picChg chg="del">
          <ac:chgData name="Dora Alicia Cárdenas Rauda" userId="c5286c0f-23d9-4fbc-9121-858ad741476a" providerId="ADAL" clId="{8FE3DD4B-1C63-41F0-B54A-F84C05CF9ECF}" dt="2021-07-01T17:39:35.130" v="64" actId="478"/>
          <ac:picMkLst>
            <pc:docMk/>
            <pc:sldMk cId="3429301826" sldId="271"/>
            <ac:picMk id="8" creationId="{D21F58C9-FFEC-4CE6-884E-FF8C26E71074}"/>
          </ac:picMkLst>
        </pc:picChg>
        <pc:picChg chg="del">
          <ac:chgData name="Dora Alicia Cárdenas Rauda" userId="c5286c0f-23d9-4fbc-9121-858ad741476a" providerId="ADAL" clId="{8FE3DD4B-1C63-41F0-B54A-F84C05CF9ECF}" dt="2021-07-01T17:39:35.884" v="65" actId="478"/>
          <ac:picMkLst>
            <pc:docMk/>
            <pc:sldMk cId="3429301826" sldId="271"/>
            <ac:picMk id="10" creationId="{7FA53319-B663-4360-AD92-E2419C4D25B8}"/>
          </ac:picMkLst>
        </pc:picChg>
        <pc:picChg chg="add mod">
          <ac:chgData name="Dora Alicia Cárdenas Rauda" userId="c5286c0f-23d9-4fbc-9121-858ad741476a" providerId="ADAL" clId="{8FE3DD4B-1C63-41F0-B54A-F84C05CF9ECF}" dt="2021-07-01T20:22:09.954" v="225" actId="1076"/>
          <ac:picMkLst>
            <pc:docMk/>
            <pc:sldMk cId="3429301826" sldId="271"/>
            <ac:picMk id="11" creationId="{D8D3F692-EDB8-41A0-B576-B1C5613D4C83}"/>
          </ac:picMkLst>
        </pc:picChg>
        <pc:picChg chg="add mod">
          <ac:chgData name="Dora Alicia Cárdenas Rauda" userId="c5286c0f-23d9-4fbc-9121-858ad741476a" providerId="ADAL" clId="{8FE3DD4B-1C63-41F0-B54A-F84C05CF9ECF}" dt="2021-07-01T20:22:31.333" v="228" actId="1076"/>
          <ac:picMkLst>
            <pc:docMk/>
            <pc:sldMk cId="3429301826" sldId="271"/>
            <ac:picMk id="13" creationId="{197744ED-5AEA-42E4-8013-EC28FFE18DDF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0:23:48.462" v="232" actId="1076"/>
        <pc:sldMkLst>
          <pc:docMk/>
          <pc:sldMk cId="2089235245" sldId="272"/>
        </pc:sldMkLst>
        <pc:picChg chg="add mod">
          <ac:chgData name="Dora Alicia Cárdenas Rauda" userId="c5286c0f-23d9-4fbc-9121-858ad741476a" providerId="ADAL" clId="{8FE3DD4B-1C63-41F0-B54A-F84C05CF9ECF}" dt="2021-07-01T20:23:48.462" v="232" actId="1076"/>
          <ac:picMkLst>
            <pc:docMk/>
            <pc:sldMk cId="2089235245" sldId="272"/>
            <ac:picMk id="6" creationId="{0DD279F1-A736-4985-9B74-C7DB8AEB9B73}"/>
          </ac:picMkLst>
        </pc:picChg>
        <pc:picChg chg="del">
          <ac:chgData name="Dora Alicia Cárdenas Rauda" userId="c5286c0f-23d9-4fbc-9121-858ad741476a" providerId="ADAL" clId="{8FE3DD4B-1C63-41F0-B54A-F84C05CF9ECF}" dt="2021-07-01T17:39:37.667" v="66" actId="478"/>
          <ac:picMkLst>
            <pc:docMk/>
            <pc:sldMk cId="2089235245" sldId="272"/>
            <ac:picMk id="7" creationId="{149A8664-F98C-4E2F-AE7C-516593A9E574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0:28:35.698" v="244" actId="1076"/>
        <pc:sldMkLst>
          <pc:docMk/>
          <pc:sldMk cId="3065664656" sldId="273"/>
        </pc:sldMkLst>
        <pc:picChg chg="del">
          <ac:chgData name="Dora Alicia Cárdenas Rauda" userId="c5286c0f-23d9-4fbc-9121-858ad741476a" providerId="ADAL" clId="{8FE3DD4B-1C63-41F0-B54A-F84C05CF9ECF}" dt="2021-07-01T17:39:43.682" v="67" actId="478"/>
          <ac:picMkLst>
            <pc:docMk/>
            <pc:sldMk cId="3065664656" sldId="273"/>
            <ac:picMk id="6" creationId="{9C6BC999-FB09-4E1D-A0DA-734D43ABFDD1}"/>
          </ac:picMkLst>
        </pc:picChg>
        <pc:picChg chg="add mod">
          <ac:chgData name="Dora Alicia Cárdenas Rauda" userId="c5286c0f-23d9-4fbc-9121-858ad741476a" providerId="ADAL" clId="{8FE3DD4B-1C63-41F0-B54A-F84C05CF9ECF}" dt="2021-07-01T20:25:20.994" v="236" actId="1076"/>
          <ac:picMkLst>
            <pc:docMk/>
            <pc:sldMk cId="3065664656" sldId="273"/>
            <ac:picMk id="7" creationId="{1ECB2A2D-3AA4-450D-9A63-6F293E406DAF}"/>
          </ac:picMkLst>
        </pc:picChg>
        <pc:picChg chg="del">
          <ac:chgData name="Dora Alicia Cárdenas Rauda" userId="c5286c0f-23d9-4fbc-9121-858ad741476a" providerId="ADAL" clId="{8FE3DD4B-1C63-41F0-B54A-F84C05CF9ECF}" dt="2021-07-01T17:39:44.322" v="68" actId="478"/>
          <ac:picMkLst>
            <pc:docMk/>
            <pc:sldMk cId="3065664656" sldId="273"/>
            <ac:picMk id="9" creationId="{503A9B78-0E23-4576-BFA9-37E86AABD1A0}"/>
          </ac:picMkLst>
        </pc:picChg>
        <pc:picChg chg="add mod">
          <ac:chgData name="Dora Alicia Cárdenas Rauda" userId="c5286c0f-23d9-4fbc-9121-858ad741476a" providerId="ADAL" clId="{8FE3DD4B-1C63-41F0-B54A-F84C05CF9ECF}" dt="2021-07-01T20:25:40.200" v="239" actId="1076"/>
          <ac:picMkLst>
            <pc:docMk/>
            <pc:sldMk cId="3065664656" sldId="273"/>
            <ac:picMk id="10" creationId="{CAB17B30-794B-4524-B257-EB29C509421C}"/>
          </ac:picMkLst>
        </pc:picChg>
        <pc:picChg chg="del">
          <ac:chgData name="Dora Alicia Cárdenas Rauda" userId="c5286c0f-23d9-4fbc-9121-858ad741476a" providerId="ADAL" clId="{8FE3DD4B-1C63-41F0-B54A-F84C05CF9ECF}" dt="2021-07-01T17:39:45.009" v="69" actId="478"/>
          <ac:picMkLst>
            <pc:docMk/>
            <pc:sldMk cId="3065664656" sldId="273"/>
            <ac:picMk id="11" creationId="{65BC99B6-D8DA-4C96-AA2E-01C6E9B0B7D4}"/>
          </ac:picMkLst>
        </pc:picChg>
        <pc:picChg chg="add mod">
          <ac:chgData name="Dora Alicia Cárdenas Rauda" userId="c5286c0f-23d9-4fbc-9121-858ad741476a" providerId="ADAL" clId="{8FE3DD4B-1C63-41F0-B54A-F84C05CF9ECF}" dt="2021-07-01T20:28:35.698" v="244" actId="1076"/>
          <ac:picMkLst>
            <pc:docMk/>
            <pc:sldMk cId="3065664656" sldId="273"/>
            <ac:picMk id="13" creationId="{BEF5A8B8-253A-40A8-954D-C37480259E90}"/>
          </ac:picMkLst>
        </pc:picChg>
      </pc:sldChg>
      <pc:sldChg chg="delSp add del mod">
        <pc:chgData name="Dora Alicia Cárdenas Rauda" userId="c5286c0f-23d9-4fbc-9121-858ad741476a" providerId="ADAL" clId="{8FE3DD4B-1C63-41F0-B54A-F84C05CF9ECF}" dt="2021-07-01T20:30:40.265" v="245" actId="2696"/>
        <pc:sldMkLst>
          <pc:docMk/>
          <pc:sldMk cId="2088370552" sldId="274"/>
        </pc:sldMkLst>
        <pc:picChg chg="del">
          <ac:chgData name="Dora Alicia Cárdenas Rauda" userId="c5286c0f-23d9-4fbc-9121-858ad741476a" providerId="ADAL" clId="{8FE3DD4B-1C63-41F0-B54A-F84C05CF9ECF}" dt="2021-07-01T17:39:58.708" v="72" actId="478"/>
          <ac:picMkLst>
            <pc:docMk/>
            <pc:sldMk cId="2088370552" sldId="274"/>
            <ac:picMk id="7" creationId="{694E92EB-1B42-4F46-97D9-882627ED1F2B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0:33:40.913" v="257" actId="1076"/>
        <pc:sldMkLst>
          <pc:docMk/>
          <pc:sldMk cId="4187788972" sldId="275"/>
        </pc:sldMkLst>
        <pc:picChg chg="del">
          <ac:chgData name="Dora Alicia Cárdenas Rauda" userId="c5286c0f-23d9-4fbc-9121-858ad741476a" providerId="ADAL" clId="{8FE3DD4B-1C63-41F0-B54A-F84C05CF9ECF}" dt="2021-07-01T17:40:00.952" v="73" actId="478"/>
          <ac:picMkLst>
            <pc:docMk/>
            <pc:sldMk cId="4187788972" sldId="275"/>
            <ac:picMk id="6" creationId="{64EF62C0-A812-4019-BD82-2C2BD835D268}"/>
          </ac:picMkLst>
        </pc:picChg>
        <pc:picChg chg="add mod">
          <ac:chgData name="Dora Alicia Cárdenas Rauda" userId="c5286c0f-23d9-4fbc-9121-858ad741476a" providerId="ADAL" clId="{8FE3DD4B-1C63-41F0-B54A-F84C05CF9ECF}" dt="2021-07-01T20:32:36.754" v="249" actId="1076"/>
          <ac:picMkLst>
            <pc:docMk/>
            <pc:sldMk cId="4187788972" sldId="275"/>
            <ac:picMk id="7" creationId="{0DA8B411-C95E-4609-8B21-ECD6D27DBB58}"/>
          </ac:picMkLst>
        </pc:picChg>
        <pc:picChg chg="del">
          <ac:chgData name="Dora Alicia Cárdenas Rauda" userId="c5286c0f-23d9-4fbc-9121-858ad741476a" providerId="ADAL" clId="{8FE3DD4B-1C63-41F0-B54A-F84C05CF9ECF}" dt="2021-07-01T17:40:01.917" v="74" actId="478"/>
          <ac:picMkLst>
            <pc:docMk/>
            <pc:sldMk cId="4187788972" sldId="275"/>
            <ac:picMk id="9" creationId="{DDCFB1FF-0EE8-464C-8453-F0995B7624F2}"/>
          </ac:picMkLst>
        </pc:picChg>
        <pc:picChg chg="add mod">
          <ac:chgData name="Dora Alicia Cárdenas Rauda" userId="c5286c0f-23d9-4fbc-9121-858ad741476a" providerId="ADAL" clId="{8FE3DD4B-1C63-41F0-B54A-F84C05CF9ECF}" dt="2021-07-01T20:33:19.364" v="254" actId="1076"/>
          <ac:picMkLst>
            <pc:docMk/>
            <pc:sldMk cId="4187788972" sldId="275"/>
            <ac:picMk id="10" creationId="{3CE23C9F-C38E-4B6B-8653-1EF0C49E0036}"/>
          </ac:picMkLst>
        </pc:picChg>
        <pc:picChg chg="add mod">
          <ac:chgData name="Dora Alicia Cárdenas Rauda" userId="c5286c0f-23d9-4fbc-9121-858ad741476a" providerId="ADAL" clId="{8FE3DD4B-1C63-41F0-B54A-F84C05CF9ECF}" dt="2021-07-01T20:33:40.913" v="257" actId="1076"/>
          <ac:picMkLst>
            <pc:docMk/>
            <pc:sldMk cId="4187788972" sldId="275"/>
            <ac:picMk id="12" creationId="{7C910891-A552-47DF-A044-74C7C311F687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0:34:34.712" v="261" actId="1076"/>
        <pc:sldMkLst>
          <pc:docMk/>
          <pc:sldMk cId="1994626280" sldId="276"/>
        </pc:sldMkLst>
        <pc:picChg chg="add mod">
          <ac:chgData name="Dora Alicia Cárdenas Rauda" userId="c5286c0f-23d9-4fbc-9121-858ad741476a" providerId="ADAL" clId="{8FE3DD4B-1C63-41F0-B54A-F84C05CF9ECF}" dt="2021-07-01T20:34:34.712" v="261" actId="1076"/>
          <ac:picMkLst>
            <pc:docMk/>
            <pc:sldMk cId="1994626280" sldId="276"/>
            <ac:picMk id="6" creationId="{8FF0E1C4-E1D8-41E0-8DF0-5E0C5BF27857}"/>
          </ac:picMkLst>
        </pc:picChg>
        <pc:picChg chg="del">
          <ac:chgData name="Dora Alicia Cárdenas Rauda" userId="c5286c0f-23d9-4fbc-9121-858ad741476a" providerId="ADAL" clId="{8FE3DD4B-1C63-41F0-B54A-F84C05CF9ECF}" dt="2021-07-01T17:40:08.055" v="75" actId="478"/>
          <ac:picMkLst>
            <pc:docMk/>
            <pc:sldMk cId="1994626280" sldId="276"/>
            <ac:picMk id="7" creationId="{A9E6C299-378E-4173-97AE-E50B0717C8AE}"/>
          </ac:picMkLst>
        </pc:picChg>
      </pc:sldChg>
      <pc:sldChg chg="delSp mod">
        <pc:chgData name="Dora Alicia Cárdenas Rauda" userId="c5286c0f-23d9-4fbc-9121-858ad741476a" providerId="ADAL" clId="{8FE3DD4B-1C63-41F0-B54A-F84C05CF9ECF}" dt="2021-07-01T17:40:11.429" v="78" actId="478"/>
        <pc:sldMkLst>
          <pc:docMk/>
          <pc:sldMk cId="1947636268" sldId="277"/>
        </pc:sldMkLst>
        <pc:picChg chg="del">
          <ac:chgData name="Dora Alicia Cárdenas Rauda" userId="c5286c0f-23d9-4fbc-9121-858ad741476a" providerId="ADAL" clId="{8FE3DD4B-1C63-41F0-B54A-F84C05CF9ECF}" dt="2021-07-01T17:40:10.108" v="76" actId="478"/>
          <ac:picMkLst>
            <pc:docMk/>
            <pc:sldMk cId="1947636268" sldId="277"/>
            <ac:picMk id="6" creationId="{32E0D614-B319-4A9C-A358-55193E4069B6}"/>
          </ac:picMkLst>
        </pc:picChg>
        <pc:picChg chg="del">
          <ac:chgData name="Dora Alicia Cárdenas Rauda" userId="c5286c0f-23d9-4fbc-9121-858ad741476a" providerId="ADAL" clId="{8FE3DD4B-1C63-41F0-B54A-F84C05CF9ECF}" dt="2021-07-01T17:40:10.780" v="77" actId="478"/>
          <ac:picMkLst>
            <pc:docMk/>
            <pc:sldMk cId="1947636268" sldId="277"/>
            <ac:picMk id="9" creationId="{C9036A64-0F51-424B-BC2A-2A33AD9F5D45}"/>
          </ac:picMkLst>
        </pc:picChg>
        <pc:picChg chg="del">
          <ac:chgData name="Dora Alicia Cárdenas Rauda" userId="c5286c0f-23d9-4fbc-9121-858ad741476a" providerId="ADAL" clId="{8FE3DD4B-1C63-41F0-B54A-F84C05CF9ECF}" dt="2021-07-01T17:40:11.429" v="78" actId="478"/>
          <ac:picMkLst>
            <pc:docMk/>
            <pc:sldMk cId="1947636268" sldId="277"/>
            <ac:picMk id="11" creationId="{0902DFB3-3039-43F0-805D-F33A269D8047}"/>
          </ac:picMkLst>
        </pc:picChg>
      </pc:sldChg>
      <pc:sldChg chg="delSp del mod">
        <pc:chgData name="Dora Alicia Cárdenas Rauda" userId="c5286c0f-23d9-4fbc-9121-858ad741476a" providerId="ADAL" clId="{8FE3DD4B-1C63-41F0-B54A-F84C05CF9ECF}" dt="2021-07-01T20:42:23.678" v="262" actId="2696"/>
        <pc:sldMkLst>
          <pc:docMk/>
          <pc:sldMk cId="2803088392" sldId="278"/>
        </pc:sldMkLst>
        <pc:picChg chg="del">
          <ac:chgData name="Dora Alicia Cárdenas Rauda" userId="c5286c0f-23d9-4fbc-9121-858ad741476a" providerId="ADAL" clId="{8FE3DD4B-1C63-41F0-B54A-F84C05CF9ECF}" dt="2021-07-01T17:40:13.102" v="79" actId="478"/>
          <ac:picMkLst>
            <pc:docMk/>
            <pc:sldMk cId="2803088392" sldId="278"/>
            <ac:picMk id="7" creationId="{09E2B0FB-4B4F-4D86-B8D2-9AE5B6C08C86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0:45:14.568" v="275" actId="1076"/>
        <pc:sldMkLst>
          <pc:docMk/>
          <pc:sldMk cId="1623706935" sldId="280"/>
        </pc:sldMkLst>
        <pc:picChg chg="del">
          <ac:chgData name="Dora Alicia Cárdenas Rauda" userId="c5286c0f-23d9-4fbc-9121-858ad741476a" providerId="ADAL" clId="{8FE3DD4B-1C63-41F0-B54A-F84C05CF9ECF}" dt="2021-07-01T17:40:20.623" v="80" actId="478"/>
          <ac:picMkLst>
            <pc:docMk/>
            <pc:sldMk cId="1623706935" sldId="280"/>
            <ac:picMk id="6" creationId="{97FAADE7-E5F4-48AC-BEE4-11F583510872}"/>
          </ac:picMkLst>
        </pc:picChg>
        <pc:picChg chg="add mod">
          <ac:chgData name="Dora Alicia Cárdenas Rauda" userId="c5286c0f-23d9-4fbc-9121-858ad741476a" providerId="ADAL" clId="{8FE3DD4B-1C63-41F0-B54A-F84C05CF9ECF}" dt="2021-07-01T20:44:24.828" v="266" actId="1076"/>
          <ac:picMkLst>
            <pc:docMk/>
            <pc:sldMk cId="1623706935" sldId="280"/>
            <ac:picMk id="7" creationId="{42B06D1E-E9F5-470E-99F4-2A086D0F8011}"/>
          </ac:picMkLst>
        </pc:picChg>
        <pc:picChg chg="del">
          <ac:chgData name="Dora Alicia Cárdenas Rauda" userId="c5286c0f-23d9-4fbc-9121-858ad741476a" providerId="ADAL" clId="{8FE3DD4B-1C63-41F0-B54A-F84C05CF9ECF}" dt="2021-07-01T17:40:21.410" v="81" actId="478"/>
          <ac:picMkLst>
            <pc:docMk/>
            <pc:sldMk cId="1623706935" sldId="280"/>
            <ac:picMk id="8" creationId="{CB64F704-CDB1-46FE-B0A1-82A07B6032DD}"/>
          </ac:picMkLst>
        </pc:picChg>
        <pc:picChg chg="del">
          <ac:chgData name="Dora Alicia Cárdenas Rauda" userId="c5286c0f-23d9-4fbc-9121-858ad741476a" providerId="ADAL" clId="{8FE3DD4B-1C63-41F0-B54A-F84C05CF9ECF}" dt="2021-07-01T17:40:22.345" v="82" actId="478"/>
          <ac:picMkLst>
            <pc:docMk/>
            <pc:sldMk cId="1623706935" sldId="280"/>
            <ac:picMk id="10" creationId="{C2CE6D3B-85A2-4ECD-850D-C251892D3BF0}"/>
          </ac:picMkLst>
        </pc:picChg>
        <pc:picChg chg="add mod">
          <ac:chgData name="Dora Alicia Cárdenas Rauda" userId="c5286c0f-23d9-4fbc-9121-858ad741476a" providerId="ADAL" clId="{8FE3DD4B-1C63-41F0-B54A-F84C05CF9ECF}" dt="2021-07-01T20:44:52.548" v="269" actId="1076"/>
          <ac:picMkLst>
            <pc:docMk/>
            <pc:sldMk cId="1623706935" sldId="280"/>
            <ac:picMk id="11" creationId="{A2C15A37-D394-412A-874A-529751069EE1}"/>
          </ac:picMkLst>
        </pc:picChg>
        <pc:picChg chg="add mod">
          <ac:chgData name="Dora Alicia Cárdenas Rauda" userId="c5286c0f-23d9-4fbc-9121-858ad741476a" providerId="ADAL" clId="{8FE3DD4B-1C63-41F0-B54A-F84C05CF9ECF}" dt="2021-07-01T20:45:14.568" v="275" actId="1076"/>
          <ac:picMkLst>
            <pc:docMk/>
            <pc:sldMk cId="1623706935" sldId="280"/>
            <ac:picMk id="13" creationId="{28CC13F6-0A3C-4778-BA3D-6197802784F5}"/>
          </ac:picMkLst>
        </pc:picChg>
      </pc:sldChg>
      <pc:sldChg chg="delSp del mod">
        <pc:chgData name="Dora Alicia Cárdenas Rauda" userId="c5286c0f-23d9-4fbc-9121-858ad741476a" providerId="ADAL" clId="{8FE3DD4B-1C63-41F0-B54A-F84C05CF9ECF}" dt="2021-07-01T20:46:26.627" v="276" actId="2696"/>
        <pc:sldMkLst>
          <pc:docMk/>
          <pc:sldMk cId="1978538970" sldId="281"/>
        </pc:sldMkLst>
        <pc:picChg chg="del">
          <ac:chgData name="Dora Alicia Cárdenas Rauda" userId="c5286c0f-23d9-4fbc-9121-858ad741476a" providerId="ADAL" clId="{8FE3DD4B-1C63-41F0-B54A-F84C05CF9ECF}" dt="2021-07-01T17:40:24.318" v="83" actId="478"/>
          <ac:picMkLst>
            <pc:docMk/>
            <pc:sldMk cId="1978538970" sldId="281"/>
            <ac:picMk id="6" creationId="{6A034A6E-1FE1-42B7-B78A-02E9549C6F09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1:13:05.691" v="286" actId="1076"/>
        <pc:sldMkLst>
          <pc:docMk/>
          <pc:sldMk cId="4153642974" sldId="283"/>
        </pc:sldMkLst>
        <pc:picChg chg="del mod">
          <ac:chgData name="Dora Alicia Cárdenas Rauda" userId="c5286c0f-23d9-4fbc-9121-858ad741476a" providerId="ADAL" clId="{8FE3DD4B-1C63-41F0-B54A-F84C05CF9ECF}" dt="2021-07-01T17:40:26.790" v="85" actId="478"/>
          <ac:picMkLst>
            <pc:docMk/>
            <pc:sldMk cId="4153642974" sldId="283"/>
            <ac:picMk id="6" creationId="{1BBD5E45-AC1C-49B2-B828-2BE09DE4646D}"/>
          </ac:picMkLst>
        </pc:picChg>
        <pc:picChg chg="add mod">
          <ac:chgData name="Dora Alicia Cárdenas Rauda" userId="c5286c0f-23d9-4fbc-9121-858ad741476a" providerId="ADAL" clId="{8FE3DD4B-1C63-41F0-B54A-F84C05CF9ECF}" dt="2021-07-01T21:10:06.612" v="280" actId="1076"/>
          <ac:picMkLst>
            <pc:docMk/>
            <pc:sldMk cId="4153642974" sldId="283"/>
            <ac:picMk id="7" creationId="{7E61899E-183A-4E27-9366-C4329B1A1807}"/>
          </ac:picMkLst>
        </pc:picChg>
        <pc:picChg chg="del">
          <ac:chgData name="Dora Alicia Cárdenas Rauda" userId="c5286c0f-23d9-4fbc-9121-858ad741476a" providerId="ADAL" clId="{8FE3DD4B-1C63-41F0-B54A-F84C05CF9ECF}" dt="2021-07-01T17:40:27.791" v="86" actId="478"/>
          <ac:picMkLst>
            <pc:docMk/>
            <pc:sldMk cId="4153642974" sldId="283"/>
            <ac:picMk id="8" creationId="{EA92BB94-AA5D-41C1-A572-96E019798D95}"/>
          </ac:picMkLst>
        </pc:picChg>
        <pc:picChg chg="del">
          <ac:chgData name="Dora Alicia Cárdenas Rauda" userId="c5286c0f-23d9-4fbc-9121-858ad741476a" providerId="ADAL" clId="{8FE3DD4B-1C63-41F0-B54A-F84C05CF9ECF}" dt="2021-07-01T17:40:28.547" v="87" actId="478"/>
          <ac:picMkLst>
            <pc:docMk/>
            <pc:sldMk cId="4153642974" sldId="283"/>
            <ac:picMk id="10" creationId="{0E91AEF8-6893-4390-9794-1A02F6819F57}"/>
          </ac:picMkLst>
        </pc:picChg>
        <pc:picChg chg="add mod">
          <ac:chgData name="Dora Alicia Cárdenas Rauda" userId="c5286c0f-23d9-4fbc-9121-858ad741476a" providerId="ADAL" clId="{8FE3DD4B-1C63-41F0-B54A-F84C05CF9ECF}" dt="2021-07-01T21:12:46.981" v="283" actId="1076"/>
          <ac:picMkLst>
            <pc:docMk/>
            <pc:sldMk cId="4153642974" sldId="283"/>
            <ac:picMk id="11" creationId="{EE2DF8FE-3105-4648-A1AC-8ADCC1A750EB}"/>
          </ac:picMkLst>
        </pc:picChg>
        <pc:picChg chg="add mod">
          <ac:chgData name="Dora Alicia Cárdenas Rauda" userId="c5286c0f-23d9-4fbc-9121-858ad741476a" providerId="ADAL" clId="{8FE3DD4B-1C63-41F0-B54A-F84C05CF9ECF}" dt="2021-07-01T21:13:05.691" v="286" actId="1076"/>
          <ac:picMkLst>
            <pc:docMk/>
            <pc:sldMk cId="4153642974" sldId="283"/>
            <ac:picMk id="13" creationId="{628E3857-F273-4100-AB1D-4D84702BD2A0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1:15:58.269" v="301" actId="1076"/>
        <pc:sldMkLst>
          <pc:docMk/>
          <pc:sldMk cId="3508368386" sldId="284"/>
        </pc:sldMkLst>
        <pc:picChg chg="del">
          <ac:chgData name="Dora Alicia Cárdenas Rauda" userId="c5286c0f-23d9-4fbc-9121-858ad741476a" providerId="ADAL" clId="{8FE3DD4B-1C63-41F0-B54A-F84C05CF9ECF}" dt="2021-07-01T17:40:38.135" v="89" actId="478"/>
          <ac:picMkLst>
            <pc:docMk/>
            <pc:sldMk cId="3508368386" sldId="284"/>
            <ac:picMk id="6" creationId="{FD1CABB2-4303-4DEF-9AFF-205B9D4FDE59}"/>
          </ac:picMkLst>
        </pc:picChg>
        <pc:picChg chg="add mod">
          <ac:chgData name="Dora Alicia Cárdenas Rauda" userId="c5286c0f-23d9-4fbc-9121-858ad741476a" providerId="ADAL" clId="{8FE3DD4B-1C63-41F0-B54A-F84C05CF9ECF}" dt="2021-07-01T21:14:59.630" v="294" actId="1076"/>
          <ac:picMkLst>
            <pc:docMk/>
            <pc:sldMk cId="3508368386" sldId="284"/>
            <ac:picMk id="7" creationId="{C60282AE-CE96-43F2-A381-FFE52F122ADA}"/>
          </ac:picMkLst>
        </pc:picChg>
        <pc:picChg chg="del">
          <ac:chgData name="Dora Alicia Cárdenas Rauda" userId="c5286c0f-23d9-4fbc-9121-858ad741476a" providerId="ADAL" clId="{8FE3DD4B-1C63-41F0-B54A-F84C05CF9ECF}" dt="2021-07-01T17:40:38.837" v="90" actId="478"/>
          <ac:picMkLst>
            <pc:docMk/>
            <pc:sldMk cId="3508368386" sldId="284"/>
            <ac:picMk id="8" creationId="{81E6B4D8-9D6D-41BE-A93E-2A0553E86DE1}"/>
          </ac:picMkLst>
        </pc:picChg>
        <pc:picChg chg="del">
          <ac:chgData name="Dora Alicia Cárdenas Rauda" userId="c5286c0f-23d9-4fbc-9121-858ad741476a" providerId="ADAL" clId="{8FE3DD4B-1C63-41F0-B54A-F84C05CF9ECF}" dt="2021-07-01T17:40:39.918" v="91" actId="478"/>
          <ac:picMkLst>
            <pc:docMk/>
            <pc:sldMk cId="3508368386" sldId="284"/>
            <ac:picMk id="10" creationId="{AC8B66CF-E49E-4645-BEC0-29BCCE00C8EF}"/>
          </ac:picMkLst>
        </pc:picChg>
        <pc:picChg chg="add mod">
          <ac:chgData name="Dora Alicia Cárdenas Rauda" userId="c5286c0f-23d9-4fbc-9121-858ad741476a" providerId="ADAL" clId="{8FE3DD4B-1C63-41F0-B54A-F84C05CF9ECF}" dt="2021-07-01T21:15:22.510" v="297" actId="1076"/>
          <ac:picMkLst>
            <pc:docMk/>
            <pc:sldMk cId="3508368386" sldId="284"/>
            <ac:picMk id="11" creationId="{37291146-5A4B-4C63-AE9C-47797E778AEA}"/>
          </ac:picMkLst>
        </pc:picChg>
        <pc:picChg chg="add mod">
          <ac:chgData name="Dora Alicia Cárdenas Rauda" userId="c5286c0f-23d9-4fbc-9121-858ad741476a" providerId="ADAL" clId="{8FE3DD4B-1C63-41F0-B54A-F84C05CF9ECF}" dt="2021-07-01T21:15:58.269" v="301" actId="1076"/>
          <ac:picMkLst>
            <pc:docMk/>
            <pc:sldMk cId="3508368386" sldId="284"/>
            <ac:picMk id="13" creationId="{8C0D4CEB-DA30-45BC-8EB7-897C77B761E8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1:16:55.709" v="305" actId="1076"/>
        <pc:sldMkLst>
          <pc:docMk/>
          <pc:sldMk cId="2064478644" sldId="285"/>
        </pc:sldMkLst>
        <pc:picChg chg="del">
          <ac:chgData name="Dora Alicia Cárdenas Rauda" userId="c5286c0f-23d9-4fbc-9121-858ad741476a" providerId="ADAL" clId="{8FE3DD4B-1C63-41F0-B54A-F84C05CF9ECF}" dt="2021-07-01T17:40:41.793" v="92" actId="478"/>
          <ac:picMkLst>
            <pc:docMk/>
            <pc:sldMk cId="2064478644" sldId="285"/>
            <ac:picMk id="6" creationId="{3AF579BF-0B68-4BDF-BB2A-2797D2E5856A}"/>
          </ac:picMkLst>
        </pc:picChg>
        <pc:picChg chg="add mod">
          <ac:chgData name="Dora Alicia Cárdenas Rauda" userId="c5286c0f-23d9-4fbc-9121-858ad741476a" providerId="ADAL" clId="{8FE3DD4B-1C63-41F0-B54A-F84C05CF9ECF}" dt="2021-07-01T21:16:55.709" v="305" actId="1076"/>
          <ac:picMkLst>
            <pc:docMk/>
            <pc:sldMk cId="2064478644" sldId="285"/>
            <ac:picMk id="7" creationId="{6A2C1871-05F5-4DC9-BB42-F82DFBE41218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1T21:13:56.822" v="290" actId="1076"/>
        <pc:sldMkLst>
          <pc:docMk/>
          <pc:sldMk cId="1551847001" sldId="286"/>
        </pc:sldMkLst>
        <pc:picChg chg="add mod">
          <ac:chgData name="Dora Alicia Cárdenas Rauda" userId="c5286c0f-23d9-4fbc-9121-858ad741476a" providerId="ADAL" clId="{8FE3DD4B-1C63-41F0-B54A-F84C05CF9ECF}" dt="2021-07-01T21:13:56.822" v="290" actId="1076"/>
          <ac:picMkLst>
            <pc:docMk/>
            <pc:sldMk cId="1551847001" sldId="286"/>
            <ac:picMk id="6" creationId="{333CC092-4D46-411E-8AD5-9B3DDB75ADF2}"/>
          </ac:picMkLst>
        </pc:picChg>
        <pc:picChg chg="del">
          <ac:chgData name="Dora Alicia Cárdenas Rauda" userId="c5286c0f-23d9-4fbc-9121-858ad741476a" providerId="ADAL" clId="{8FE3DD4B-1C63-41F0-B54A-F84C05CF9ECF}" dt="2021-07-01T17:40:30.698" v="88" actId="478"/>
          <ac:picMkLst>
            <pc:docMk/>
            <pc:sldMk cId="1551847001" sldId="286"/>
            <ac:picMk id="7" creationId="{1B5378A3-96F5-40D3-9491-F8BA00E2E15E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5:29:08.713" v="315" actId="1076"/>
        <pc:sldMkLst>
          <pc:docMk/>
          <pc:sldMk cId="3221457947" sldId="288"/>
        </pc:sldMkLst>
        <pc:picChg chg="add mod">
          <ac:chgData name="Dora Alicia Cárdenas Rauda" userId="c5286c0f-23d9-4fbc-9121-858ad741476a" providerId="ADAL" clId="{8FE3DD4B-1C63-41F0-B54A-F84C05CF9ECF}" dt="2021-07-02T15:28:29.428" v="309" actId="1076"/>
          <ac:picMkLst>
            <pc:docMk/>
            <pc:sldMk cId="3221457947" sldId="288"/>
            <ac:picMk id="6" creationId="{FDD531F5-E9BE-4CBA-ADF0-87EB58EB1E6D}"/>
          </ac:picMkLst>
        </pc:picChg>
        <pc:picChg chg="del">
          <ac:chgData name="Dora Alicia Cárdenas Rauda" userId="c5286c0f-23d9-4fbc-9121-858ad741476a" providerId="ADAL" clId="{8FE3DD4B-1C63-41F0-B54A-F84C05CF9ECF}" dt="2021-07-01T17:40:48.575" v="93" actId="478"/>
          <ac:picMkLst>
            <pc:docMk/>
            <pc:sldMk cId="3221457947" sldId="288"/>
            <ac:picMk id="8" creationId="{06774337-404C-4BC7-A4E6-CFEC3E078516}"/>
          </ac:picMkLst>
        </pc:picChg>
        <pc:picChg chg="add mod">
          <ac:chgData name="Dora Alicia Cárdenas Rauda" userId="c5286c0f-23d9-4fbc-9121-858ad741476a" providerId="ADAL" clId="{8FE3DD4B-1C63-41F0-B54A-F84C05CF9ECF}" dt="2021-07-02T15:28:48.699" v="312" actId="1076"/>
          <ac:picMkLst>
            <pc:docMk/>
            <pc:sldMk cId="3221457947" sldId="288"/>
            <ac:picMk id="8" creationId="{2A1743AC-6083-47E8-9A53-5A56F91B94EC}"/>
          </ac:picMkLst>
        </pc:picChg>
        <pc:picChg chg="add mod">
          <ac:chgData name="Dora Alicia Cárdenas Rauda" userId="c5286c0f-23d9-4fbc-9121-858ad741476a" providerId="ADAL" clId="{8FE3DD4B-1C63-41F0-B54A-F84C05CF9ECF}" dt="2021-07-02T15:29:08.713" v="315" actId="1076"/>
          <ac:picMkLst>
            <pc:docMk/>
            <pc:sldMk cId="3221457947" sldId="288"/>
            <ac:picMk id="10" creationId="{02E9A1A3-495F-4FB1-A526-B661FAE20624}"/>
          </ac:picMkLst>
        </pc:picChg>
        <pc:picChg chg="del mod">
          <ac:chgData name="Dora Alicia Cárdenas Rauda" userId="c5286c0f-23d9-4fbc-9121-858ad741476a" providerId="ADAL" clId="{8FE3DD4B-1C63-41F0-B54A-F84C05CF9ECF}" dt="2021-07-01T17:40:49.214" v="95" actId="478"/>
          <ac:picMkLst>
            <pc:docMk/>
            <pc:sldMk cId="3221457947" sldId="288"/>
            <ac:picMk id="10" creationId="{374631B5-99D1-4719-9EC7-82E325210B48}"/>
          </ac:picMkLst>
        </pc:picChg>
        <pc:picChg chg="del">
          <ac:chgData name="Dora Alicia Cárdenas Rauda" userId="c5286c0f-23d9-4fbc-9121-858ad741476a" providerId="ADAL" clId="{8FE3DD4B-1C63-41F0-B54A-F84C05CF9ECF}" dt="2021-07-01T17:40:50.001" v="96" actId="478"/>
          <ac:picMkLst>
            <pc:docMk/>
            <pc:sldMk cId="3221457947" sldId="288"/>
            <ac:picMk id="12" creationId="{39EAB3B9-B1DC-4C52-AD58-201A5F4F1AA9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5:29:59.945" v="319" actId="1076"/>
        <pc:sldMkLst>
          <pc:docMk/>
          <pc:sldMk cId="2585761611" sldId="289"/>
        </pc:sldMkLst>
        <pc:picChg chg="add mod">
          <ac:chgData name="Dora Alicia Cárdenas Rauda" userId="c5286c0f-23d9-4fbc-9121-858ad741476a" providerId="ADAL" clId="{8FE3DD4B-1C63-41F0-B54A-F84C05CF9ECF}" dt="2021-07-02T15:29:59.945" v="319" actId="1076"/>
          <ac:picMkLst>
            <pc:docMk/>
            <pc:sldMk cId="2585761611" sldId="289"/>
            <ac:picMk id="6" creationId="{A72D23B7-6CD5-47ED-87A2-5C3EA4D8C69F}"/>
          </ac:picMkLst>
        </pc:picChg>
        <pc:picChg chg="del">
          <ac:chgData name="Dora Alicia Cárdenas Rauda" userId="c5286c0f-23d9-4fbc-9121-858ad741476a" providerId="ADAL" clId="{8FE3DD4B-1C63-41F0-B54A-F84C05CF9ECF}" dt="2021-07-01T17:40:51.535" v="97" actId="478"/>
          <ac:picMkLst>
            <pc:docMk/>
            <pc:sldMk cId="2585761611" sldId="289"/>
            <ac:picMk id="6" creationId="{B970F34D-C4A9-483F-96A6-F9884050AB79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5:40:21.169" v="366" actId="1076"/>
        <pc:sldMkLst>
          <pc:docMk/>
          <pc:sldMk cId="1577313507" sldId="291"/>
        </pc:sldMkLst>
        <pc:picChg chg="add mod">
          <ac:chgData name="Dora Alicia Cárdenas Rauda" userId="c5286c0f-23d9-4fbc-9121-858ad741476a" providerId="ADAL" clId="{8FE3DD4B-1C63-41F0-B54A-F84C05CF9ECF}" dt="2021-07-02T15:39:41.437" v="360" actId="1076"/>
          <ac:picMkLst>
            <pc:docMk/>
            <pc:sldMk cId="1577313507" sldId="291"/>
            <ac:picMk id="6" creationId="{1671D79B-1FB5-4789-9EFB-278E329E2BE4}"/>
          </ac:picMkLst>
        </pc:picChg>
        <pc:picChg chg="del">
          <ac:chgData name="Dora Alicia Cárdenas Rauda" userId="c5286c0f-23d9-4fbc-9121-858ad741476a" providerId="ADAL" clId="{8FE3DD4B-1C63-41F0-B54A-F84C05CF9ECF}" dt="2021-07-01T17:40:55.348" v="98" actId="478"/>
          <ac:picMkLst>
            <pc:docMk/>
            <pc:sldMk cId="1577313507" sldId="291"/>
            <ac:picMk id="7" creationId="{374DEF50-360B-4B4A-A67F-E12B76B06A74}"/>
          </ac:picMkLst>
        </pc:picChg>
        <pc:picChg chg="add mod">
          <ac:chgData name="Dora Alicia Cárdenas Rauda" userId="c5286c0f-23d9-4fbc-9121-858ad741476a" providerId="ADAL" clId="{8FE3DD4B-1C63-41F0-B54A-F84C05CF9ECF}" dt="2021-07-02T15:40:02.443" v="363" actId="1076"/>
          <ac:picMkLst>
            <pc:docMk/>
            <pc:sldMk cId="1577313507" sldId="291"/>
            <ac:picMk id="8" creationId="{A5670A99-2EB9-4F6C-A778-097BE2619871}"/>
          </ac:picMkLst>
        </pc:picChg>
        <pc:picChg chg="del">
          <ac:chgData name="Dora Alicia Cárdenas Rauda" userId="c5286c0f-23d9-4fbc-9121-858ad741476a" providerId="ADAL" clId="{8FE3DD4B-1C63-41F0-B54A-F84C05CF9ECF}" dt="2021-07-01T17:40:56.081" v="99" actId="478"/>
          <ac:picMkLst>
            <pc:docMk/>
            <pc:sldMk cId="1577313507" sldId="291"/>
            <ac:picMk id="9" creationId="{9D96CEB0-3636-483B-A8DF-707122FEE875}"/>
          </ac:picMkLst>
        </pc:picChg>
        <pc:picChg chg="add mod">
          <ac:chgData name="Dora Alicia Cárdenas Rauda" userId="c5286c0f-23d9-4fbc-9121-858ad741476a" providerId="ADAL" clId="{8FE3DD4B-1C63-41F0-B54A-F84C05CF9ECF}" dt="2021-07-02T15:40:21.169" v="366" actId="1076"/>
          <ac:picMkLst>
            <pc:docMk/>
            <pc:sldMk cId="1577313507" sldId="291"/>
            <ac:picMk id="10" creationId="{BD2865D0-C770-4056-958D-C5ED12876715}"/>
          </ac:picMkLst>
        </pc:picChg>
        <pc:picChg chg="del">
          <ac:chgData name="Dora Alicia Cárdenas Rauda" userId="c5286c0f-23d9-4fbc-9121-858ad741476a" providerId="ADAL" clId="{8FE3DD4B-1C63-41F0-B54A-F84C05CF9ECF}" dt="2021-07-01T17:40:56.882" v="100" actId="478"/>
          <ac:picMkLst>
            <pc:docMk/>
            <pc:sldMk cId="1577313507" sldId="291"/>
            <ac:picMk id="11" creationId="{0CAE9677-BDD8-4DC1-BCB6-84181378BA7E}"/>
          </ac:picMkLst>
        </pc:picChg>
      </pc:sldChg>
      <pc:sldChg chg="delSp modSp del mod">
        <pc:chgData name="Dora Alicia Cárdenas Rauda" userId="c5286c0f-23d9-4fbc-9121-858ad741476a" providerId="ADAL" clId="{8FE3DD4B-1C63-41F0-B54A-F84C05CF9ECF}" dt="2021-07-02T15:40:36.061" v="367" actId="2696"/>
        <pc:sldMkLst>
          <pc:docMk/>
          <pc:sldMk cId="4049562826" sldId="292"/>
        </pc:sldMkLst>
        <pc:picChg chg="del mod">
          <ac:chgData name="Dora Alicia Cárdenas Rauda" userId="c5286c0f-23d9-4fbc-9121-858ad741476a" providerId="ADAL" clId="{8FE3DD4B-1C63-41F0-B54A-F84C05CF9ECF}" dt="2021-07-01T17:41:01.613" v="102" actId="478"/>
          <ac:picMkLst>
            <pc:docMk/>
            <pc:sldMk cId="4049562826" sldId="292"/>
            <ac:picMk id="6" creationId="{0F0C973C-CDC7-42C9-9077-C85747A37C56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5:43:21.504" v="377" actId="1076"/>
        <pc:sldMkLst>
          <pc:docMk/>
          <pc:sldMk cId="2778859439" sldId="293"/>
        </pc:sldMkLst>
        <pc:picChg chg="add mod">
          <ac:chgData name="Dora Alicia Cárdenas Rauda" userId="c5286c0f-23d9-4fbc-9121-858ad741476a" providerId="ADAL" clId="{8FE3DD4B-1C63-41F0-B54A-F84C05CF9ECF}" dt="2021-07-02T15:41:45.607" v="371" actId="1076"/>
          <ac:picMkLst>
            <pc:docMk/>
            <pc:sldMk cId="2778859439" sldId="293"/>
            <ac:picMk id="6" creationId="{0368AD16-54AE-4068-8A4C-D3DC63DBC5FE}"/>
          </ac:picMkLst>
        </pc:picChg>
        <pc:picChg chg="del">
          <ac:chgData name="Dora Alicia Cárdenas Rauda" userId="c5286c0f-23d9-4fbc-9121-858ad741476a" providerId="ADAL" clId="{8FE3DD4B-1C63-41F0-B54A-F84C05CF9ECF}" dt="2021-07-01T17:41:03.585" v="103" actId="478"/>
          <ac:picMkLst>
            <pc:docMk/>
            <pc:sldMk cId="2778859439" sldId="293"/>
            <ac:picMk id="6" creationId="{4FF4E113-F1A0-4E43-82BF-461C7DC573DD}"/>
          </ac:picMkLst>
        </pc:picChg>
        <pc:picChg chg="add mod">
          <ac:chgData name="Dora Alicia Cárdenas Rauda" userId="c5286c0f-23d9-4fbc-9121-858ad741476a" providerId="ADAL" clId="{8FE3DD4B-1C63-41F0-B54A-F84C05CF9ECF}" dt="2021-07-02T15:43:01.290" v="374" actId="1076"/>
          <ac:picMkLst>
            <pc:docMk/>
            <pc:sldMk cId="2778859439" sldId="293"/>
            <ac:picMk id="8" creationId="{D913110D-3E3A-4DF3-BAB9-6CDC241CDC24}"/>
          </ac:picMkLst>
        </pc:picChg>
        <pc:picChg chg="del">
          <ac:chgData name="Dora Alicia Cárdenas Rauda" userId="c5286c0f-23d9-4fbc-9121-858ad741476a" providerId="ADAL" clId="{8FE3DD4B-1C63-41F0-B54A-F84C05CF9ECF}" dt="2021-07-01T17:41:05.438" v="104" actId="478"/>
          <ac:picMkLst>
            <pc:docMk/>
            <pc:sldMk cId="2778859439" sldId="293"/>
            <ac:picMk id="10" creationId="{7BCCCEA0-9B7C-46D2-8655-40A655D1C1F4}"/>
          </ac:picMkLst>
        </pc:picChg>
        <pc:picChg chg="add mod">
          <ac:chgData name="Dora Alicia Cárdenas Rauda" userId="c5286c0f-23d9-4fbc-9121-858ad741476a" providerId="ADAL" clId="{8FE3DD4B-1C63-41F0-B54A-F84C05CF9ECF}" dt="2021-07-02T15:43:21.504" v="377" actId="1076"/>
          <ac:picMkLst>
            <pc:docMk/>
            <pc:sldMk cId="2778859439" sldId="293"/>
            <ac:picMk id="10" creationId="{FB5A8486-9568-410E-A00B-FF3AA867C3AD}"/>
          </ac:picMkLst>
        </pc:picChg>
        <pc:picChg chg="del">
          <ac:chgData name="Dora Alicia Cárdenas Rauda" userId="c5286c0f-23d9-4fbc-9121-858ad741476a" providerId="ADAL" clId="{8FE3DD4B-1C63-41F0-B54A-F84C05CF9ECF}" dt="2021-07-01T17:41:06.257" v="105" actId="478"/>
          <ac:picMkLst>
            <pc:docMk/>
            <pc:sldMk cId="2778859439" sldId="293"/>
            <ac:picMk id="13" creationId="{F7472541-D495-4A4D-824A-A621B792F95E}"/>
          </ac:picMkLst>
        </pc:picChg>
      </pc:sldChg>
      <pc:sldChg chg="delSp del mod">
        <pc:chgData name="Dora Alicia Cárdenas Rauda" userId="c5286c0f-23d9-4fbc-9121-858ad741476a" providerId="ADAL" clId="{8FE3DD4B-1C63-41F0-B54A-F84C05CF9ECF}" dt="2021-07-02T15:44:34.640" v="378" actId="2696"/>
        <pc:sldMkLst>
          <pc:docMk/>
          <pc:sldMk cId="1178932920" sldId="294"/>
        </pc:sldMkLst>
        <pc:picChg chg="del">
          <ac:chgData name="Dora Alicia Cárdenas Rauda" userId="c5286c0f-23d9-4fbc-9121-858ad741476a" providerId="ADAL" clId="{8FE3DD4B-1C63-41F0-B54A-F84C05CF9ECF}" dt="2021-07-01T17:41:08.315" v="106" actId="478"/>
          <ac:picMkLst>
            <pc:docMk/>
            <pc:sldMk cId="1178932920" sldId="294"/>
            <ac:picMk id="7" creationId="{1EFEE205-0D71-4D01-8031-2B144DB98655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5:46:44.014" v="389" actId="14100"/>
        <pc:sldMkLst>
          <pc:docMk/>
          <pc:sldMk cId="12880293" sldId="295"/>
        </pc:sldMkLst>
        <pc:picChg chg="del">
          <ac:chgData name="Dora Alicia Cárdenas Rauda" userId="c5286c0f-23d9-4fbc-9121-858ad741476a" providerId="ADAL" clId="{8FE3DD4B-1C63-41F0-B54A-F84C05CF9ECF}" dt="2021-07-01T17:41:12.741" v="107" actId="478"/>
          <ac:picMkLst>
            <pc:docMk/>
            <pc:sldMk cId="12880293" sldId="295"/>
            <ac:picMk id="6" creationId="{38009B29-C111-4766-AA75-63C77BF394A5}"/>
          </ac:picMkLst>
        </pc:picChg>
        <pc:picChg chg="add mod">
          <ac:chgData name="Dora Alicia Cárdenas Rauda" userId="c5286c0f-23d9-4fbc-9121-858ad741476a" providerId="ADAL" clId="{8FE3DD4B-1C63-41F0-B54A-F84C05CF9ECF}" dt="2021-07-02T15:45:49.153" v="382" actId="1076"/>
          <ac:picMkLst>
            <pc:docMk/>
            <pc:sldMk cId="12880293" sldId="295"/>
            <ac:picMk id="6" creationId="{C443DAC7-24EF-4179-8044-E6297F0FB8DC}"/>
          </ac:picMkLst>
        </pc:picChg>
        <pc:picChg chg="add mod">
          <ac:chgData name="Dora Alicia Cárdenas Rauda" userId="c5286c0f-23d9-4fbc-9121-858ad741476a" providerId="ADAL" clId="{8FE3DD4B-1C63-41F0-B54A-F84C05CF9ECF}" dt="2021-07-02T15:46:13.370" v="385" actId="1076"/>
          <ac:picMkLst>
            <pc:docMk/>
            <pc:sldMk cId="12880293" sldId="295"/>
            <ac:picMk id="8" creationId="{2F2DDBE4-BD5F-4C81-BA86-D788E4014249}"/>
          </ac:picMkLst>
        </pc:picChg>
        <pc:picChg chg="del">
          <ac:chgData name="Dora Alicia Cárdenas Rauda" userId="c5286c0f-23d9-4fbc-9121-858ad741476a" providerId="ADAL" clId="{8FE3DD4B-1C63-41F0-B54A-F84C05CF9ECF}" dt="2021-07-01T17:41:13.420" v="108" actId="478"/>
          <ac:picMkLst>
            <pc:docMk/>
            <pc:sldMk cId="12880293" sldId="295"/>
            <ac:picMk id="9" creationId="{3B8FA7EA-0DE8-4199-B58D-CFE86DF00E1C}"/>
          </ac:picMkLst>
        </pc:picChg>
        <pc:picChg chg="add mod">
          <ac:chgData name="Dora Alicia Cárdenas Rauda" userId="c5286c0f-23d9-4fbc-9121-858ad741476a" providerId="ADAL" clId="{8FE3DD4B-1C63-41F0-B54A-F84C05CF9ECF}" dt="2021-07-02T15:46:44.014" v="389" actId="14100"/>
          <ac:picMkLst>
            <pc:docMk/>
            <pc:sldMk cId="12880293" sldId="295"/>
            <ac:picMk id="10" creationId="{0CC01614-53D4-4383-87E0-2001E8DEB086}"/>
          </ac:picMkLst>
        </pc:picChg>
        <pc:picChg chg="del">
          <ac:chgData name="Dora Alicia Cárdenas Rauda" userId="c5286c0f-23d9-4fbc-9121-858ad741476a" providerId="ADAL" clId="{8FE3DD4B-1C63-41F0-B54A-F84C05CF9ECF}" dt="2021-07-01T17:41:14.207" v="109" actId="478"/>
          <ac:picMkLst>
            <pc:docMk/>
            <pc:sldMk cId="12880293" sldId="295"/>
            <ac:picMk id="11" creationId="{F6C83CF0-F442-4F2A-A028-9B0EA356B87E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5:48:47.429" v="393" actId="14100"/>
        <pc:sldMkLst>
          <pc:docMk/>
          <pc:sldMk cId="1065141635" sldId="296"/>
        </pc:sldMkLst>
        <pc:picChg chg="add mod">
          <ac:chgData name="Dora Alicia Cárdenas Rauda" userId="c5286c0f-23d9-4fbc-9121-858ad741476a" providerId="ADAL" clId="{8FE3DD4B-1C63-41F0-B54A-F84C05CF9ECF}" dt="2021-07-02T15:48:47.429" v="393" actId="14100"/>
          <ac:picMkLst>
            <pc:docMk/>
            <pc:sldMk cId="1065141635" sldId="296"/>
            <ac:picMk id="6" creationId="{F19DCF07-7FD8-4647-B7C1-8861F08A7967}"/>
          </ac:picMkLst>
        </pc:picChg>
        <pc:picChg chg="del">
          <ac:chgData name="Dora Alicia Cárdenas Rauda" userId="c5286c0f-23d9-4fbc-9121-858ad741476a" providerId="ADAL" clId="{8FE3DD4B-1C63-41F0-B54A-F84C05CF9ECF}" dt="2021-07-01T17:41:15.862" v="110" actId="478"/>
          <ac:picMkLst>
            <pc:docMk/>
            <pc:sldMk cId="1065141635" sldId="296"/>
            <ac:picMk id="7" creationId="{9EB475EE-B6B1-4D05-9082-91D06D0F9B1B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6:00:31.505" v="404" actId="14100"/>
        <pc:sldMkLst>
          <pc:docMk/>
          <pc:sldMk cId="2707879533" sldId="297"/>
        </pc:sldMkLst>
        <pc:picChg chg="add mod">
          <ac:chgData name="Dora Alicia Cárdenas Rauda" userId="c5286c0f-23d9-4fbc-9121-858ad741476a" providerId="ADAL" clId="{8FE3DD4B-1C63-41F0-B54A-F84C05CF9ECF}" dt="2021-07-02T15:59:36.717" v="397" actId="1076"/>
          <ac:picMkLst>
            <pc:docMk/>
            <pc:sldMk cId="2707879533" sldId="297"/>
            <ac:picMk id="6" creationId="{2BF69721-0B59-4EBA-9293-E020FBE37B85}"/>
          </ac:picMkLst>
        </pc:picChg>
        <pc:picChg chg="del">
          <ac:chgData name="Dora Alicia Cárdenas Rauda" userId="c5286c0f-23d9-4fbc-9121-858ad741476a" providerId="ADAL" clId="{8FE3DD4B-1C63-41F0-B54A-F84C05CF9ECF}" dt="2021-07-01T17:41:17.182" v="111" actId="478"/>
          <ac:picMkLst>
            <pc:docMk/>
            <pc:sldMk cId="2707879533" sldId="297"/>
            <ac:picMk id="6" creationId="{D682551C-42A2-4E52-B806-225E651744E4}"/>
          </ac:picMkLst>
        </pc:picChg>
        <pc:picChg chg="add mod">
          <ac:chgData name="Dora Alicia Cárdenas Rauda" userId="c5286c0f-23d9-4fbc-9121-858ad741476a" providerId="ADAL" clId="{8FE3DD4B-1C63-41F0-B54A-F84C05CF9ECF}" dt="2021-07-02T16:00:11.105" v="400" actId="1076"/>
          <ac:picMkLst>
            <pc:docMk/>
            <pc:sldMk cId="2707879533" sldId="297"/>
            <ac:picMk id="8" creationId="{DEEF9D1F-AA3D-4163-BB5A-71D3FFEE9FE2}"/>
          </ac:picMkLst>
        </pc:picChg>
        <pc:picChg chg="del">
          <ac:chgData name="Dora Alicia Cárdenas Rauda" userId="c5286c0f-23d9-4fbc-9121-858ad741476a" providerId="ADAL" clId="{8FE3DD4B-1C63-41F0-B54A-F84C05CF9ECF}" dt="2021-07-01T17:41:17.783" v="112" actId="478"/>
          <ac:picMkLst>
            <pc:docMk/>
            <pc:sldMk cId="2707879533" sldId="297"/>
            <ac:picMk id="9" creationId="{D3ACBFFA-1E95-4E5D-962A-D2B8CA51EA63}"/>
          </ac:picMkLst>
        </pc:picChg>
        <pc:picChg chg="add mod">
          <ac:chgData name="Dora Alicia Cárdenas Rauda" userId="c5286c0f-23d9-4fbc-9121-858ad741476a" providerId="ADAL" clId="{8FE3DD4B-1C63-41F0-B54A-F84C05CF9ECF}" dt="2021-07-02T16:00:31.505" v="404" actId="14100"/>
          <ac:picMkLst>
            <pc:docMk/>
            <pc:sldMk cId="2707879533" sldId="297"/>
            <ac:picMk id="10" creationId="{A2C45963-8597-45FD-904E-5B107405B7AA}"/>
          </ac:picMkLst>
        </pc:picChg>
        <pc:picChg chg="del">
          <ac:chgData name="Dora Alicia Cárdenas Rauda" userId="c5286c0f-23d9-4fbc-9121-858ad741476a" providerId="ADAL" clId="{8FE3DD4B-1C63-41F0-B54A-F84C05CF9ECF}" dt="2021-07-01T17:41:19.325" v="113" actId="478"/>
          <ac:picMkLst>
            <pc:docMk/>
            <pc:sldMk cId="2707879533" sldId="297"/>
            <ac:picMk id="11" creationId="{42DA1AA8-F721-4701-A4EE-3EBBB7254517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6:01:27.623" v="408" actId="1076"/>
        <pc:sldMkLst>
          <pc:docMk/>
          <pc:sldMk cId="1761389195" sldId="298"/>
        </pc:sldMkLst>
        <pc:picChg chg="add mod">
          <ac:chgData name="Dora Alicia Cárdenas Rauda" userId="c5286c0f-23d9-4fbc-9121-858ad741476a" providerId="ADAL" clId="{8FE3DD4B-1C63-41F0-B54A-F84C05CF9ECF}" dt="2021-07-02T16:01:27.623" v="408" actId="1076"/>
          <ac:picMkLst>
            <pc:docMk/>
            <pc:sldMk cId="1761389195" sldId="298"/>
            <ac:picMk id="6" creationId="{D981B4D2-9B96-4C38-ABE3-183CC00922F9}"/>
          </ac:picMkLst>
        </pc:picChg>
        <pc:picChg chg="del">
          <ac:chgData name="Dora Alicia Cárdenas Rauda" userId="c5286c0f-23d9-4fbc-9121-858ad741476a" providerId="ADAL" clId="{8FE3DD4B-1C63-41F0-B54A-F84C05CF9ECF}" dt="2021-07-01T17:41:23.745" v="114" actId="478"/>
          <ac:picMkLst>
            <pc:docMk/>
            <pc:sldMk cId="1761389195" sldId="298"/>
            <ac:picMk id="7" creationId="{DC639425-9051-4169-9F53-9A848E716FD2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6:04:14.175" v="421" actId="14100"/>
        <pc:sldMkLst>
          <pc:docMk/>
          <pc:sldMk cId="3590188541" sldId="299"/>
        </pc:sldMkLst>
        <pc:picChg chg="del">
          <ac:chgData name="Dora Alicia Cárdenas Rauda" userId="c5286c0f-23d9-4fbc-9121-858ad741476a" providerId="ADAL" clId="{8FE3DD4B-1C63-41F0-B54A-F84C05CF9ECF}" dt="2021-07-01T17:41:25.380" v="115" actId="478"/>
          <ac:picMkLst>
            <pc:docMk/>
            <pc:sldMk cId="3590188541" sldId="299"/>
            <ac:picMk id="6" creationId="{30CFF119-DE14-4F1F-BAE6-8CB20376FE32}"/>
          </ac:picMkLst>
        </pc:picChg>
        <pc:picChg chg="add mod">
          <ac:chgData name="Dora Alicia Cárdenas Rauda" userId="c5286c0f-23d9-4fbc-9121-858ad741476a" providerId="ADAL" clId="{8FE3DD4B-1C63-41F0-B54A-F84C05CF9ECF}" dt="2021-07-02T16:02:46.790" v="412" actId="1076"/>
          <ac:picMkLst>
            <pc:docMk/>
            <pc:sldMk cId="3590188541" sldId="299"/>
            <ac:picMk id="6" creationId="{35E5DC8B-139C-4B9F-8031-06DDD38F9A13}"/>
          </ac:picMkLst>
        </pc:picChg>
        <pc:picChg chg="add mod">
          <ac:chgData name="Dora Alicia Cárdenas Rauda" userId="c5286c0f-23d9-4fbc-9121-858ad741476a" providerId="ADAL" clId="{8FE3DD4B-1C63-41F0-B54A-F84C05CF9ECF}" dt="2021-07-02T16:03:48.465" v="416" actId="14100"/>
          <ac:picMkLst>
            <pc:docMk/>
            <pc:sldMk cId="3590188541" sldId="299"/>
            <ac:picMk id="8" creationId="{351904BA-64EB-4958-814C-5136135903CC}"/>
          </ac:picMkLst>
        </pc:picChg>
        <pc:picChg chg="del">
          <ac:chgData name="Dora Alicia Cárdenas Rauda" userId="c5286c0f-23d9-4fbc-9121-858ad741476a" providerId="ADAL" clId="{8FE3DD4B-1C63-41F0-B54A-F84C05CF9ECF}" dt="2021-07-01T17:41:26.050" v="116" actId="478"/>
          <ac:picMkLst>
            <pc:docMk/>
            <pc:sldMk cId="3590188541" sldId="299"/>
            <ac:picMk id="9" creationId="{1E9838C3-8434-44DB-B390-9E302C56C4D2}"/>
          </ac:picMkLst>
        </pc:picChg>
        <pc:picChg chg="add mod">
          <ac:chgData name="Dora Alicia Cárdenas Rauda" userId="c5286c0f-23d9-4fbc-9121-858ad741476a" providerId="ADAL" clId="{8FE3DD4B-1C63-41F0-B54A-F84C05CF9ECF}" dt="2021-07-02T16:04:14.175" v="421" actId="14100"/>
          <ac:picMkLst>
            <pc:docMk/>
            <pc:sldMk cId="3590188541" sldId="299"/>
            <ac:picMk id="10" creationId="{5D220A1C-314C-447C-91A3-93B8391D79B2}"/>
          </ac:picMkLst>
        </pc:picChg>
        <pc:picChg chg="del">
          <ac:chgData name="Dora Alicia Cárdenas Rauda" userId="c5286c0f-23d9-4fbc-9121-858ad741476a" providerId="ADAL" clId="{8FE3DD4B-1C63-41F0-B54A-F84C05CF9ECF}" dt="2021-07-01T17:41:26.837" v="117" actId="478"/>
          <ac:picMkLst>
            <pc:docMk/>
            <pc:sldMk cId="3590188541" sldId="299"/>
            <ac:picMk id="11" creationId="{ADD60E64-415A-4324-861C-C62B9C3BCDFA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6:05:42.299" v="425" actId="1076"/>
        <pc:sldMkLst>
          <pc:docMk/>
          <pc:sldMk cId="1036727080" sldId="300"/>
        </pc:sldMkLst>
        <pc:picChg chg="add mod">
          <ac:chgData name="Dora Alicia Cárdenas Rauda" userId="c5286c0f-23d9-4fbc-9121-858ad741476a" providerId="ADAL" clId="{8FE3DD4B-1C63-41F0-B54A-F84C05CF9ECF}" dt="2021-07-02T16:05:42.299" v="425" actId="1076"/>
          <ac:picMkLst>
            <pc:docMk/>
            <pc:sldMk cId="1036727080" sldId="300"/>
            <ac:picMk id="6" creationId="{259FECAE-BFA7-43DB-8614-88B529EDF90E}"/>
          </ac:picMkLst>
        </pc:picChg>
        <pc:picChg chg="del">
          <ac:chgData name="Dora Alicia Cárdenas Rauda" userId="c5286c0f-23d9-4fbc-9121-858ad741476a" providerId="ADAL" clId="{8FE3DD4B-1C63-41F0-B54A-F84C05CF9ECF}" dt="2021-07-01T17:41:29.408" v="118" actId="478"/>
          <ac:picMkLst>
            <pc:docMk/>
            <pc:sldMk cId="1036727080" sldId="300"/>
            <ac:picMk id="7" creationId="{33C20688-E15B-448A-9CF2-45278811536A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6:10:17.301" v="439" actId="1076"/>
        <pc:sldMkLst>
          <pc:docMk/>
          <pc:sldMk cId="1300087924" sldId="302"/>
        </pc:sldMkLst>
        <pc:picChg chg="add del mod modCrop">
          <ac:chgData name="Dora Alicia Cárdenas Rauda" userId="c5286c0f-23d9-4fbc-9121-858ad741476a" providerId="ADAL" clId="{8FE3DD4B-1C63-41F0-B54A-F84C05CF9ECF}" dt="2021-07-02T16:07:22.442" v="429" actId="22"/>
          <ac:picMkLst>
            <pc:docMk/>
            <pc:sldMk cId="1300087924" sldId="302"/>
            <ac:picMk id="6" creationId="{71671C99-CF6B-4D3B-A3B4-C8DB46CDFED4}"/>
          </ac:picMkLst>
        </pc:picChg>
        <pc:picChg chg="del">
          <ac:chgData name="Dora Alicia Cárdenas Rauda" userId="c5286c0f-23d9-4fbc-9121-858ad741476a" providerId="ADAL" clId="{8FE3DD4B-1C63-41F0-B54A-F84C05CF9ECF}" dt="2021-07-01T17:41:35.208" v="119" actId="478"/>
          <ac:picMkLst>
            <pc:docMk/>
            <pc:sldMk cId="1300087924" sldId="302"/>
            <ac:picMk id="6" creationId="{9A93CE95-8604-4242-AFCA-C3FC8741B7AB}"/>
          </ac:picMkLst>
        </pc:picChg>
        <pc:picChg chg="add mod">
          <ac:chgData name="Dora Alicia Cárdenas Rauda" userId="c5286c0f-23d9-4fbc-9121-858ad741476a" providerId="ADAL" clId="{8FE3DD4B-1C63-41F0-B54A-F84C05CF9ECF}" dt="2021-07-02T16:08:58.143" v="433" actId="1076"/>
          <ac:picMkLst>
            <pc:docMk/>
            <pc:sldMk cId="1300087924" sldId="302"/>
            <ac:picMk id="8" creationId="{2A9EC948-11A4-4B41-84B7-8343C53589B8}"/>
          </ac:picMkLst>
        </pc:picChg>
        <pc:picChg chg="del">
          <ac:chgData name="Dora Alicia Cárdenas Rauda" userId="c5286c0f-23d9-4fbc-9121-858ad741476a" providerId="ADAL" clId="{8FE3DD4B-1C63-41F0-B54A-F84C05CF9ECF}" dt="2021-07-01T17:41:35.964" v="120" actId="478"/>
          <ac:picMkLst>
            <pc:docMk/>
            <pc:sldMk cId="1300087924" sldId="302"/>
            <ac:picMk id="8" creationId="{8FE127FB-F348-45BD-9931-BA99A3F73B41}"/>
          </ac:picMkLst>
        </pc:picChg>
        <pc:picChg chg="del">
          <ac:chgData name="Dora Alicia Cárdenas Rauda" userId="c5286c0f-23d9-4fbc-9121-858ad741476a" providerId="ADAL" clId="{8FE3DD4B-1C63-41F0-B54A-F84C05CF9ECF}" dt="2021-07-01T17:41:36.666" v="121" actId="478"/>
          <ac:picMkLst>
            <pc:docMk/>
            <pc:sldMk cId="1300087924" sldId="302"/>
            <ac:picMk id="9" creationId="{20DDD1B4-E194-4ED4-9C01-9107860119E4}"/>
          </ac:picMkLst>
        </pc:picChg>
        <pc:picChg chg="add mod">
          <ac:chgData name="Dora Alicia Cárdenas Rauda" userId="c5286c0f-23d9-4fbc-9121-858ad741476a" providerId="ADAL" clId="{8FE3DD4B-1C63-41F0-B54A-F84C05CF9ECF}" dt="2021-07-02T16:09:33.980" v="436" actId="1076"/>
          <ac:picMkLst>
            <pc:docMk/>
            <pc:sldMk cId="1300087924" sldId="302"/>
            <ac:picMk id="10" creationId="{6FC83AB4-087B-4747-8610-29A0B1E11D64}"/>
          </ac:picMkLst>
        </pc:picChg>
        <pc:picChg chg="add mod">
          <ac:chgData name="Dora Alicia Cárdenas Rauda" userId="c5286c0f-23d9-4fbc-9121-858ad741476a" providerId="ADAL" clId="{8FE3DD4B-1C63-41F0-B54A-F84C05CF9ECF}" dt="2021-07-02T16:10:17.301" v="439" actId="1076"/>
          <ac:picMkLst>
            <pc:docMk/>
            <pc:sldMk cId="1300087924" sldId="302"/>
            <ac:picMk id="12" creationId="{D807D939-4D55-46DC-9B64-79E2FE658199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6:12:40.951" v="449" actId="1076"/>
        <pc:sldMkLst>
          <pc:docMk/>
          <pc:sldMk cId="2322537648" sldId="303"/>
        </pc:sldMkLst>
        <pc:picChg chg="add mod">
          <ac:chgData name="Dora Alicia Cárdenas Rauda" userId="c5286c0f-23d9-4fbc-9121-858ad741476a" providerId="ADAL" clId="{8FE3DD4B-1C63-41F0-B54A-F84C05CF9ECF}" dt="2021-07-02T16:11:42.805" v="443" actId="1076"/>
          <ac:picMkLst>
            <pc:docMk/>
            <pc:sldMk cId="2322537648" sldId="303"/>
            <ac:picMk id="6" creationId="{A9817A48-3513-48E7-913A-109F10247FD5}"/>
          </ac:picMkLst>
        </pc:picChg>
        <pc:picChg chg="add mod">
          <ac:chgData name="Dora Alicia Cárdenas Rauda" userId="c5286c0f-23d9-4fbc-9121-858ad741476a" providerId="ADAL" clId="{8FE3DD4B-1C63-41F0-B54A-F84C05CF9ECF}" dt="2021-07-02T16:12:05.703" v="446" actId="1076"/>
          <ac:picMkLst>
            <pc:docMk/>
            <pc:sldMk cId="2322537648" sldId="303"/>
            <ac:picMk id="8" creationId="{0363BD23-792D-4238-B1B8-92A833650CD4}"/>
          </ac:picMkLst>
        </pc:picChg>
        <pc:picChg chg="add mod">
          <ac:chgData name="Dora Alicia Cárdenas Rauda" userId="c5286c0f-23d9-4fbc-9121-858ad741476a" providerId="ADAL" clId="{8FE3DD4B-1C63-41F0-B54A-F84C05CF9ECF}" dt="2021-07-02T16:12:40.951" v="449" actId="1076"/>
          <ac:picMkLst>
            <pc:docMk/>
            <pc:sldMk cId="2322537648" sldId="303"/>
            <ac:picMk id="10" creationId="{36152A16-A8D8-430B-9C13-6F5A7892E4CC}"/>
          </ac:picMkLst>
        </pc:picChg>
        <pc:picChg chg="del">
          <ac:chgData name="Dora Alicia Cárdenas Rauda" userId="c5286c0f-23d9-4fbc-9121-858ad741476a" providerId="ADAL" clId="{8FE3DD4B-1C63-41F0-B54A-F84C05CF9ECF}" dt="2021-07-01T17:41:38.639" v="122" actId="478"/>
          <ac:picMkLst>
            <pc:docMk/>
            <pc:sldMk cId="2322537648" sldId="303"/>
            <ac:picMk id="11" creationId="{29898718-ACF7-45F1-9EB8-A44E9E675976}"/>
          </ac:picMkLst>
        </pc:picChg>
        <pc:picChg chg="del">
          <ac:chgData name="Dora Alicia Cárdenas Rauda" userId="c5286c0f-23d9-4fbc-9121-858ad741476a" providerId="ADAL" clId="{8FE3DD4B-1C63-41F0-B54A-F84C05CF9ECF}" dt="2021-07-01T17:41:39.303" v="123" actId="478"/>
          <ac:picMkLst>
            <pc:docMk/>
            <pc:sldMk cId="2322537648" sldId="303"/>
            <ac:picMk id="13" creationId="{D4E7C102-D632-427F-8CC9-2B7D3C8CAB8D}"/>
          </ac:picMkLst>
        </pc:picChg>
        <pc:picChg chg="del">
          <ac:chgData name="Dora Alicia Cárdenas Rauda" userId="c5286c0f-23d9-4fbc-9121-858ad741476a" providerId="ADAL" clId="{8FE3DD4B-1C63-41F0-B54A-F84C05CF9ECF}" dt="2021-07-01T17:41:40.190" v="124" actId="478"/>
          <ac:picMkLst>
            <pc:docMk/>
            <pc:sldMk cId="2322537648" sldId="303"/>
            <ac:picMk id="15" creationId="{5DAEFFFE-97F9-43B3-8929-54AFE26B4881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6:14:00.042" v="454" actId="1076"/>
        <pc:sldMkLst>
          <pc:docMk/>
          <pc:sldMk cId="2151203306" sldId="304"/>
        </pc:sldMkLst>
        <pc:picChg chg="add mod">
          <ac:chgData name="Dora Alicia Cárdenas Rauda" userId="c5286c0f-23d9-4fbc-9121-858ad741476a" providerId="ADAL" clId="{8FE3DD4B-1C63-41F0-B54A-F84C05CF9ECF}" dt="2021-07-02T16:14:00.042" v="454" actId="1076"/>
          <ac:picMkLst>
            <pc:docMk/>
            <pc:sldMk cId="2151203306" sldId="304"/>
            <ac:picMk id="6" creationId="{B07A3FEC-BE60-4C15-BD2D-01ACBFC0505A}"/>
          </ac:picMkLst>
        </pc:picChg>
        <pc:picChg chg="del mod">
          <ac:chgData name="Dora Alicia Cárdenas Rauda" userId="c5286c0f-23d9-4fbc-9121-858ad741476a" providerId="ADAL" clId="{8FE3DD4B-1C63-41F0-B54A-F84C05CF9ECF}" dt="2021-07-01T17:41:43.394" v="126" actId="478"/>
          <ac:picMkLst>
            <pc:docMk/>
            <pc:sldMk cId="2151203306" sldId="304"/>
            <ac:picMk id="6" creationId="{C08BB88F-6FA7-4167-90AB-FEC47E6FB320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6:30:01.745" v="465" actId="14100"/>
        <pc:sldMkLst>
          <pc:docMk/>
          <pc:sldMk cId="4078334044" sldId="305"/>
        </pc:sldMkLst>
        <pc:picChg chg="add mod">
          <ac:chgData name="Dora Alicia Cárdenas Rauda" userId="c5286c0f-23d9-4fbc-9121-858ad741476a" providerId="ADAL" clId="{8FE3DD4B-1C63-41F0-B54A-F84C05CF9ECF}" dt="2021-07-02T16:29:15.242" v="458" actId="1076"/>
          <ac:picMkLst>
            <pc:docMk/>
            <pc:sldMk cId="4078334044" sldId="305"/>
            <ac:picMk id="6" creationId="{F139BB66-E964-41F5-90E1-BFCD31B468E8}"/>
          </ac:picMkLst>
        </pc:picChg>
        <pc:picChg chg="del">
          <ac:chgData name="Dora Alicia Cárdenas Rauda" userId="c5286c0f-23d9-4fbc-9121-858ad741476a" providerId="ADAL" clId="{8FE3DD4B-1C63-41F0-B54A-F84C05CF9ECF}" dt="2021-07-01T17:41:47.287" v="127" actId="478"/>
          <ac:picMkLst>
            <pc:docMk/>
            <pc:sldMk cId="4078334044" sldId="305"/>
            <ac:picMk id="7" creationId="{940EA718-50A4-495E-A4FC-21B6093998FC}"/>
          </ac:picMkLst>
        </pc:picChg>
        <pc:picChg chg="add mod">
          <ac:chgData name="Dora Alicia Cárdenas Rauda" userId="c5286c0f-23d9-4fbc-9121-858ad741476a" providerId="ADAL" clId="{8FE3DD4B-1C63-41F0-B54A-F84C05CF9ECF}" dt="2021-07-02T16:30:01.745" v="465" actId="14100"/>
          <ac:picMkLst>
            <pc:docMk/>
            <pc:sldMk cId="4078334044" sldId="305"/>
            <ac:picMk id="8" creationId="{EF84B632-89F0-4593-AD02-1058619F0117}"/>
          </ac:picMkLst>
        </pc:picChg>
        <pc:picChg chg="del">
          <ac:chgData name="Dora Alicia Cárdenas Rauda" userId="c5286c0f-23d9-4fbc-9121-858ad741476a" providerId="ADAL" clId="{8FE3DD4B-1C63-41F0-B54A-F84C05CF9ECF}" dt="2021-07-01T17:41:47.904" v="128" actId="478"/>
          <ac:picMkLst>
            <pc:docMk/>
            <pc:sldMk cId="4078334044" sldId="305"/>
            <ac:picMk id="9" creationId="{2E8D8D69-B3D4-4C2D-BE5E-1A205194C305}"/>
          </ac:picMkLst>
        </pc:picChg>
        <pc:picChg chg="add mod">
          <ac:chgData name="Dora Alicia Cárdenas Rauda" userId="c5286c0f-23d9-4fbc-9121-858ad741476a" providerId="ADAL" clId="{8FE3DD4B-1C63-41F0-B54A-F84C05CF9ECF}" dt="2021-07-02T16:29:56.365" v="464" actId="1076"/>
          <ac:picMkLst>
            <pc:docMk/>
            <pc:sldMk cId="4078334044" sldId="305"/>
            <ac:picMk id="10" creationId="{4D3F97DB-A121-49AD-9448-8BBD2C3B04D8}"/>
          </ac:picMkLst>
        </pc:picChg>
        <pc:picChg chg="del">
          <ac:chgData name="Dora Alicia Cárdenas Rauda" userId="c5286c0f-23d9-4fbc-9121-858ad741476a" providerId="ADAL" clId="{8FE3DD4B-1C63-41F0-B54A-F84C05CF9ECF}" dt="2021-07-01T17:41:48.523" v="129" actId="478"/>
          <ac:picMkLst>
            <pc:docMk/>
            <pc:sldMk cId="4078334044" sldId="305"/>
            <ac:picMk id="11" creationId="{06E73DA7-8312-4873-9408-1FC005434310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6:30:58.278" v="469" actId="1076"/>
        <pc:sldMkLst>
          <pc:docMk/>
          <pc:sldMk cId="1647416030" sldId="306"/>
        </pc:sldMkLst>
        <pc:picChg chg="add mod">
          <ac:chgData name="Dora Alicia Cárdenas Rauda" userId="c5286c0f-23d9-4fbc-9121-858ad741476a" providerId="ADAL" clId="{8FE3DD4B-1C63-41F0-B54A-F84C05CF9ECF}" dt="2021-07-02T16:30:58.278" v="469" actId="1076"/>
          <ac:picMkLst>
            <pc:docMk/>
            <pc:sldMk cId="1647416030" sldId="306"/>
            <ac:picMk id="6" creationId="{83A8AE6F-104D-46C5-9F06-E197C37CFE10}"/>
          </ac:picMkLst>
        </pc:picChg>
        <pc:picChg chg="del">
          <ac:chgData name="Dora Alicia Cárdenas Rauda" userId="c5286c0f-23d9-4fbc-9121-858ad741476a" providerId="ADAL" clId="{8FE3DD4B-1C63-41F0-B54A-F84C05CF9ECF}" dt="2021-07-01T17:41:50.366" v="130" actId="478"/>
          <ac:picMkLst>
            <pc:docMk/>
            <pc:sldMk cId="1647416030" sldId="306"/>
            <ac:picMk id="6" creationId="{A0D11FF9-218D-433C-A284-B32C6BB3D0E2}"/>
          </ac:picMkLst>
        </pc:picChg>
      </pc:sldChg>
      <pc:sldChg chg="delSp modSp del mod">
        <pc:chgData name="Dora Alicia Cárdenas Rauda" userId="c5286c0f-23d9-4fbc-9121-858ad741476a" providerId="ADAL" clId="{8FE3DD4B-1C63-41F0-B54A-F84C05CF9ECF}" dt="2021-07-02T16:35:58.733" v="548" actId="2696"/>
        <pc:sldMkLst>
          <pc:docMk/>
          <pc:sldMk cId="3329860434" sldId="307"/>
        </pc:sldMkLst>
        <pc:picChg chg="del mod">
          <ac:chgData name="Dora Alicia Cárdenas Rauda" userId="c5286c0f-23d9-4fbc-9121-858ad741476a" providerId="ADAL" clId="{8FE3DD4B-1C63-41F0-B54A-F84C05CF9ECF}" dt="2021-07-01T17:41:52.063" v="132" actId="478"/>
          <ac:picMkLst>
            <pc:docMk/>
            <pc:sldMk cId="3329860434" sldId="307"/>
            <ac:picMk id="7" creationId="{4A36666F-1060-43FE-AA19-2FDAC95EF649}"/>
          </ac:picMkLst>
        </pc:picChg>
        <pc:picChg chg="del">
          <ac:chgData name="Dora Alicia Cárdenas Rauda" userId="c5286c0f-23d9-4fbc-9121-858ad741476a" providerId="ADAL" clId="{8FE3DD4B-1C63-41F0-B54A-F84C05CF9ECF}" dt="2021-07-01T17:41:52.679" v="133" actId="478"/>
          <ac:picMkLst>
            <pc:docMk/>
            <pc:sldMk cId="3329860434" sldId="307"/>
            <ac:picMk id="9" creationId="{CB7B3D61-7B6E-4AA2-9EEF-D917E7DE530F}"/>
          </ac:picMkLst>
        </pc:picChg>
        <pc:picChg chg="del">
          <ac:chgData name="Dora Alicia Cárdenas Rauda" userId="c5286c0f-23d9-4fbc-9121-858ad741476a" providerId="ADAL" clId="{8FE3DD4B-1C63-41F0-B54A-F84C05CF9ECF}" dt="2021-07-01T17:41:53.434" v="134" actId="478"/>
          <ac:picMkLst>
            <pc:docMk/>
            <pc:sldMk cId="3329860434" sldId="307"/>
            <ac:picMk id="11" creationId="{4A21BE08-AE48-4523-BED2-3345878B9B0C}"/>
          </ac:picMkLst>
        </pc:picChg>
      </pc:sldChg>
      <pc:sldChg chg="delSp del mod">
        <pc:chgData name="Dora Alicia Cárdenas Rauda" userId="c5286c0f-23d9-4fbc-9121-858ad741476a" providerId="ADAL" clId="{8FE3DD4B-1C63-41F0-B54A-F84C05CF9ECF}" dt="2021-07-02T16:36:07.055" v="549" actId="2696"/>
        <pc:sldMkLst>
          <pc:docMk/>
          <pc:sldMk cId="2772492625" sldId="308"/>
        </pc:sldMkLst>
        <pc:picChg chg="del">
          <ac:chgData name="Dora Alicia Cárdenas Rauda" userId="c5286c0f-23d9-4fbc-9121-858ad741476a" providerId="ADAL" clId="{8FE3DD4B-1C63-41F0-B54A-F84C05CF9ECF}" dt="2021-07-01T17:41:55.541" v="135" actId="478"/>
          <ac:picMkLst>
            <pc:docMk/>
            <pc:sldMk cId="2772492625" sldId="308"/>
            <ac:picMk id="6" creationId="{0CD4B4C0-FC40-4460-AE20-4BA14001B6B9}"/>
          </ac:picMkLst>
        </pc:picChg>
      </pc:sldChg>
      <pc:sldChg chg="delSp del mod">
        <pc:chgData name="Dora Alicia Cárdenas Rauda" userId="c5286c0f-23d9-4fbc-9121-858ad741476a" providerId="ADAL" clId="{8FE3DD4B-1C63-41F0-B54A-F84C05CF9ECF}" dt="2021-07-02T16:36:13.574" v="550" actId="2696"/>
        <pc:sldMkLst>
          <pc:docMk/>
          <pc:sldMk cId="3797788522" sldId="309"/>
        </pc:sldMkLst>
        <pc:picChg chg="del">
          <ac:chgData name="Dora Alicia Cárdenas Rauda" userId="c5286c0f-23d9-4fbc-9121-858ad741476a" providerId="ADAL" clId="{8FE3DD4B-1C63-41F0-B54A-F84C05CF9ECF}" dt="2021-07-01T17:41:59.350" v="136" actId="478"/>
          <ac:picMkLst>
            <pc:docMk/>
            <pc:sldMk cId="3797788522" sldId="309"/>
            <ac:picMk id="7" creationId="{F7978E89-DD35-4333-BE52-DD4A5C82853A}"/>
          </ac:picMkLst>
        </pc:picChg>
        <pc:picChg chg="del">
          <ac:chgData name="Dora Alicia Cárdenas Rauda" userId="c5286c0f-23d9-4fbc-9121-858ad741476a" providerId="ADAL" clId="{8FE3DD4B-1C63-41F0-B54A-F84C05CF9ECF}" dt="2021-07-01T17:42:00.198" v="137" actId="478"/>
          <ac:picMkLst>
            <pc:docMk/>
            <pc:sldMk cId="3797788522" sldId="309"/>
            <ac:picMk id="9" creationId="{1AFB2883-464E-490C-B3AA-AA725E6C0455}"/>
          </ac:picMkLst>
        </pc:picChg>
        <pc:picChg chg="del">
          <ac:chgData name="Dora Alicia Cárdenas Rauda" userId="c5286c0f-23d9-4fbc-9121-858ad741476a" providerId="ADAL" clId="{8FE3DD4B-1C63-41F0-B54A-F84C05CF9ECF}" dt="2021-07-01T17:42:00.984" v="138" actId="478"/>
          <ac:picMkLst>
            <pc:docMk/>
            <pc:sldMk cId="3797788522" sldId="309"/>
            <ac:picMk id="11" creationId="{EEFC79FD-920C-4D50-A378-3FFB5D387E99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6:44:02.090" v="562" actId="1076"/>
        <pc:sldMkLst>
          <pc:docMk/>
          <pc:sldMk cId="1895352062" sldId="310"/>
        </pc:sldMkLst>
        <pc:picChg chg="add mod">
          <ac:chgData name="Dora Alicia Cárdenas Rauda" userId="c5286c0f-23d9-4fbc-9121-858ad741476a" providerId="ADAL" clId="{8FE3DD4B-1C63-41F0-B54A-F84C05CF9ECF}" dt="2021-07-02T16:42:59.162" v="554" actId="1076"/>
          <ac:picMkLst>
            <pc:docMk/>
            <pc:sldMk cId="1895352062" sldId="310"/>
            <ac:picMk id="6" creationId="{05C6FB91-AB79-4001-B261-0F60EFDDBF4C}"/>
          </ac:picMkLst>
        </pc:picChg>
        <pc:picChg chg="del">
          <ac:chgData name="Dora Alicia Cárdenas Rauda" userId="c5286c0f-23d9-4fbc-9121-858ad741476a" providerId="ADAL" clId="{8FE3DD4B-1C63-41F0-B54A-F84C05CF9ECF}" dt="2021-07-01T17:42:02.627" v="139" actId="478"/>
          <ac:picMkLst>
            <pc:docMk/>
            <pc:sldMk cId="1895352062" sldId="310"/>
            <ac:picMk id="6" creationId="{A976E1D3-3EE9-400F-B924-DB9BF32B06B1}"/>
          </ac:picMkLst>
        </pc:picChg>
        <pc:picChg chg="add mod">
          <ac:chgData name="Dora Alicia Cárdenas Rauda" userId="c5286c0f-23d9-4fbc-9121-858ad741476a" providerId="ADAL" clId="{8FE3DD4B-1C63-41F0-B54A-F84C05CF9ECF}" dt="2021-07-02T16:43:43.302" v="559" actId="1076"/>
          <ac:picMkLst>
            <pc:docMk/>
            <pc:sldMk cId="1895352062" sldId="310"/>
            <ac:picMk id="8" creationId="{B6CF58B7-EAFC-4722-BCF8-20F860EFA535}"/>
          </ac:picMkLst>
        </pc:picChg>
        <pc:picChg chg="add mod">
          <ac:chgData name="Dora Alicia Cárdenas Rauda" userId="c5286c0f-23d9-4fbc-9121-858ad741476a" providerId="ADAL" clId="{8FE3DD4B-1C63-41F0-B54A-F84C05CF9ECF}" dt="2021-07-02T16:44:02.090" v="562" actId="1076"/>
          <ac:picMkLst>
            <pc:docMk/>
            <pc:sldMk cId="1895352062" sldId="310"/>
            <ac:picMk id="10" creationId="{A4052501-D8FB-45A3-B747-E1BB3EFE1589}"/>
          </ac:picMkLst>
        </pc:picChg>
        <pc:picChg chg="del">
          <ac:chgData name="Dora Alicia Cárdenas Rauda" userId="c5286c0f-23d9-4fbc-9121-858ad741476a" providerId="ADAL" clId="{8FE3DD4B-1C63-41F0-B54A-F84C05CF9ECF}" dt="2021-07-01T17:42:03.261" v="140" actId="478"/>
          <ac:picMkLst>
            <pc:docMk/>
            <pc:sldMk cId="1895352062" sldId="310"/>
            <ac:picMk id="10" creationId="{F9726AE5-EA28-4D23-AA03-1F15F9AB7547}"/>
          </ac:picMkLst>
        </pc:picChg>
        <pc:picChg chg="del mod">
          <ac:chgData name="Dora Alicia Cárdenas Rauda" userId="c5286c0f-23d9-4fbc-9121-858ad741476a" providerId="ADAL" clId="{8FE3DD4B-1C63-41F0-B54A-F84C05CF9ECF}" dt="2021-07-01T17:42:03.962" v="142" actId="478"/>
          <ac:picMkLst>
            <pc:docMk/>
            <pc:sldMk cId="1895352062" sldId="310"/>
            <ac:picMk id="13" creationId="{D1979D55-14F3-4E3E-99C6-355D5033A4A3}"/>
          </ac:picMkLst>
        </pc:picChg>
      </pc:sldChg>
      <pc:sldChg chg="addSp delSp modSp mod">
        <pc:chgData name="Dora Alicia Cárdenas Rauda" userId="c5286c0f-23d9-4fbc-9121-858ad741476a" providerId="ADAL" clId="{8FE3DD4B-1C63-41F0-B54A-F84C05CF9ECF}" dt="2021-07-02T16:52:02.856" v="574" actId="1076"/>
        <pc:sldMkLst>
          <pc:docMk/>
          <pc:sldMk cId="527651846" sldId="311"/>
        </pc:sldMkLst>
        <pc:picChg chg="add mod">
          <ac:chgData name="Dora Alicia Cárdenas Rauda" userId="c5286c0f-23d9-4fbc-9121-858ad741476a" providerId="ADAL" clId="{8FE3DD4B-1C63-41F0-B54A-F84C05CF9ECF}" dt="2021-07-02T16:50:01.644" v="566" actId="1076"/>
          <ac:picMkLst>
            <pc:docMk/>
            <pc:sldMk cId="527651846" sldId="311"/>
            <ac:picMk id="6" creationId="{DF7CA342-4944-466F-AAA0-35C71CEFE085}"/>
          </ac:picMkLst>
        </pc:picChg>
        <pc:picChg chg="del">
          <ac:chgData name="Dora Alicia Cárdenas Rauda" userId="c5286c0f-23d9-4fbc-9121-858ad741476a" providerId="ADAL" clId="{8FE3DD4B-1C63-41F0-B54A-F84C05CF9ECF}" dt="2021-07-01T17:42:05.667" v="143" actId="478"/>
          <ac:picMkLst>
            <pc:docMk/>
            <pc:sldMk cId="527651846" sldId="311"/>
            <ac:picMk id="7" creationId="{49990CE6-3742-47BA-9D73-5929BA3E9FE7}"/>
          </ac:picMkLst>
        </pc:picChg>
        <pc:picChg chg="add mod">
          <ac:chgData name="Dora Alicia Cárdenas Rauda" userId="c5286c0f-23d9-4fbc-9121-858ad741476a" providerId="ADAL" clId="{8FE3DD4B-1C63-41F0-B54A-F84C05CF9ECF}" dt="2021-07-02T16:51:43.948" v="571" actId="1076"/>
          <ac:picMkLst>
            <pc:docMk/>
            <pc:sldMk cId="527651846" sldId="311"/>
            <ac:picMk id="8" creationId="{71A02E9C-EA39-44FD-ABB3-EB18C548793F}"/>
          </ac:picMkLst>
        </pc:picChg>
        <pc:picChg chg="del">
          <ac:chgData name="Dora Alicia Cárdenas Rauda" userId="c5286c0f-23d9-4fbc-9121-858ad741476a" providerId="ADAL" clId="{8FE3DD4B-1C63-41F0-B54A-F84C05CF9ECF}" dt="2021-07-01T17:42:06.368" v="144" actId="478"/>
          <ac:picMkLst>
            <pc:docMk/>
            <pc:sldMk cId="527651846" sldId="311"/>
            <ac:picMk id="9" creationId="{CF8537CE-0B63-41DE-B0EA-644D17E4076E}"/>
          </ac:picMkLst>
        </pc:picChg>
        <pc:picChg chg="add mod">
          <ac:chgData name="Dora Alicia Cárdenas Rauda" userId="c5286c0f-23d9-4fbc-9121-858ad741476a" providerId="ADAL" clId="{8FE3DD4B-1C63-41F0-B54A-F84C05CF9ECF}" dt="2021-07-02T16:52:02.856" v="574" actId="1076"/>
          <ac:picMkLst>
            <pc:docMk/>
            <pc:sldMk cId="527651846" sldId="311"/>
            <ac:picMk id="10" creationId="{2C469918-1400-4134-B045-9ADA00FED695}"/>
          </ac:picMkLst>
        </pc:picChg>
        <pc:picChg chg="del">
          <ac:chgData name="Dora Alicia Cárdenas Rauda" userId="c5286c0f-23d9-4fbc-9121-858ad741476a" providerId="ADAL" clId="{8FE3DD4B-1C63-41F0-B54A-F84C05CF9ECF}" dt="2021-07-01T17:42:07.132" v="145" actId="478"/>
          <ac:picMkLst>
            <pc:docMk/>
            <pc:sldMk cId="527651846" sldId="311"/>
            <ac:picMk id="12" creationId="{0D9E83BC-2B8A-4000-BF5A-AB8C38A3F349}"/>
          </ac:picMkLst>
        </pc:picChg>
      </pc:sldChg>
      <pc:sldChg chg="addSp delSp modSp add mod">
        <pc:chgData name="Dora Alicia Cárdenas Rauda" userId="c5286c0f-23d9-4fbc-9121-858ad741476a" providerId="ADAL" clId="{8FE3DD4B-1C63-41F0-B54A-F84C05CF9ECF}" dt="2021-07-02T15:34:32.264" v="356" actId="1076"/>
        <pc:sldMkLst>
          <pc:docMk/>
          <pc:sldMk cId="12706148" sldId="312"/>
        </pc:sldMkLst>
        <pc:spChg chg="add del mod">
          <ac:chgData name="Dora Alicia Cárdenas Rauda" userId="c5286c0f-23d9-4fbc-9121-858ad741476a" providerId="ADAL" clId="{8FE3DD4B-1C63-41F0-B54A-F84C05CF9ECF}" dt="2021-07-02T15:33:27.827" v="349" actId="20577"/>
          <ac:spMkLst>
            <pc:docMk/>
            <pc:sldMk cId="12706148" sldId="312"/>
            <ac:spMk id="2" creationId="{C007DF57-5E0B-4F20-B843-9B0A5554FB1F}"/>
          </ac:spMkLst>
        </pc:spChg>
        <pc:picChg chg="del">
          <ac:chgData name="Dora Alicia Cárdenas Rauda" userId="c5286c0f-23d9-4fbc-9121-858ad741476a" providerId="ADAL" clId="{8FE3DD4B-1C63-41F0-B54A-F84C05CF9ECF}" dt="2021-07-02T15:32:12.034" v="321" actId="478"/>
          <ac:picMkLst>
            <pc:docMk/>
            <pc:sldMk cId="12706148" sldId="312"/>
            <ac:picMk id="6" creationId="{A72D23B7-6CD5-47ED-87A2-5C3EA4D8C69F}"/>
          </ac:picMkLst>
        </pc:picChg>
        <pc:picChg chg="add mod">
          <ac:chgData name="Dora Alicia Cárdenas Rauda" userId="c5286c0f-23d9-4fbc-9121-858ad741476a" providerId="ADAL" clId="{8FE3DD4B-1C63-41F0-B54A-F84C05CF9ECF}" dt="2021-07-02T15:33:19.300" v="348" actId="1076"/>
          <ac:picMkLst>
            <pc:docMk/>
            <pc:sldMk cId="12706148" sldId="312"/>
            <ac:picMk id="7" creationId="{4F00A011-7D5B-41C6-B1F1-B310159577A2}"/>
          </ac:picMkLst>
        </pc:picChg>
        <pc:picChg chg="add mod">
          <ac:chgData name="Dora Alicia Cárdenas Rauda" userId="c5286c0f-23d9-4fbc-9121-858ad741476a" providerId="ADAL" clId="{8FE3DD4B-1C63-41F0-B54A-F84C05CF9ECF}" dt="2021-07-02T15:33:53.005" v="352" actId="1076"/>
          <ac:picMkLst>
            <pc:docMk/>
            <pc:sldMk cId="12706148" sldId="312"/>
            <ac:picMk id="9" creationId="{766A24BA-FE6F-4104-B331-86D32A8A345B}"/>
          </ac:picMkLst>
        </pc:picChg>
        <pc:picChg chg="add mod">
          <ac:chgData name="Dora Alicia Cárdenas Rauda" userId="c5286c0f-23d9-4fbc-9121-858ad741476a" providerId="ADAL" clId="{8FE3DD4B-1C63-41F0-B54A-F84C05CF9ECF}" dt="2021-07-02T15:34:32.264" v="356" actId="1076"/>
          <ac:picMkLst>
            <pc:docMk/>
            <pc:sldMk cId="12706148" sldId="312"/>
            <ac:picMk id="11" creationId="{D274C50E-D635-403E-B42F-BDA695072DD3}"/>
          </ac:picMkLst>
        </pc:picChg>
      </pc:sldChg>
      <pc:sldChg chg="addSp delSp modSp add mod">
        <pc:chgData name="Dora Alicia Cárdenas Rauda" userId="c5286c0f-23d9-4fbc-9121-858ad741476a" providerId="ADAL" clId="{8FE3DD4B-1C63-41F0-B54A-F84C05CF9ECF}" dt="2021-07-02T16:35:36.175" v="547" actId="1076"/>
        <pc:sldMkLst>
          <pc:docMk/>
          <pc:sldMk cId="2336240731" sldId="313"/>
        </pc:sldMkLst>
        <pc:spChg chg="mod">
          <ac:chgData name="Dora Alicia Cárdenas Rauda" userId="c5286c0f-23d9-4fbc-9121-858ad741476a" providerId="ADAL" clId="{8FE3DD4B-1C63-41F0-B54A-F84C05CF9ECF}" dt="2021-07-02T16:34:55.642" v="540" actId="14100"/>
          <ac:spMkLst>
            <pc:docMk/>
            <pc:sldMk cId="2336240731" sldId="313"/>
            <ac:spMk id="2" creationId="{C007DF57-5E0B-4F20-B843-9B0A5554FB1F}"/>
          </ac:spMkLst>
        </pc:spChg>
        <pc:picChg chg="add mod">
          <ac:chgData name="Dora Alicia Cárdenas Rauda" userId="c5286c0f-23d9-4fbc-9121-858ad741476a" providerId="ADAL" clId="{8FE3DD4B-1C63-41F0-B54A-F84C05CF9ECF}" dt="2021-07-02T16:34:25.094" v="485" actId="1076"/>
          <ac:picMkLst>
            <pc:docMk/>
            <pc:sldMk cId="2336240731" sldId="313"/>
            <ac:picMk id="6" creationId="{8008F697-D6C4-45DC-A23E-6ADF2F5E74F0}"/>
          </ac:picMkLst>
        </pc:picChg>
        <pc:picChg chg="add del">
          <ac:chgData name="Dora Alicia Cárdenas Rauda" userId="c5286c0f-23d9-4fbc-9121-858ad741476a" providerId="ADAL" clId="{8FE3DD4B-1C63-41F0-B54A-F84C05CF9ECF}" dt="2021-07-02T16:32:17.031" v="481" actId="478"/>
          <ac:picMkLst>
            <pc:docMk/>
            <pc:sldMk cId="2336240731" sldId="313"/>
            <ac:picMk id="7" creationId="{4F00A011-7D5B-41C6-B1F1-B310159577A2}"/>
          </ac:picMkLst>
        </pc:picChg>
        <pc:picChg chg="add del">
          <ac:chgData name="Dora Alicia Cárdenas Rauda" userId="c5286c0f-23d9-4fbc-9121-858ad741476a" providerId="ADAL" clId="{8FE3DD4B-1C63-41F0-B54A-F84C05CF9ECF}" dt="2021-07-02T16:32:15.234" v="479" actId="478"/>
          <ac:picMkLst>
            <pc:docMk/>
            <pc:sldMk cId="2336240731" sldId="313"/>
            <ac:picMk id="9" creationId="{766A24BA-FE6F-4104-B331-86D32A8A345B}"/>
          </ac:picMkLst>
        </pc:picChg>
        <pc:picChg chg="add mod">
          <ac:chgData name="Dora Alicia Cárdenas Rauda" userId="c5286c0f-23d9-4fbc-9121-858ad741476a" providerId="ADAL" clId="{8FE3DD4B-1C63-41F0-B54A-F84C05CF9ECF}" dt="2021-07-02T16:35:17.704" v="544" actId="14100"/>
          <ac:picMkLst>
            <pc:docMk/>
            <pc:sldMk cId="2336240731" sldId="313"/>
            <ac:picMk id="10" creationId="{4218C521-9A96-48D8-9BBD-CB1020E3B798}"/>
          </ac:picMkLst>
        </pc:picChg>
        <pc:picChg chg="add del mod">
          <ac:chgData name="Dora Alicia Cárdenas Rauda" userId="c5286c0f-23d9-4fbc-9121-858ad741476a" providerId="ADAL" clId="{8FE3DD4B-1C63-41F0-B54A-F84C05CF9ECF}" dt="2021-07-02T16:32:16.230" v="480" actId="478"/>
          <ac:picMkLst>
            <pc:docMk/>
            <pc:sldMk cId="2336240731" sldId="313"/>
            <ac:picMk id="11" creationId="{D274C50E-D635-403E-B42F-BDA695072DD3}"/>
          </ac:picMkLst>
        </pc:picChg>
        <pc:picChg chg="add mod">
          <ac:chgData name="Dora Alicia Cárdenas Rauda" userId="c5286c0f-23d9-4fbc-9121-858ad741476a" providerId="ADAL" clId="{8FE3DD4B-1C63-41F0-B54A-F84C05CF9ECF}" dt="2021-07-02T16:35:36.175" v="547" actId="1076"/>
          <ac:picMkLst>
            <pc:docMk/>
            <pc:sldMk cId="2336240731" sldId="313"/>
            <ac:picMk id="13" creationId="{F5A31E17-F77B-42D8-A940-FFFC2D7EFFDA}"/>
          </ac:picMkLst>
        </pc:picChg>
      </pc:sldChg>
    </pc:docChg>
  </pc:docChgLst>
  <pc:docChgLst>
    <pc:chgData name="Dora Alicia Cárdenas Rauda" userId="c5286c0f-23d9-4fbc-9121-858ad741476a" providerId="ADAL" clId="{9D9D4E0C-F219-4B90-8E32-F59E3E3A4C05}"/>
    <pc:docChg chg="undo custSel addSld delSld modSld">
      <pc:chgData name="Dora Alicia Cárdenas Rauda" userId="c5286c0f-23d9-4fbc-9121-858ad741476a" providerId="ADAL" clId="{9D9D4E0C-F219-4B90-8E32-F59E3E3A4C05}" dt="2021-07-01T17:23:36.155" v="1437" actId="1076"/>
      <pc:docMkLst>
        <pc:docMk/>
      </pc:docMkLst>
      <pc:sldChg chg="addSp delSp modSp mod">
        <pc:chgData name="Dora Alicia Cárdenas Rauda" userId="c5286c0f-23d9-4fbc-9121-858ad741476a" providerId="ADAL" clId="{9D9D4E0C-F219-4B90-8E32-F59E3E3A4C05}" dt="2021-06-29T17:03:22.308" v="141" actId="14100"/>
        <pc:sldMkLst>
          <pc:docMk/>
          <pc:sldMk cId="186832268" sldId="258"/>
        </pc:sldMkLst>
        <pc:spChg chg="add mod">
          <ac:chgData name="Dora Alicia Cárdenas Rauda" userId="c5286c0f-23d9-4fbc-9121-858ad741476a" providerId="ADAL" clId="{9D9D4E0C-F219-4B90-8E32-F59E3E3A4C05}" dt="2021-06-29T17:03:22.308" v="141" actId="14100"/>
          <ac:spMkLst>
            <pc:docMk/>
            <pc:sldMk cId="186832268" sldId="258"/>
            <ac:spMk id="6" creationId="{1C59A6A4-E93B-4E1E-BB24-98341A0A30C7}"/>
          </ac:spMkLst>
        </pc:spChg>
        <pc:cxnChg chg="add del">
          <ac:chgData name="Dora Alicia Cárdenas Rauda" userId="c5286c0f-23d9-4fbc-9121-858ad741476a" providerId="ADAL" clId="{9D9D4E0C-F219-4B90-8E32-F59E3E3A4C05}" dt="2021-06-29T17:02:11.938" v="115" actId="11529"/>
          <ac:cxnSpMkLst>
            <pc:docMk/>
            <pc:sldMk cId="186832268" sldId="258"/>
            <ac:cxnSpMk id="4" creationId="{D3EA6675-7659-4F5F-AABD-889A8D08F672}"/>
          </ac:cxnSpMkLst>
        </pc:cxnChg>
      </pc:sldChg>
      <pc:sldChg chg="addSp delSp modSp mod">
        <pc:chgData name="Dora Alicia Cárdenas Rauda" userId="c5286c0f-23d9-4fbc-9121-858ad741476a" providerId="ADAL" clId="{9D9D4E0C-F219-4B90-8E32-F59E3E3A4C05}" dt="2021-06-29T17:17:26.452" v="153" actId="14100"/>
        <pc:sldMkLst>
          <pc:docMk/>
          <pc:sldMk cId="1623706935" sldId="280"/>
        </pc:sldMkLst>
        <pc:picChg chg="add mod">
          <ac:chgData name="Dora Alicia Cárdenas Rauda" userId="c5286c0f-23d9-4fbc-9121-858ad741476a" providerId="ADAL" clId="{9D9D4E0C-F219-4B90-8E32-F59E3E3A4C05}" dt="2021-06-29T17:16:29.232" v="146" actId="1076"/>
          <ac:picMkLst>
            <pc:docMk/>
            <pc:sldMk cId="1623706935" sldId="280"/>
            <ac:picMk id="6" creationId="{97FAADE7-E5F4-48AC-BEE4-11F583510872}"/>
          </ac:picMkLst>
        </pc:picChg>
        <pc:picChg chg="add del mod">
          <ac:chgData name="Dora Alicia Cárdenas Rauda" userId="c5286c0f-23d9-4fbc-9121-858ad741476a" providerId="ADAL" clId="{9D9D4E0C-F219-4B90-8E32-F59E3E3A4C05}" dt="2021-06-29T15:33:20.781" v="113" actId="478"/>
          <ac:picMkLst>
            <pc:docMk/>
            <pc:sldMk cId="1623706935" sldId="280"/>
            <ac:picMk id="6" creationId="{E9D1A536-D0B0-4758-A8C2-A6AA858E587C}"/>
          </ac:picMkLst>
        </pc:picChg>
        <pc:picChg chg="add del mod">
          <ac:chgData name="Dora Alicia Cárdenas Rauda" userId="c5286c0f-23d9-4fbc-9121-858ad741476a" providerId="ADAL" clId="{9D9D4E0C-F219-4B90-8E32-F59E3E3A4C05}" dt="2021-06-29T15:33:18.781" v="111" actId="478"/>
          <ac:picMkLst>
            <pc:docMk/>
            <pc:sldMk cId="1623706935" sldId="280"/>
            <ac:picMk id="8" creationId="{3B8D640D-D83A-4CC4-9D01-CFFC13DE1E7D}"/>
          </ac:picMkLst>
        </pc:picChg>
        <pc:picChg chg="add mod">
          <ac:chgData name="Dora Alicia Cárdenas Rauda" userId="c5286c0f-23d9-4fbc-9121-858ad741476a" providerId="ADAL" clId="{9D9D4E0C-F219-4B90-8E32-F59E3E3A4C05}" dt="2021-06-29T17:16:59.602" v="149" actId="1076"/>
          <ac:picMkLst>
            <pc:docMk/>
            <pc:sldMk cId="1623706935" sldId="280"/>
            <ac:picMk id="8" creationId="{CB64F704-CDB1-46FE-B0A1-82A07B6032DD}"/>
          </ac:picMkLst>
        </pc:picChg>
        <pc:picChg chg="add mod">
          <ac:chgData name="Dora Alicia Cárdenas Rauda" userId="c5286c0f-23d9-4fbc-9121-858ad741476a" providerId="ADAL" clId="{9D9D4E0C-F219-4B90-8E32-F59E3E3A4C05}" dt="2021-06-29T17:17:26.452" v="153" actId="14100"/>
          <ac:picMkLst>
            <pc:docMk/>
            <pc:sldMk cId="1623706935" sldId="280"/>
            <ac:picMk id="10" creationId="{C2CE6D3B-85A2-4ECD-850D-C251892D3BF0}"/>
          </ac:picMkLst>
        </pc:picChg>
        <pc:picChg chg="add del mod">
          <ac:chgData name="Dora Alicia Cárdenas Rauda" userId="c5286c0f-23d9-4fbc-9121-858ad741476a" providerId="ADAL" clId="{9D9D4E0C-F219-4B90-8E32-F59E3E3A4C05}" dt="2021-06-29T15:33:19.656" v="112" actId="478"/>
          <ac:picMkLst>
            <pc:docMk/>
            <pc:sldMk cId="1623706935" sldId="280"/>
            <ac:picMk id="10" creationId="{DD9DBFDA-96E3-4713-878E-DDB4F5503613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17:24:40.118" v="190" actId="20577"/>
        <pc:sldMkLst>
          <pc:docMk/>
          <pc:sldMk cId="1978538970" sldId="281"/>
        </pc:sldMkLst>
        <pc:spChg chg="mod">
          <ac:chgData name="Dora Alicia Cárdenas Rauda" userId="c5286c0f-23d9-4fbc-9121-858ad741476a" providerId="ADAL" clId="{9D9D4E0C-F219-4B90-8E32-F59E3E3A4C05}" dt="2021-06-29T17:24:40.118" v="190" actId="20577"/>
          <ac:spMkLst>
            <pc:docMk/>
            <pc:sldMk cId="1978538970" sldId="281"/>
            <ac:spMk id="2" creationId="{C007DF57-5E0B-4F20-B843-9B0A5554FB1F}"/>
          </ac:spMkLst>
        </pc:spChg>
        <pc:picChg chg="add mod">
          <ac:chgData name="Dora Alicia Cárdenas Rauda" userId="c5286c0f-23d9-4fbc-9121-858ad741476a" providerId="ADAL" clId="{9D9D4E0C-F219-4B90-8E32-F59E3E3A4C05}" dt="2021-06-29T17:24:23.600" v="156" actId="14100"/>
          <ac:picMkLst>
            <pc:docMk/>
            <pc:sldMk cId="1978538970" sldId="281"/>
            <ac:picMk id="6" creationId="{6A034A6E-1FE1-42B7-B78A-02E9549C6F09}"/>
          </ac:picMkLst>
        </pc:picChg>
        <pc:picChg chg="del">
          <ac:chgData name="Dora Alicia Cárdenas Rauda" userId="c5286c0f-23d9-4fbc-9121-858ad741476a" providerId="ADAL" clId="{9D9D4E0C-F219-4B90-8E32-F59E3E3A4C05}" dt="2021-06-29T15:20:28.628" v="12" actId="478"/>
          <ac:picMkLst>
            <pc:docMk/>
            <pc:sldMk cId="1978538970" sldId="281"/>
            <ac:picMk id="6" creationId="{E9D1A536-D0B0-4758-A8C2-A6AA858E587C}"/>
          </ac:picMkLst>
        </pc:picChg>
        <pc:picChg chg="add del mod">
          <ac:chgData name="Dora Alicia Cárdenas Rauda" userId="c5286c0f-23d9-4fbc-9121-858ad741476a" providerId="ADAL" clId="{9D9D4E0C-F219-4B90-8E32-F59E3E3A4C05}" dt="2021-06-29T15:33:15.281" v="110" actId="478"/>
          <ac:picMkLst>
            <pc:docMk/>
            <pc:sldMk cId="1978538970" sldId="281"/>
            <ac:picMk id="7" creationId="{CCB85BB6-F6FA-47F6-AEEB-488D84262A57}"/>
          </ac:picMkLst>
        </pc:picChg>
        <pc:picChg chg="del">
          <ac:chgData name="Dora Alicia Cárdenas Rauda" userId="c5286c0f-23d9-4fbc-9121-858ad741476a" providerId="ADAL" clId="{9D9D4E0C-F219-4B90-8E32-F59E3E3A4C05}" dt="2021-06-29T15:20:27.007" v="10" actId="478"/>
          <ac:picMkLst>
            <pc:docMk/>
            <pc:sldMk cId="1978538970" sldId="281"/>
            <ac:picMk id="8" creationId="{3B8D640D-D83A-4CC4-9D01-CFFC13DE1E7D}"/>
          </ac:picMkLst>
        </pc:picChg>
        <pc:picChg chg="del">
          <ac:chgData name="Dora Alicia Cárdenas Rauda" userId="c5286c0f-23d9-4fbc-9121-858ad741476a" providerId="ADAL" clId="{9D9D4E0C-F219-4B90-8E32-F59E3E3A4C05}" dt="2021-06-29T15:20:27.763" v="11" actId="478"/>
          <ac:picMkLst>
            <pc:docMk/>
            <pc:sldMk cId="1978538970" sldId="281"/>
            <ac:picMk id="10" creationId="{DD9DBFDA-96E3-4713-878E-DDB4F5503613}"/>
          </ac:picMkLst>
        </pc:picChg>
        <pc:picChg chg="add del mod">
          <ac:chgData name="Dora Alicia Cárdenas Rauda" userId="c5286c0f-23d9-4fbc-9121-858ad741476a" providerId="ADAL" clId="{9D9D4E0C-F219-4B90-8E32-F59E3E3A4C05}" dt="2021-06-29T15:33:12.990" v="108" actId="478"/>
          <ac:picMkLst>
            <pc:docMk/>
            <pc:sldMk cId="1978538970" sldId="281"/>
            <ac:picMk id="11" creationId="{E96F8C60-4D25-4398-9BA3-EEDF0E92E7AE}"/>
          </ac:picMkLst>
        </pc:picChg>
        <pc:picChg chg="add del mod">
          <ac:chgData name="Dora Alicia Cárdenas Rauda" userId="c5286c0f-23d9-4fbc-9121-858ad741476a" providerId="ADAL" clId="{9D9D4E0C-F219-4B90-8E32-F59E3E3A4C05}" dt="2021-06-29T15:33:13.862" v="109" actId="478"/>
          <ac:picMkLst>
            <pc:docMk/>
            <pc:sldMk cId="1978538970" sldId="281"/>
            <ac:picMk id="13" creationId="{EA7CCB4A-7173-4BF7-95D0-5B108CA6DC4E}"/>
          </ac:picMkLst>
        </pc:picChg>
      </pc:sldChg>
      <pc:sldChg chg="addSp delSp modSp add del mod">
        <pc:chgData name="Dora Alicia Cárdenas Rauda" userId="c5286c0f-23d9-4fbc-9121-858ad741476a" providerId="ADAL" clId="{9D9D4E0C-F219-4B90-8E32-F59E3E3A4C05}" dt="2021-06-29T15:33:09.796" v="107" actId="47"/>
        <pc:sldMkLst>
          <pc:docMk/>
          <pc:sldMk cId="4212745394" sldId="282"/>
        </pc:sldMkLst>
        <pc:picChg chg="add mod">
          <ac:chgData name="Dora Alicia Cárdenas Rauda" userId="c5286c0f-23d9-4fbc-9121-858ad741476a" providerId="ADAL" clId="{9D9D4E0C-F219-4B90-8E32-F59E3E3A4C05}" dt="2021-06-29T15:27:03.771" v="55" actId="1076"/>
          <ac:picMkLst>
            <pc:docMk/>
            <pc:sldMk cId="4212745394" sldId="282"/>
            <ac:picMk id="6" creationId="{612225E0-E098-4EE2-8746-FDA10B3F1FBF}"/>
          </ac:picMkLst>
        </pc:picChg>
        <pc:picChg chg="del">
          <ac:chgData name="Dora Alicia Cárdenas Rauda" userId="c5286c0f-23d9-4fbc-9121-858ad741476a" providerId="ADAL" clId="{9D9D4E0C-F219-4B90-8E32-F59E3E3A4C05}" dt="2021-06-29T15:25:26.626" v="51" actId="478"/>
          <ac:picMkLst>
            <pc:docMk/>
            <pc:sldMk cId="4212745394" sldId="282"/>
            <ac:picMk id="7" creationId="{CCB85BB6-F6FA-47F6-AEEB-488D84262A57}"/>
          </ac:picMkLst>
        </pc:picChg>
        <pc:picChg chg="del">
          <ac:chgData name="Dora Alicia Cárdenas Rauda" userId="c5286c0f-23d9-4fbc-9121-858ad741476a" providerId="ADAL" clId="{9D9D4E0C-F219-4B90-8E32-F59E3E3A4C05}" dt="2021-06-29T15:25:24.820" v="49" actId="478"/>
          <ac:picMkLst>
            <pc:docMk/>
            <pc:sldMk cId="4212745394" sldId="282"/>
            <ac:picMk id="11" creationId="{E96F8C60-4D25-4398-9BA3-EEDF0E92E7AE}"/>
          </ac:picMkLst>
        </pc:picChg>
        <pc:picChg chg="del">
          <ac:chgData name="Dora Alicia Cárdenas Rauda" userId="c5286c0f-23d9-4fbc-9121-858ad741476a" providerId="ADAL" clId="{9D9D4E0C-F219-4B90-8E32-F59E3E3A4C05}" dt="2021-06-29T15:25:25.693" v="50" actId="478"/>
          <ac:picMkLst>
            <pc:docMk/>
            <pc:sldMk cId="4212745394" sldId="282"/>
            <ac:picMk id="13" creationId="{EA7CCB4A-7173-4BF7-95D0-5B108CA6DC4E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17:28:33.275" v="222" actId="14100"/>
        <pc:sldMkLst>
          <pc:docMk/>
          <pc:sldMk cId="4153642974" sldId="283"/>
        </pc:sldMkLst>
        <pc:spChg chg="mod">
          <ac:chgData name="Dora Alicia Cárdenas Rauda" userId="c5286c0f-23d9-4fbc-9121-858ad741476a" providerId="ADAL" clId="{9D9D4E0C-F219-4B90-8E32-F59E3E3A4C05}" dt="2021-06-29T17:26:36.947" v="211" actId="20577"/>
          <ac:spMkLst>
            <pc:docMk/>
            <pc:sldMk cId="4153642974" sldId="283"/>
            <ac:spMk id="2" creationId="{C007DF57-5E0B-4F20-B843-9B0A5554FB1F}"/>
          </ac:spMkLst>
        </pc:spChg>
        <pc:picChg chg="add mod">
          <ac:chgData name="Dora Alicia Cárdenas Rauda" userId="c5286c0f-23d9-4fbc-9121-858ad741476a" providerId="ADAL" clId="{9D9D4E0C-F219-4B90-8E32-F59E3E3A4C05}" dt="2021-06-29T17:26:47.807" v="214" actId="1076"/>
          <ac:picMkLst>
            <pc:docMk/>
            <pc:sldMk cId="4153642974" sldId="283"/>
            <ac:picMk id="6" creationId="{1BBD5E45-AC1C-49B2-B828-2BE09DE4646D}"/>
          </ac:picMkLst>
        </pc:picChg>
        <pc:picChg chg="del">
          <ac:chgData name="Dora Alicia Cárdenas Rauda" userId="c5286c0f-23d9-4fbc-9121-858ad741476a" providerId="ADAL" clId="{9D9D4E0C-F219-4B90-8E32-F59E3E3A4C05}" dt="2021-06-29T15:28:32.125" v="57" actId="478"/>
          <ac:picMkLst>
            <pc:docMk/>
            <pc:sldMk cId="4153642974" sldId="283"/>
            <ac:picMk id="6" creationId="{612225E0-E098-4EE2-8746-FDA10B3F1FBF}"/>
          </ac:picMkLst>
        </pc:picChg>
        <pc:picChg chg="add del mod">
          <ac:chgData name="Dora Alicia Cárdenas Rauda" userId="c5286c0f-23d9-4fbc-9121-858ad741476a" providerId="ADAL" clId="{9D9D4E0C-F219-4B90-8E32-F59E3E3A4C05}" dt="2021-06-29T15:33:07.457" v="106" actId="478"/>
          <ac:picMkLst>
            <pc:docMk/>
            <pc:sldMk cId="4153642974" sldId="283"/>
            <ac:picMk id="7" creationId="{0F03D727-184B-48CC-A379-202BD753300A}"/>
          </ac:picMkLst>
        </pc:picChg>
        <pc:picChg chg="add mod">
          <ac:chgData name="Dora Alicia Cárdenas Rauda" userId="c5286c0f-23d9-4fbc-9121-858ad741476a" providerId="ADAL" clId="{9D9D4E0C-F219-4B90-8E32-F59E3E3A4C05}" dt="2021-06-29T17:28:02.275" v="217" actId="1076"/>
          <ac:picMkLst>
            <pc:docMk/>
            <pc:sldMk cId="4153642974" sldId="283"/>
            <ac:picMk id="8" creationId="{EA92BB94-AA5D-41C1-A572-96E019798D95}"/>
          </ac:picMkLst>
        </pc:picChg>
        <pc:picChg chg="add del mod">
          <ac:chgData name="Dora Alicia Cárdenas Rauda" userId="c5286c0f-23d9-4fbc-9121-858ad741476a" providerId="ADAL" clId="{9D9D4E0C-F219-4B90-8E32-F59E3E3A4C05}" dt="2021-06-29T15:33:05.866" v="104" actId="478"/>
          <ac:picMkLst>
            <pc:docMk/>
            <pc:sldMk cId="4153642974" sldId="283"/>
            <ac:picMk id="9" creationId="{66DF3935-9F8F-41A9-BB03-67ACB42BD1FD}"/>
          </ac:picMkLst>
        </pc:picChg>
        <pc:picChg chg="add mod">
          <ac:chgData name="Dora Alicia Cárdenas Rauda" userId="c5286c0f-23d9-4fbc-9121-858ad741476a" providerId="ADAL" clId="{9D9D4E0C-F219-4B90-8E32-F59E3E3A4C05}" dt="2021-06-29T17:28:33.275" v="222" actId="14100"/>
          <ac:picMkLst>
            <pc:docMk/>
            <pc:sldMk cId="4153642974" sldId="283"/>
            <ac:picMk id="10" creationId="{0E91AEF8-6893-4390-9794-1A02F6819F57}"/>
          </ac:picMkLst>
        </pc:picChg>
        <pc:picChg chg="add del mod">
          <ac:chgData name="Dora Alicia Cárdenas Rauda" userId="c5286c0f-23d9-4fbc-9121-858ad741476a" providerId="ADAL" clId="{9D9D4E0C-F219-4B90-8E32-F59E3E3A4C05}" dt="2021-06-29T15:33:06.669" v="105" actId="478"/>
          <ac:picMkLst>
            <pc:docMk/>
            <pc:sldMk cId="4153642974" sldId="283"/>
            <ac:picMk id="11" creationId="{D7BCABED-1C87-4822-BFC6-EA7B24AD71D2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17:43:59.026" v="245" actId="14100"/>
        <pc:sldMkLst>
          <pc:docMk/>
          <pc:sldMk cId="3508368386" sldId="284"/>
        </pc:sldMkLst>
        <pc:spChg chg="mod">
          <ac:chgData name="Dora Alicia Cárdenas Rauda" userId="c5286c0f-23d9-4fbc-9121-858ad741476a" providerId="ADAL" clId="{9D9D4E0C-F219-4B90-8E32-F59E3E3A4C05}" dt="2021-06-29T17:42:48.807" v="233" actId="1076"/>
          <ac:spMkLst>
            <pc:docMk/>
            <pc:sldMk cId="3508368386" sldId="284"/>
            <ac:spMk id="2" creationId="{C007DF57-5E0B-4F20-B843-9B0A5554FB1F}"/>
          </ac:spMkLst>
        </pc:spChg>
        <pc:picChg chg="add mod">
          <ac:chgData name="Dora Alicia Cárdenas Rauda" userId="c5286c0f-23d9-4fbc-9121-858ad741476a" providerId="ADAL" clId="{9D9D4E0C-F219-4B90-8E32-F59E3E3A4C05}" dt="2021-06-29T17:43:02.317" v="237" actId="1076"/>
          <ac:picMkLst>
            <pc:docMk/>
            <pc:sldMk cId="3508368386" sldId="284"/>
            <ac:picMk id="6" creationId="{FD1CABB2-4303-4DEF-9AFF-205B9D4FDE59}"/>
          </ac:picMkLst>
        </pc:picChg>
        <pc:picChg chg="del">
          <ac:chgData name="Dora Alicia Cárdenas Rauda" userId="c5286c0f-23d9-4fbc-9121-858ad741476a" providerId="ADAL" clId="{9D9D4E0C-F219-4B90-8E32-F59E3E3A4C05}" dt="2021-06-29T15:31:02.062" v="101" actId="478"/>
          <ac:picMkLst>
            <pc:docMk/>
            <pc:sldMk cId="3508368386" sldId="284"/>
            <ac:picMk id="7" creationId="{0F03D727-184B-48CC-A379-202BD753300A}"/>
          </ac:picMkLst>
        </pc:picChg>
        <pc:picChg chg="add mod">
          <ac:chgData name="Dora Alicia Cárdenas Rauda" userId="c5286c0f-23d9-4fbc-9121-858ad741476a" providerId="ADAL" clId="{9D9D4E0C-F219-4B90-8E32-F59E3E3A4C05}" dt="2021-06-29T17:43:35.536" v="241" actId="1076"/>
          <ac:picMkLst>
            <pc:docMk/>
            <pc:sldMk cId="3508368386" sldId="284"/>
            <ac:picMk id="8" creationId="{81E6B4D8-9D6D-41BE-A93E-2A0553E86DE1}"/>
          </ac:picMkLst>
        </pc:picChg>
        <pc:picChg chg="del">
          <ac:chgData name="Dora Alicia Cárdenas Rauda" userId="c5286c0f-23d9-4fbc-9121-858ad741476a" providerId="ADAL" clId="{9D9D4E0C-F219-4B90-8E32-F59E3E3A4C05}" dt="2021-06-29T15:31:00.324" v="99" actId="478"/>
          <ac:picMkLst>
            <pc:docMk/>
            <pc:sldMk cId="3508368386" sldId="284"/>
            <ac:picMk id="9" creationId="{66DF3935-9F8F-41A9-BB03-67ACB42BD1FD}"/>
          </ac:picMkLst>
        </pc:picChg>
        <pc:picChg chg="add mod">
          <ac:chgData name="Dora Alicia Cárdenas Rauda" userId="c5286c0f-23d9-4fbc-9121-858ad741476a" providerId="ADAL" clId="{9D9D4E0C-F219-4B90-8E32-F59E3E3A4C05}" dt="2021-06-29T17:43:59.026" v="245" actId="14100"/>
          <ac:picMkLst>
            <pc:docMk/>
            <pc:sldMk cId="3508368386" sldId="284"/>
            <ac:picMk id="10" creationId="{AC8B66CF-E49E-4645-BEC0-29BCCE00C8EF}"/>
          </ac:picMkLst>
        </pc:picChg>
        <pc:picChg chg="del">
          <ac:chgData name="Dora Alicia Cárdenas Rauda" userId="c5286c0f-23d9-4fbc-9121-858ad741476a" providerId="ADAL" clId="{9D9D4E0C-F219-4B90-8E32-F59E3E3A4C05}" dt="2021-06-29T15:31:01.190" v="100" actId="478"/>
          <ac:picMkLst>
            <pc:docMk/>
            <pc:sldMk cId="3508368386" sldId="284"/>
            <ac:picMk id="11" creationId="{D7BCABED-1C87-4822-BFC6-EA7B24AD71D2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17:45:19.115" v="249" actId="1076"/>
        <pc:sldMkLst>
          <pc:docMk/>
          <pc:sldMk cId="2064478644" sldId="285"/>
        </pc:sldMkLst>
        <pc:picChg chg="add mod">
          <ac:chgData name="Dora Alicia Cárdenas Rauda" userId="c5286c0f-23d9-4fbc-9121-858ad741476a" providerId="ADAL" clId="{9D9D4E0C-F219-4B90-8E32-F59E3E3A4C05}" dt="2021-06-29T17:45:19.115" v="249" actId="1076"/>
          <ac:picMkLst>
            <pc:docMk/>
            <pc:sldMk cId="2064478644" sldId="285"/>
            <ac:picMk id="6" creationId="{3AF579BF-0B68-4BDF-BB2A-2797D2E5856A}"/>
          </ac:picMkLst>
        </pc:picChg>
        <pc:picChg chg="del">
          <ac:chgData name="Dora Alicia Cárdenas Rauda" userId="c5286c0f-23d9-4fbc-9121-858ad741476a" providerId="ADAL" clId="{9D9D4E0C-F219-4B90-8E32-F59E3E3A4C05}" dt="2021-06-29T15:30:56.011" v="98" actId="478"/>
          <ac:picMkLst>
            <pc:docMk/>
            <pc:sldMk cId="2064478644" sldId="285"/>
            <ac:picMk id="7" creationId="{0F03D727-184B-48CC-A379-202BD753300A}"/>
          </ac:picMkLst>
        </pc:picChg>
        <pc:picChg chg="del">
          <ac:chgData name="Dora Alicia Cárdenas Rauda" userId="c5286c0f-23d9-4fbc-9121-858ad741476a" providerId="ADAL" clId="{9D9D4E0C-F219-4B90-8E32-F59E3E3A4C05}" dt="2021-06-29T15:30:54.119" v="96" actId="478"/>
          <ac:picMkLst>
            <pc:docMk/>
            <pc:sldMk cId="2064478644" sldId="285"/>
            <ac:picMk id="9" creationId="{66DF3935-9F8F-41A9-BB03-67ACB42BD1FD}"/>
          </ac:picMkLst>
        </pc:picChg>
        <pc:picChg chg="del">
          <ac:chgData name="Dora Alicia Cárdenas Rauda" userId="c5286c0f-23d9-4fbc-9121-858ad741476a" providerId="ADAL" clId="{9D9D4E0C-F219-4B90-8E32-F59E3E3A4C05}" dt="2021-06-29T15:30:55.069" v="97" actId="478"/>
          <ac:picMkLst>
            <pc:docMk/>
            <pc:sldMk cId="2064478644" sldId="285"/>
            <ac:picMk id="11" creationId="{D7BCABED-1C87-4822-BFC6-EA7B24AD71D2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17:38:45.168" v="231" actId="1076"/>
        <pc:sldMkLst>
          <pc:docMk/>
          <pc:sldMk cId="1551847001" sldId="286"/>
        </pc:sldMkLst>
        <pc:picChg chg="del">
          <ac:chgData name="Dora Alicia Cárdenas Rauda" userId="c5286c0f-23d9-4fbc-9121-858ad741476a" providerId="ADAL" clId="{9D9D4E0C-F219-4B90-8E32-F59E3E3A4C05}" dt="2021-06-29T17:29:42.594" v="226" actId="478"/>
          <ac:picMkLst>
            <pc:docMk/>
            <pc:sldMk cId="1551847001" sldId="286"/>
            <ac:picMk id="6" creationId="{1BBD5E45-AC1C-49B2-B828-2BE09DE4646D}"/>
          </ac:picMkLst>
        </pc:picChg>
        <pc:picChg chg="add mod">
          <ac:chgData name="Dora Alicia Cárdenas Rauda" userId="c5286c0f-23d9-4fbc-9121-858ad741476a" providerId="ADAL" clId="{9D9D4E0C-F219-4B90-8E32-F59E3E3A4C05}" dt="2021-06-29T17:38:45.168" v="231" actId="1076"/>
          <ac:picMkLst>
            <pc:docMk/>
            <pc:sldMk cId="1551847001" sldId="286"/>
            <ac:picMk id="7" creationId="{1B5378A3-96F5-40D3-9491-F8BA00E2E15E}"/>
          </ac:picMkLst>
        </pc:picChg>
        <pc:picChg chg="del">
          <ac:chgData name="Dora Alicia Cárdenas Rauda" userId="c5286c0f-23d9-4fbc-9121-858ad741476a" providerId="ADAL" clId="{9D9D4E0C-F219-4B90-8E32-F59E3E3A4C05}" dt="2021-06-29T17:29:38.274" v="224" actId="478"/>
          <ac:picMkLst>
            <pc:docMk/>
            <pc:sldMk cId="1551847001" sldId="286"/>
            <ac:picMk id="8" creationId="{EA92BB94-AA5D-41C1-A572-96E019798D95}"/>
          </ac:picMkLst>
        </pc:picChg>
        <pc:picChg chg="del">
          <ac:chgData name="Dora Alicia Cárdenas Rauda" userId="c5286c0f-23d9-4fbc-9121-858ad741476a" providerId="ADAL" clId="{9D9D4E0C-F219-4B90-8E32-F59E3E3A4C05}" dt="2021-06-29T17:29:40.464" v="225" actId="478"/>
          <ac:picMkLst>
            <pc:docMk/>
            <pc:sldMk cId="1551847001" sldId="286"/>
            <ac:picMk id="10" creationId="{0E91AEF8-6893-4390-9794-1A02F6819F57}"/>
          </ac:picMkLst>
        </pc:picChg>
      </pc:sldChg>
      <pc:sldChg chg="delSp modSp add mod">
        <pc:chgData name="Dora Alicia Cárdenas Rauda" userId="c5286c0f-23d9-4fbc-9121-858ad741476a" providerId="ADAL" clId="{9D9D4E0C-F219-4B90-8E32-F59E3E3A4C05}" dt="2021-06-29T18:09:42.720" v="322" actId="20577"/>
        <pc:sldMkLst>
          <pc:docMk/>
          <pc:sldMk cId="3114249908" sldId="287"/>
        </pc:sldMkLst>
        <pc:spChg chg="mod">
          <ac:chgData name="Dora Alicia Cárdenas Rauda" userId="c5286c0f-23d9-4fbc-9121-858ad741476a" providerId="ADAL" clId="{9D9D4E0C-F219-4B90-8E32-F59E3E3A4C05}" dt="2021-06-29T18:09:42.720" v="322" actId="20577"/>
          <ac:spMkLst>
            <pc:docMk/>
            <pc:sldMk cId="3114249908" sldId="287"/>
            <ac:spMk id="2" creationId="{C007DF57-5E0B-4F20-B843-9B0A5554FB1F}"/>
          </ac:spMkLst>
        </pc:spChg>
        <pc:picChg chg="del">
          <ac:chgData name="Dora Alicia Cárdenas Rauda" userId="c5286c0f-23d9-4fbc-9121-858ad741476a" providerId="ADAL" clId="{9D9D4E0C-F219-4B90-8E32-F59E3E3A4C05}" dt="2021-06-29T18:08:37.621" v="251" actId="478"/>
          <ac:picMkLst>
            <pc:docMk/>
            <pc:sldMk cId="3114249908" sldId="287"/>
            <ac:picMk id="6" creationId="{3AF579BF-0B68-4BDF-BB2A-2797D2E5856A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19:43:02.103" v="423" actId="1076"/>
        <pc:sldMkLst>
          <pc:docMk/>
          <pc:sldMk cId="3221457947" sldId="288"/>
        </pc:sldMkLst>
        <pc:spChg chg="mod">
          <ac:chgData name="Dora Alicia Cárdenas Rauda" userId="c5286c0f-23d9-4fbc-9121-858ad741476a" providerId="ADAL" clId="{9D9D4E0C-F219-4B90-8E32-F59E3E3A4C05}" dt="2021-06-29T18:14:21.618" v="411" actId="20577"/>
          <ac:spMkLst>
            <pc:docMk/>
            <pc:sldMk cId="3221457947" sldId="288"/>
            <ac:spMk id="2" creationId="{C007DF57-5E0B-4F20-B843-9B0A5554FB1F}"/>
          </ac:spMkLst>
        </pc:spChg>
        <pc:picChg chg="add del mod">
          <ac:chgData name="Dora Alicia Cárdenas Rauda" userId="c5286c0f-23d9-4fbc-9121-858ad741476a" providerId="ADAL" clId="{9D9D4E0C-F219-4B90-8E32-F59E3E3A4C05}" dt="2021-06-29T18:13:35.348" v="377" actId="22"/>
          <ac:picMkLst>
            <pc:docMk/>
            <pc:sldMk cId="3221457947" sldId="288"/>
            <ac:picMk id="6" creationId="{2E5973B8-B62B-418C-BCAA-E315B45A7F21}"/>
          </ac:picMkLst>
        </pc:picChg>
        <pc:picChg chg="add mod">
          <ac:chgData name="Dora Alicia Cárdenas Rauda" userId="c5286c0f-23d9-4fbc-9121-858ad741476a" providerId="ADAL" clId="{9D9D4E0C-F219-4B90-8E32-F59E3E3A4C05}" dt="2021-06-29T18:14:11.118" v="381" actId="1076"/>
          <ac:picMkLst>
            <pc:docMk/>
            <pc:sldMk cId="3221457947" sldId="288"/>
            <ac:picMk id="8" creationId="{06774337-404C-4BC7-A4E6-CFEC3E078516}"/>
          </ac:picMkLst>
        </pc:picChg>
        <pc:picChg chg="add mod">
          <ac:chgData name="Dora Alicia Cárdenas Rauda" userId="c5286c0f-23d9-4fbc-9121-858ad741476a" providerId="ADAL" clId="{9D9D4E0C-F219-4B90-8E32-F59E3E3A4C05}" dt="2021-06-29T19:42:56.423" v="422" actId="1076"/>
          <ac:picMkLst>
            <pc:docMk/>
            <pc:sldMk cId="3221457947" sldId="288"/>
            <ac:picMk id="10" creationId="{374631B5-99D1-4719-9EC7-82E325210B48}"/>
          </ac:picMkLst>
        </pc:picChg>
        <pc:picChg chg="add mod">
          <ac:chgData name="Dora Alicia Cárdenas Rauda" userId="c5286c0f-23d9-4fbc-9121-858ad741476a" providerId="ADAL" clId="{9D9D4E0C-F219-4B90-8E32-F59E3E3A4C05}" dt="2021-06-29T19:43:02.103" v="423" actId="1076"/>
          <ac:picMkLst>
            <pc:docMk/>
            <pc:sldMk cId="3221457947" sldId="288"/>
            <ac:picMk id="12" creationId="{39EAB3B9-B1DC-4C52-AD58-201A5F4F1AA9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19:44:57.322" v="431" actId="1076"/>
        <pc:sldMkLst>
          <pc:docMk/>
          <pc:sldMk cId="2585761611" sldId="289"/>
        </pc:sldMkLst>
        <pc:picChg chg="add mod">
          <ac:chgData name="Dora Alicia Cárdenas Rauda" userId="c5286c0f-23d9-4fbc-9121-858ad741476a" providerId="ADAL" clId="{9D9D4E0C-F219-4B90-8E32-F59E3E3A4C05}" dt="2021-06-29T19:44:57.322" v="431" actId="1076"/>
          <ac:picMkLst>
            <pc:docMk/>
            <pc:sldMk cId="2585761611" sldId="289"/>
            <ac:picMk id="6" creationId="{B970F34D-C4A9-483F-96A6-F9884050AB79}"/>
          </ac:picMkLst>
        </pc:picChg>
        <pc:picChg chg="del">
          <ac:chgData name="Dora Alicia Cárdenas Rauda" userId="c5286c0f-23d9-4fbc-9121-858ad741476a" providerId="ADAL" clId="{9D9D4E0C-F219-4B90-8E32-F59E3E3A4C05}" dt="2021-06-29T19:43:22.202" v="427" actId="478"/>
          <ac:picMkLst>
            <pc:docMk/>
            <pc:sldMk cId="2585761611" sldId="289"/>
            <ac:picMk id="8" creationId="{06774337-404C-4BC7-A4E6-CFEC3E078516}"/>
          </ac:picMkLst>
        </pc:picChg>
        <pc:picChg chg="del">
          <ac:chgData name="Dora Alicia Cárdenas Rauda" userId="c5286c0f-23d9-4fbc-9121-858ad741476a" providerId="ADAL" clId="{9D9D4E0C-F219-4B90-8E32-F59E3E3A4C05}" dt="2021-06-29T19:43:20.282" v="425" actId="478"/>
          <ac:picMkLst>
            <pc:docMk/>
            <pc:sldMk cId="2585761611" sldId="289"/>
            <ac:picMk id="10" creationId="{374631B5-99D1-4719-9EC7-82E325210B48}"/>
          </ac:picMkLst>
        </pc:picChg>
        <pc:picChg chg="del">
          <ac:chgData name="Dora Alicia Cárdenas Rauda" userId="c5286c0f-23d9-4fbc-9121-858ad741476a" providerId="ADAL" clId="{9D9D4E0C-F219-4B90-8E32-F59E3E3A4C05}" dt="2021-06-29T19:43:21.413" v="426" actId="478"/>
          <ac:picMkLst>
            <pc:docMk/>
            <pc:sldMk cId="2585761611" sldId="289"/>
            <ac:picMk id="12" creationId="{39EAB3B9-B1DC-4C52-AD58-201A5F4F1AA9}"/>
          </ac:picMkLst>
        </pc:picChg>
      </pc:sldChg>
      <pc:sldChg chg="delSp modSp add mod">
        <pc:chgData name="Dora Alicia Cárdenas Rauda" userId="c5286c0f-23d9-4fbc-9121-858ad741476a" providerId="ADAL" clId="{9D9D4E0C-F219-4B90-8E32-F59E3E3A4C05}" dt="2021-06-29T19:51:28.640" v="478" actId="1076"/>
        <pc:sldMkLst>
          <pc:docMk/>
          <pc:sldMk cId="3469968655" sldId="290"/>
        </pc:sldMkLst>
        <pc:spChg chg="mod">
          <ac:chgData name="Dora Alicia Cárdenas Rauda" userId="c5286c0f-23d9-4fbc-9121-858ad741476a" providerId="ADAL" clId="{9D9D4E0C-F219-4B90-8E32-F59E3E3A4C05}" dt="2021-06-29T19:51:28.640" v="478" actId="1076"/>
          <ac:spMkLst>
            <pc:docMk/>
            <pc:sldMk cId="3469968655" sldId="290"/>
            <ac:spMk id="2" creationId="{C007DF57-5E0B-4F20-B843-9B0A5554FB1F}"/>
          </ac:spMkLst>
        </pc:spChg>
        <pc:picChg chg="del">
          <ac:chgData name="Dora Alicia Cárdenas Rauda" userId="c5286c0f-23d9-4fbc-9121-858ad741476a" providerId="ADAL" clId="{9D9D4E0C-F219-4B90-8E32-F59E3E3A4C05}" dt="2021-06-29T19:51:02.440" v="439" actId="478"/>
          <ac:picMkLst>
            <pc:docMk/>
            <pc:sldMk cId="3469968655" sldId="290"/>
            <ac:picMk id="6" creationId="{B970F34D-C4A9-483F-96A6-F9884050AB79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19:53:26.690" v="569" actId="14100"/>
        <pc:sldMkLst>
          <pc:docMk/>
          <pc:sldMk cId="1577313507" sldId="291"/>
        </pc:sldMkLst>
        <pc:spChg chg="mod">
          <ac:chgData name="Dora Alicia Cárdenas Rauda" userId="c5286c0f-23d9-4fbc-9121-858ad741476a" providerId="ADAL" clId="{9D9D4E0C-F219-4B90-8E32-F59E3E3A4C05}" dt="2021-06-29T19:52:16.080" v="560" actId="20577"/>
          <ac:spMkLst>
            <pc:docMk/>
            <pc:sldMk cId="1577313507" sldId="291"/>
            <ac:spMk id="2" creationId="{C007DF57-5E0B-4F20-B843-9B0A5554FB1F}"/>
          </ac:spMkLst>
        </pc:spChg>
        <pc:picChg chg="del">
          <ac:chgData name="Dora Alicia Cárdenas Rauda" userId="c5286c0f-23d9-4fbc-9121-858ad741476a" providerId="ADAL" clId="{9D9D4E0C-F219-4B90-8E32-F59E3E3A4C05}" dt="2021-06-29T19:50:48.411" v="434" actId="478"/>
          <ac:picMkLst>
            <pc:docMk/>
            <pc:sldMk cId="1577313507" sldId="291"/>
            <ac:picMk id="6" creationId="{B970F34D-C4A9-483F-96A6-F9884050AB79}"/>
          </ac:picMkLst>
        </pc:picChg>
        <pc:picChg chg="add mod">
          <ac:chgData name="Dora Alicia Cárdenas Rauda" userId="c5286c0f-23d9-4fbc-9121-858ad741476a" providerId="ADAL" clId="{9D9D4E0C-F219-4B90-8E32-F59E3E3A4C05}" dt="2021-06-29T19:50:59.331" v="438" actId="1076"/>
          <ac:picMkLst>
            <pc:docMk/>
            <pc:sldMk cId="1577313507" sldId="291"/>
            <ac:picMk id="7" creationId="{374DEF50-360B-4B4A-A67F-E12B76B06A74}"/>
          </ac:picMkLst>
        </pc:picChg>
        <pc:picChg chg="add mod">
          <ac:chgData name="Dora Alicia Cárdenas Rauda" userId="c5286c0f-23d9-4fbc-9121-858ad741476a" providerId="ADAL" clId="{9D9D4E0C-F219-4B90-8E32-F59E3E3A4C05}" dt="2021-06-29T19:52:57.960" v="565" actId="1076"/>
          <ac:picMkLst>
            <pc:docMk/>
            <pc:sldMk cId="1577313507" sldId="291"/>
            <ac:picMk id="9" creationId="{9D96CEB0-3636-483B-A8DF-707122FEE875}"/>
          </ac:picMkLst>
        </pc:picChg>
        <pc:picChg chg="add mod">
          <ac:chgData name="Dora Alicia Cárdenas Rauda" userId="c5286c0f-23d9-4fbc-9121-858ad741476a" providerId="ADAL" clId="{9D9D4E0C-F219-4B90-8E32-F59E3E3A4C05}" dt="2021-06-29T19:53:26.690" v="569" actId="14100"/>
          <ac:picMkLst>
            <pc:docMk/>
            <pc:sldMk cId="1577313507" sldId="291"/>
            <ac:picMk id="11" creationId="{0CAE9677-BDD8-4DC1-BCB6-84181378BA7E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19:55:48.040" v="578" actId="1076"/>
        <pc:sldMkLst>
          <pc:docMk/>
          <pc:sldMk cId="4049562826" sldId="292"/>
        </pc:sldMkLst>
        <pc:picChg chg="add mod">
          <ac:chgData name="Dora Alicia Cárdenas Rauda" userId="c5286c0f-23d9-4fbc-9121-858ad741476a" providerId="ADAL" clId="{9D9D4E0C-F219-4B90-8E32-F59E3E3A4C05}" dt="2021-06-29T19:55:48.040" v="578" actId="1076"/>
          <ac:picMkLst>
            <pc:docMk/>
            <pc:sldMk cId="4049562826" sldId="292"/>
            <ac:picMk id="6" creationId="{0F0C973C-CDC7-42C9-9077-C85747A37C56}"/>
          </ac:picMkLst>
        </pc:picChg>
        <pc:picChg chg="del">
          <ac:chgData name="Dora Alicia Cárdenas Rauda" userId="c5286c0f-23d9-4fbc-9121-858ad741476a" providerId="ADAL" clId="{9D9D4E0C-F219-4B90-8E32-F59E3E3A4C05}" dt="2021-06-29T19:53:46.840" v="574" actId="478"/>
          <ac:picMkLst>
            <pc:docMk/>
            <pc:sldMk cId="4049562826" sldId="292"/>
            <ac:picMk id="7" creationId="{374DEF50-360B-4B4A-A67F-E12B76B06A74}"/>
          </ac:picMkLst>
        </pc:picChg>
        <pc:picChg chg="del">
          <ac:chgData name="Dora Alicia Cárdenas Rauda" userId="c5286c0f-23d9-4fbc-9121-858ad741476a" providerId="ADAL" clId="{9D9D4E0C-F219-4B90-8E32-F59E3E3A4C05}" dt="2021-06-29T19:53:45.420" v="572" actId="478"/>
          <ac:picMkLst>
            <pc:docMk/>
            <pc:sldMk cId="4049562826" sldId="292"/>
            <ac:picMk id="9" creationId="{9D96CEB0-3636-483B-A8DF-707122FEE875}"/>
          </ac:picMkLst>
        </pc:picChg>
        <pc:picChg chg="del">
          <ac:chgData name="Dora Alicia Cárdenas Rauda" userId="c5286c0f-23d9-4fbc-9121-858ad741476a" providerId="ADAL" clId="{9D9D4E0C-F219-4B90-8E32-F59E3E3A4C05}" dt="2021-06-29T19:53:46.060" v="573" actId="478"/>
          <ac:picMkLst>
            <pc:docMk/>
            <pc:sldMk cId="4049562826" sldId="292"/>
            <ac:picMk id="11" creationId="{0CAE9677-BDD8-4DC1-BCB6-84181378BA7E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19:59:07.669" v="650" actId="1076"/>
        <pc:sldMkLst>
          <pc:docMk/>
          <pc:sldMk cId="2778859439" sldId="293"/>
        </pc:sldMkLst>
        <pc:spChg chg="mod">
          <ac:chgData name="Dora Alicia Cárdenas Rauda" userId="c5286c0f-23d9-4fbc-9121-858ad741476a" providerId="ADAL" clId="{9D9D4E0C-F219-4B90-8E32-F59E3E3A4C05}" dt="2021-06-29T19:57:39.909" v="639" actId="20577"/>
          <ac:spMkLst>
            <pc:docMk/>
            <pc:sldMk cId="2778859439" sldId="293"/>
            <ac:spMk id="2" creationId="{C007DF57-5E0B-4F20-B843-9B0A5554FB1F}"/>
          </ac:spMkLst>
        </pc:spChg>
        <pc:picChg chg="add mod">
          <ac:chgData name="Dora Alicia Cárdenas Rauda" userId="c5286c0f-23d9-4fbc-9121-858ad741476a" providerId="ADAL" clId="{9D9D4E0C-F219-4B90-8E32-F59E3E3A4C05}" dt="2021-06-29T19:57:48.459" v="640" actId="1076"/>
          <ac:picMkLst>
            <pc:docMk/>
            <pc:sldMk cId="2778859439" sldId="293"/>
            <ac:picMk id="6" creationId="{4FF4E113-F1A0-4E43-82BF-461C7DC573DD}"/>
          </ac:picMkLst>
        </pc:picChg>
        <pc:picChg chg="del">
          <ac:chgData name="Dora Alicia Cárdenas Rauda" userId="c5286c0f-23d9-4fbc-9121-858ad741476a" providerId="ADAL" clId="{9D9D4E0C-F219-4B90-8E32-F59E3E3A4C05}" dt="2021-06-29T19:56:07.894" v="581" actId="478"/>
          <ac:picMkLst>
            <pc:docMk/>
            <pc:sldMk cId="2778859439" sldId="293"/>
            <ac:picMk id="7" creationId="{374DEF50-360B-4B4A-A67F-E12B76B06A74}"/>
          </ac:picMkLst>
        </pc:picChg>
        <pc:picChg chg="del">
          <ac:chgData name="Dora Alicia Cárdenas Rauda" userId="c5286c0f-23d9-4fbc-9121-858ad741476a" providerId="ADAL" clId="{9D9D4E0C-F219-4B90-8E32-F59E3E3A4C05}" dt="2021-06-29T19:56:06.439" v="579" actId="478"/>
          <ac:picMkLst>
            <pc:docMk/>
            <pc:sldMk cId="2778859439" sldId="293"/>
            <ac:picMk id="9" creationId="{9D96CEB0-3636-483B-A8DF-707122FEE875}"/>
          </ac:picMkLst>
        </pc:picChg>
        <pc:picChg chg="add mod">
          <ac:chgData name="Dora Alicia Cárdenas Rauda" userId="c5286c0f-23d9-4fbc-9121-858ad741476a" providerId="ADAL" clId="{9D9D4E0C-F219-4B90-8E32-F59E3E3A4C05}" dt="2021-06-29T19:58:43.919" v="645" actId="1076"/>
          <ac:picMkLst>
            <pc:docMk/>
            <pc:sldMk cId="2778859439" sldId="293"/>
            <ac:picMk id="10" creationId="{7BCCCEA0-9B7C-46D2-8655-40A655D1C1F4}"/>
          </ac:picMkLst>
        </pc:picChg>
        <pc:picChg chg="del">
          <ac:chgData name="Dora Alicia Cárdenas Rauda" userId="c5286c0f-23d9-4fbc-9121-858ad741476a" providerId="ADAL" clId="{9D9D4E0C-F219-4B90-8E32-F59E3E3A4C05}" dt="2021-06-29T19:56:07.220" v="580" actId="478"/>
          <ac:picMkLst>
            <pc:docMk/>
            <pc:sldMk cId="2778859439" sldId="293"/>
            <ac:picMk id="11" creationId="{0CAE9677-BDD8-4DC1-BCB6-84181378BA7E}"/>
          </ac:picMkLst>
        </pc:picChg>
        <pc:picChg chg="add mod">
          <ac:chgData name="Dora Alicia Cárdenas Rauda" userId="c5286c0f-23d9-4fbc-9121-858ad741476a" providerId="ADAL" clId="{9D9D4E0C-F219-4B90-8E32-F59E3E3A4C05}" dt="2021-06-29T19:59:07.669" v="650" actId="1076"/>
          <ac:picMkLst>
            <pc:docMk/>
            <pc:sldMk cId="2778859439" sldId="293"/>
            <ac:picMk id="13" creationId="{F7472541-D495-4A4D-824A-A621B792F95E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20:00:01.439" v="655" actId="1076"/>
        <pc:sldMkLst>
          <pc:docMk/>
          <pc:sldMk cId="1178932920" sldId="294"/>
        </pc:sldMkLst>
        <pc:picChg chg="del">
          <ac:chgData name="Dora Alicia Cárdenas Rauda" userId="c5286c0f-23d9-4fbc-9121-858ad741476a" providerId="ADAL" clId="{9D9D4E0C-F219-4B90-8E32-F59E3E3A4C05}" dt="2021-06-29T19:59:15.769" v="651" actId="478"/>
          <ac:picMkLst>
            <pc:docMk/>
            <pc:sldMk cId="1178932920" sldId="294"/>
            <ac:picMk id="6" creationId="{4FF4E113-F1A0-4E43-82BF-461C7DC573DD}"/>
          </ac:picMkLst>
        </pc:picChg>
        <pc:picChg chg="add mod">
          <ac:chgData name="Dora Alicia Cárdenas Rauda" userId="c5286c0f-23d9-4fbc-9121-858ad741476a" providerId="ADAL" clId="{9D9D4E0C-F219-4B90-8E32-F59E3E3A4C05}" dt="2021-06-29T20:00:01.439" v="655" actId="1076"/>
          <ac:picMkLst>
            <pc:docMk/>
            <pc:sldMk cId="1178932920" sldId="294"/>
            <ac:picMk id="7" creationId="{1EFEE205-0D71-4D01-8031-2B144DB98655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20:06:21.768" v="716" actId="1076"/>
        <pc:sldMkLst>
          <pc:docMk/>
          <pc:sldMk cId="12880293" sldId="295"/>
        </pc:sldMkLst>
        <pc:spChg chg="mod">
          <ac:chgData name="Dora Alicia Cárdenas Rauda" userId="c5286c0f-23d9-4fbc-9121-858ad741476a" providerId="ADAL" clId="{9D9D4E0C-F219-4B90-8E32-F59E3E3A4C05}" dt="2021-06-29T20:05:12.238" v="706" actId="20577"/>
          <ac:spMkLst>
            <pc:docMk/>
            <pc:sldMk cId="12880293" sldId="295"/>
            <ac:spMk id="2" creationId="{C007DF57-5E0B-4F20-B843-9B0A5554FB1F}"/>
          </ac:spMkLst>
        </pc:spChg>
        <pc:picChg chg="add mod">
          <ac:chgData name="Dora Alicia Cárdenas Rauda" userId="c5286c0f-23d9-4fbc-9121-858ad741476a" providerId="ADAL" clId="{9D9D4E0C-F219-4B90-8E32-F59E3E3A4C05}" dt="2021-06-29T20:04:51.968" v="661" actId="1076"/>
          <ac:picMkLst>
            <pc:docMk/>
            <pc:sldMk cId="12880293" sldId="295"/>
            <ac:picMk id="6" creationId="{38009B29-C111-4766-AA75-63C77BF394A5}"/>
          </ac:picMkLst>
        </pc:picChg>
        <pc:picChg chg="del">
          <ac:chgData name="Dora Alicia Cárdenas Rauda" userId="c5286c0f-23d9-4fbc-9121-858ad741476a" providerId="ADAL" clId="{9D9D4E0C-F219-4B90-8E32-F59E3E3A4C05}" dt="2021-06-29T20:01:51.529" v="657" actId="478"/>
          <ac:picMkLst>
            <pc:docMk/>
            <pc:sldMk cId="12880293" sldId="295"/>
            <ac:picMk id="7" creationId="{1EFEE205-0D71-4D01-8031-2B144DB98655}"/>
          </ac:picMkLst>
        </pc:picChg>
        <pc:picChg chg="add mod">
          <ac:chgData name="Dora Alicia Cárdenas Rauda" userId="c5286c0f-23d9-4fbc-9121-858ad741476a" providerId="ADAL" clId="{9D9D4E0C-F219-4B90-8E32-F59E3E3A4C05}" dt="2021-06-29T20:05:51.101" v="710" actId="14100"/>
          <ac:picMkLst>
            <pc:docMk/>
            <pc:sldMk cId="12880293" sldId="295"/>
            <ac:picMk id="9" creationId="{3B8FA7EA-0DE8-4199-B58D-CFE86DF00E1C}"/>
          </ac:picMkLst>
        </pc:picChg>
        <pc:picChg chg="add mod">
          <ac:chgData name="Dora Alicia Cárdenas Rauda" userId="c5286c0f-23d9-4fbc-9121-858ad741476a" providerId="ADAL" clId="{9D9D4E0C-F219-4B90-8E32-F59E3E3A4C05}" dt="2021-06-29T20:06:21.768" v="716" actId="1076"/>
          <ac:picMkLst>
            <pc:docMk/>
            <pc:sldMk cId="12880293" sldId="295"/>
            <ac:picMk id="11" creationId="{F6C83CF0-F442-4F2A-A028-9B0EA356B87E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20:08:02.098" v="725" actId="1076"/>
        <pc:sldMkLst>
          <pc:docMk/>
          <pc:sldMk cId="1065141635" sldId="296"/>
        </pc:sldMkLst>
        <pc:picChg chg="del">
          <ac:chgData name="Dora Alicia Cárdenas Rauda" userId="c5286c0f-23d9-4fbc-9121-858ad741476a" providerId="ADAL" clId="{9D9D4E0C-F219-4B90-8E32-F59E3E3A4C05}" dt="2021-06-29T20:06:38.368" v="721" actId="478"/>
          <ac:picMkLst>
            <pc:docMk/>
            <pc:sldMk cId="1065141635" sldId="296"/>
            <ac:picMk id="6" creationId="{38009B29-C111-4766-AA75-63C77BF394A5}"/>
          </ac:picMkLst>
        </pc:picChg>
        <pc:picChg chg="add mod">
          <ac:chgData name="Dora Alicia Cárdenas Rauda" userId="c5286c0f-23d9-4fbc-9121-858ad741476a" providerId="ADAL" clId="{9D9D4E0C-F219-4B90-8E32-F59E3E3A4C05}" dt="2021-06-29T20:08:02.098" v="725" actId="1076"/>
          <ac:picMkLst>
            <pc:docMk/>
            <pc:sldMk cId="1065141635" sldId="296"/>
            <ac:picMk id="7" creationId="{9EB475EE-B6B1-4D05-9082-91D06D0F9B1B}"/>
          </ac:picMkLst>
        </pc:picChg>
        <pc:picChg chg="del mod">
          <ac:chgData name="Dora Alicia Cárdenas Rauda" userId="c5286c0f-23d9-4fbc-9121-858ad741476a" providerId="ADAL" clId="{9D9D4E0C-F219-4B90-8E32-F59E3E3A4C05}" dt="2021-06-29T20:06:35.998" v="719" actId="478"/>
          <ac:picMkLst>
            <pc:docMk/>
            <pc:sldMk cId="1065141635" sldId="296"/>
            <ac:picMk id="9" creationId="{3B8FA7EA-0DE8-4199-B58D-CFE86DF00E1C}"/>
          </ac:picMkLst>
        </pc:picChg>
        <pc:picChg chg="del">
          <ac:chgData name="Dora Alicia Cárdenas Rauda" userId="c5286c0f-23d9-4fbc-9121-858ad741476a" providerId="ADAL" clId="{9D9D4E0C-F219-4B90-8E32-F59E3E3A4C05}" dt="2021-06-29T20:06:37.568" v="720" actId="478"/>
          <ac:picMkLst>
            <pc:docMk/>
            <pc:sldMk cId="1065141635" sldId="296"/>
            <ac:picMk id="11" creationId="{F6C83CF0-F442-4F2A-A028-9B0EA356B87E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20:11:43.887" v="856" actId="1076"/>
        <pc:sldMkLst>
          <pc:docMk/>
          <pc:sldMk cId="2707879533" sldId="297"/>
        </pc:sldMkLst>
        <pc:spChg chg="mod">
          <ac:chgData name="Dora Alicia Cárdenas Rauda" userId="c5286c0f-23d9-4fbc-9121-858ad741476a" providerId="ADAL" clId="{9D9D4E0C-F219-4B90-8E32-F59E3E3A4C05}" dt="2021-06-29T20:10:49.368" v="848" actId="14100"/>
          <ac:spMkLst>
            <pc:docMk/>
            <pc:sldMk cId="2707879533" sldId="297"/>
            <ac:spMk id="2" creationId="{C007DF57-5E0B-4F20-B843-9B0A5554FB1F}"/>
          </ac:spMkLst>
        </pc:spChg>
        <pc:picChg chg="add mod">
          <ac:chgData name="Dora Alicia Cárdenas Rauda" userId="c5286c0f-23d9-4fbc-9121-858ad741476a" providerId="ADAL" clId="{9D9D4E0C-F219-4B90-8E32-F59E3E3A4C05}" dt="2021-06-29T20:09:31.538" v="732" actId="1076"/>
          <ac:picMkLst>
            <pc:docMk/>
            <pc:sldMk cId="2707879533" sldId="297"/>
            <ac:picMk id="6" creationId="{D682551C-42A2-4E52-B806-225E651744E4}"/>
          </ac:picMkLst>
        </pc:picChg>
        <pc:picChg chg="del mod">
          <ac:chgData name="Dora Alicia Cárdenas Rauda" userId="c5286c0f-23d9-4fbc-9121-858ad741476a" providerId="ADAL" clId="{9D9D4E0C-F219-4B90-8E32-F59E3E3A4C05}" dt="2021-06-29T20:09:17.637" v="728" actId="478"/>
          <ac:picMkLst>
            <pc:docMk/>
            <pc:sldMk cId="2707879533" sldId="297"/>
            <ac:picMk id="7" creationId="{9EB475EE-B6B1-4D05-9082-91D06D0F9B1B}"/>
          </ac:picMkLst>
        </pc:picChg>
        <pc:picChg chg="add mod">
          <ac:chgData name="Dora Alicia Cárdenas Rauda" userId="c5286c0f-23d9-4fbc-9121-858ad741476a" providerId="ADAL" clId="{9D9D4E0C-F219-4B90-8E32-F59E3E3A4C05}" dt="2021-06-29T20:11:23.242" v="852" actId="1076"/>
          <ac:picMkLst>
            <pc:docMk/>
            <pc:sldMk cId="2707879533" sldId="297"/>
            <ac:picMk id="9" creationId="{D3ACBFFA-1E95-4E5D-962A-D2B8CA51EA63}"/>
          </ac:picMkLst>
        </pc:picChg>
        <pc:picChg chg="add mod">
          <ac:chgData name="Dora Alicia Cárdenas Rauda" userId="c5286c0f-23d9-4fbc-9121-858ad741476a" providerId="ADAL" clId="{9D9D4E0C-F219-4B90-8E32-F59E3E3A4C05}" dt="2021-06-29T20:11:43.887" v="856" actId="1076"/>
          <ac:picMkLst>
            <pc:docMk/>
            <pc:sldMk cId="2707879533" sldId="297"/>
            <ac:picMk id="11" creationId="{42DA1AA8-F721-4701-A4EE-3EBBB7254517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20:13:15.657" v="864" actId="1076"/>
        <pc:sldMkLst>
          <pc:docMk/>
          <pc:sldMk cId="1761389195" sldId="298"/>
        </pc:sldMkLst>
        <pc:picChg chg="del">
          <ac:chgData name="Dora Alicia Cárdenas Rauda" userId="c5286c0f-23d9-4fbc-9121-858ad741476a" providerId="ADAL" clId="{9D9D4E0C-F219-4B90-8E32-F59E3E3A4C05}" dt="2021-06-29T20:11:58.337" v="860" actId="478"/>
          <ac:picMkLst>
            <pc:docMk/>
            <pc:sldMk cId="1761389195" sldId="298"/>
            <ac:picMk id="6" creationId="{D682551C-42A2-4E52-B806-225E651744E4}"/>
          </ac:picMkLst>
        </pc:picChg>
        <pc:picChg chg="add mod">
          <ac:chgData name="Dora Alicia Cárdenas Rauda" userId="c5286c0f-23d9-4fbc-9121-858ad741476a" providerId="ADAL" clId="{9D9D4E0C-F219-4B90-8E32-F59E3E3A4C05}" dt="2021-06-29T20:13:15.657" v="864" actId="1076"/>
          <ac:picMkLst>
            <pc:docMk/>
            <pc:sldMk cId="1761389195" sldId="298"/>
            <ac:picMk id="7" creationId="{DC639425-9051-4169-9F53-9A848E716FD2}"/>
          </ac:picMkLst>
        </pc:picChg>
        <pc:picChg chg="del">
          <ac:chgData name="Dora Alicia Cárdenas Rauda" userId="c5286c0f-23d9-4fbc-9121-858ad741476a" providerId="ADAL" clId="{9D9D4E0C-F219-4B90-8E32-F59E3E3A4C05}" dt="2021-06-29T20:11:56.137" v="858" actId="478"/>
          <ac:picMkLst>
            <pc:docMk/>
            <pc:sldMk cId="1761389195" sldId="298"/>
            <ac:picMk id="9" creationId="{D3ACBFFA-1E95-4E5D-962A-D2B8CA51EA63}"/>
          </ac:picMkLst>
        </pc:picChg>
        <pc:picChg chg="del">
          <ac:chgData name="Dora Alicia Cárdenas Rauda" userId="c5286c0f-23d9-4fbc-9121-858ad741476a" providerId="ADAL" clId="{9D9D4E0C-F219-4B90-8E32-F59E3E3A4C05}" dt="2021-06-29T20:11:57.557" v="859" actId="478"/>
          <ac:picMkLst>
            <pc:docMk/>
            <pc:sldMk cId="1761389195" sldId="298"/>
            <ac:picMk id="11" creationId="{42DA1AA8-F721-4701-A4EE-3EBBB7254517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20:22:35.543" v="1005" actId="14100"/>
        <pc:sldMkLst>
          <pc:docMk/>
          <pc:sldMk cId="3590188541" sldId="299"/>
        </pc:sldMkLst>
        <pc:spChg chg="mod">
          <ac:chgData name="Dora Alicia Cárdenas Rauda" userId="c5286c0f-23d9-4fbc-9121-858ad741476a" providerId="ADAL" clId="{9D9D4E0C-F219-4B90-8E32-F59E3E3A4C05}" dt="2021-06-29T20:20:48.604" v="996" actId="14100"/>
          <ac:spMkLst>
            <pc:docMk/>
            <pc:sldMk cId="3590188541" sldId="299"/>
            <ac:spMk id="2" creationId="{C007DF57-5E0B-4F20-B843-9B0A5554FB1F}"/>
          </ac:spMkLst>
        </pc:spChg>
        <pc:picChg chg="add mod">
          <ac:chgData name="Dora Alicia Cárdenas Rauda" userId="c5286c0f-23d9-4fbc-9121-858ad741476a" providerId="ADAL" clId="{9D9D4E0C-F219-4B90-8E32-F59E3E3A4C05}" dt="2021-06-29T20:20:18.005" v="870" actId="1076"/>
          <ac:picMkLst>
            <pc:docMk/>
            <pc:sldMk cId="3590188541" sldId="299"/>
            <ac:picMk id="6" creationId="{30CFF119-DE14-4F1F-BAE6-8CB20376FE32}"/>
          </ac:picMkLst>
        </pc:picChg>
        <pc:picChg chg="del">
          <ac:chgData name="Dora Alicia Cárdenas Rauda" userId="c5286c0f-23d9-4fbc-9121-858ad741476a" providerId="ADAL" clId="{9D9D4E0C-F219-4B90-8E32-F59E3E3A4C05}" dt="2021-06-29T20:20:07.865" v="866" actId="478"/>
          <ac:picMkLst>
            <pc:docMk/>
            <pc:sldMk cId="3590188541" sldId="299"/>
            <ac:picMk id="7" creationId="{DC639425-9051-4169-9F53-9A848E716FD2}"/>
          </ac:picMkLst>
        </pc:picChg>
        <pc:picChg chg="add mod">
          <ac:chgData name="Dora Alicia Cárdenas Rauda" userId="c5286c0f-23d9-4fbc-9121-858ad741476a" providerId="ADAL" clId="{9D9D4E0C-F219-4B90-8E32-F59E3E3A4C05}" dt="2021-06-29T20:21:53.542" v="999" actId="1076"/>
          <ac:picMkLst>
            <pc:docMk/>
            <pc:sldMk cId="3590188541" sldId="299"/>
            <ac:picMk id="9" creationId="{1E9838C3-8434-44DB-B390-9E302C56C4D2}"/>
          </ac:picMkLst>
        </pc:picChg>
        <pc:picChg chg="add mod">
          <ac:chgData name="Dora Alicia Cárdenas Rauda" userId="c5286c0f-23d9-4fbc-9121-858ad741476a" providerId="ADAL" clId="{9D9D4E0C-F219-4B90-8E32-F59E3E3A4C05}" dt="2021-06-29T20:22:35.543" v="1005" actId="14100"/>
          <ac:picMkLst>
            <pc:docMk/>
            <pc:sldMk cId="3590188541" sldId="299"/>
            <ac:picMk id="11" creationId="{ADD60E64-415A-4324-861C-C62B9C3BCDFA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20:24:59.119" v="1013" actId="1076"/>
        <pc:sldMkLst>
          <pc:docMk/>
          <pc:sldMk cId="1036727080" sldId="300"/>
        </pc:sldMkLst>
        <pc:picChg chg="del">
          <ac:chgData name="Dora Alicia Cárdenas Rauda" userId="c5286c0f-23d9-4fbc-9121-858ad741476a" providerId="ADAL" clId="{9D9D4E0C-F219-4B90-8E32-F59E3E3A4C05}" dt="2021-06-29T20:23:45.780" v="1009" actId="478"/>
          <ac:picMkLst>
            <pc:docMk/>
            <pc:sldMk cId="1036727080" sldId="300"/>
            <ac:picMk id="6" creationId="{30CFF119-DE14-4F1F-BAE6-8CB20376FE32}"/>
          </ac:picMkLst>
        </pc:picChg>
        <pc:picChg chg="add mod">
          <ac:chgData name="Dora Alicia Cárdenas Rauda" userId="c5286c0f-23d9-4fbc-9121-858ad741476a" providerId="ADAL" clId="{9D9D4E0C-F219-4B90-8E32-F59E3E3A4C05}" dt="2021-06-29T20:24:59.119" v="1013" actId="1076"/>
          <ac:picMkLst>
            <pc:docMk/>
            <pc:sldMk cId="1036727080" sldId="300"/>
            <ac:picMk id="7" creationId="{33C20688-E15B-448A-9CF2-45278811536A}"/>
          </ac:picMkLst>
        </pc:picChg>
        <pc:picChg chg="del">
          <ac:chgData name="Dora Alicia Cárdenas Rauda" userId="c5286c0f-23d9-4fbc-9121-858ad741476a" providerId="ADAL" clId="{9D9D4E0C-F219-4B90-8E32-F59E3E3A4C05}" dt="2021-06-29T20:23:44.350" v="1007" actId="478"/>
          <ac:picMkLst>
            <pc:docMk/>
            <pc:sldMk cId="1036727080" sldId="300"/>
            <ac:picMk id="9" creationId="{1E9838C3-8434-44DB-B390-9E302C56C4D2}"/>
          </ac:picMkLst>
        </pc:picChg>
        <pc:picChg chg="del">
          <ac:chgData name="Dora Alicia Cárdenas Rauda" userId="c5286c0f-23d9-4fbc-9121-858ad741476a" providerId="ADAL" clId="{9D9D4E0C-F219-4B90-8E32-F59E3E3A4C05}" dt="2021-06-29T20:23:45.060" v="1008" actId="478"/>
          <ac:picMkLst>
            <pc:docMk/>
            <pc:sldMk cId="1036727080" sldId="300"/>
            <ac:picMk id="11" creationId="{ADD60E64-415A-4324-861C-C62B9C3BCDFA}"/>
          </ac:picMkLst>
        </pc:picChg>
      </pc:sldChg>
      <pc:sldChg chg="delSp modSp add mod">
        <pc:chgData name="Dora Alicia Cárdenas Rauda" userId="c5286c0f-23d9-4fbc-9121-858ad741476a" providerId="ADAL" clId="{9D9D4E0C-F219-4B90-8E32-F59E3E3A4C05}" dt="2021-06-29T20:28:56.955" v="1048" actId="20577"/>
        <pc:sldMkLst>
          <pc:docMk/>
          <pc:sldMk cId="2973522992" sldId="301"/>
        </pc:sldMkLst>
        <pc:spChg chg="mod">
          <ac:chgData name="Dora Alicia Cárdenas Rauda" userId="c5286c0f-23d9-4fbc-9121-858ad741476a" providerId="ADAL" clId="{9D9D4E0C-F219-4B90-8E32-F59E3E3A4C05}" dt="2021-06-29T20:28:56.955" v="1048" actId="20577"/>
          <ac:spMkLst>
            <pc:docMk/>
            <pc:sldMk cId="2973522992" sldId="301"/>
            <ac:spMk id="2" creationId="{C007DF57-5E0B-4F20-B843-9B0A5554FB1F}"/>
          </ac:spMkLst>
        </pc:spChg>
        <pc:picChg chg="del">
          <ac:chgData name="Dora Alicia Cárdenas Rauda" userId="c5286c0f-23d9-4fbc-9121-858ad741476a" providerId="ADAL" clId="{9D9D4E0C-F219-4B90-8E32-F59E3E3A4C05}" dt="2021-06-29T20:28:37.006" v="1018" actId="478"/>
          <ac:picMkLst>
            <pc:docMk/>
            <pc:sldMk cId="2973522992" sldId="301"/>
            <ac:picMk id="7" creationId="{33C20688-E15B-448A-9CF2-45278811536A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20:32:38.422" v="1095"/>
        <pc:sldMkLst>
          <pc:docMk/>
          <pc:sldMk cId="1300087924" sldId="302"/>
        </pc:sldMkLst>
        <pc:spChg chg="add del mod">
          <ac:chgData name="Dora Alicia Cárdenas Rauda" userId="c5286c0f-23d9-4fbc-9121-858ad741476a" providerId="ADAL" clId="{9D9D4E0C-F219-4B90-8E32-F59E3E3A4C05}" dt="2021-06-29T20:30:58.573" v="1083" actId="20577"/>
          <ac:spMkLst>
            <pc:docMk/>
            <pc:sldMk cId="1300087924" sldId="302"/>
            <ac:spMk id="2" creationId="{C007DF57-5E0B-4F20-B843-9B0A5554FB1F}"/>
          </ac:spMkLst>
        </pc:spChg>
        <pc:picChg chg="add mod">
          <ac:chgData name="Dora Alicia Cárdenas Rauda" userId="c5286c0f-23d9-4fbc-9121-858ad741476a" providerId="ADAL" clId="{9D9D4E0C-F219-4B90-8E32-F59E3E3A4C05}" dt="2021-06-29T20:31:03.864" v="1084" actId="1076"/>
          <ac:picMkLst>
            <pc:docMk/>
            <pc:sldMk cId="1300087924" sldId="302"/>
            <ac:picMk id="6" creationId="{9A93CE95-8604-4242-AFCA-C3FC8741B7AB}"/>
          </ac:picMkLst>
        </pc:picChg>
        <pc:picChg chg="del mod">
          <ac:chgData name="Dora Alicia Cárdenas Rauda" userId="c5286c0f-23d9-4fbc-9121-858ad741476a" providerId="ADAL" clId="{9D9D4E0C-F219-4B90-8E32-F59E3E3A4C05}" dt="2021-06-29T20:28:35.145" v="1017" actId="478"/>
          <ac:picMkLst>
            <pc:docMk/>
            <pc:sldMk cId="1300087924" sldId="302"/>
            <ac:picMk id="7" creationId="{33C20688-E15B-448A-9CF2-45278811536A}"/>
          </ac:picMkLst>
        </pc:picChg>
        <pc:picChg chg="add mod">
          <ac:chgData name="Dora Alicia Cárdenas Rauda" userId="c5286c0f-23d9-4fbc-9121-858ad741476a" providerId="ADAL" clId="{9D9D4E0C-F219-4B90-8E32-F59E3E3A4C05}" dt="2021-06-29T20:32:28.123" v="1093"/>
          <ac:picMkLst>
            <pc:docMk/>
            <pc:sldMk cId="1300087924" sldId="302"/>
            <ac:picMk id="8" creationId="{8FE127FB-F348-45BD-9931-BA99A3F73B41}"/>
          </ac:picMkLst>
        </pc:picChg>
        <pc:picChg chg="add mod">
          <ac:chgData name="Dora Alicia Cárdenas Rauda" userId="c5286c0f-23d9-4fbc-9121-858ad741476a" providerId="ADAL" clId="{9D9D4E0C-F219-4B90-8E32-F59E3E3A4C05}" dt="2021-06-29T20:32:38.422" v="1095"/>
          <ac:picMkLst>
            <pc:docMk/>
            <pc:sldMk cId="1300087924" sldId="302"/>
            <ac:picMk id="9" creationId="{20DDD1B4-E194-4ED4-9C01-9107860119E4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20:36:12.300" v="1140" actId="1076"/>
        <pc:sldMkLst>
          <pc:docMk/>
          <pc:sldMk cId="2322537648" sldId="303"/>
        </pc:sldMkLst>
        <pc:spChg chg="mod">
          <ac:chgData name="Dora Alicia Cárdenas Rauda" userId="c5286c0f-23d9-4fbc-9121-858ad741476a" providerId="ADAL" clId="{9D9D4E0C-F219-4B90-8E32-F59E3E3A4C05}" dt="2021-06-29T20:35:28.781" v="1133" actId="20577"/>
          <ac:spMkLst>
            <pc:docMk/>
            <pc:sldMk cId="2322537648" sldId="303"/>
            <ac:spMk id="2" creationId="{C007DF57-5E0B-4F20-B843-9B0A5554FB1F}"/>
          </ac:spMkLst>
        </pc:spChg>
        <pc:picChg chg="del">
          <ac:chgData name="Dora Alicia Cárdenas Rauda" userId="c5286c0f-23d9-4fbc-9121-858ad741476a" providerId="ADAL" clId="{9D9D4E0C-F219-4B90-8E32-F59E3E3A4C05}" dt="2021-06-29T20:32:44.502" v="1096" actId="478"/>
          <ac:picMkLst>
            <pc:docMk/>
            <pc:sldMk cId="2322537648" sldId="303"/>
            <ac:picMk id="6" creationId="{9A93CE95-8604-4242-AFCA-C3FC8741B7AB}"/>
          </ac:picMkLst>
        </pc:picChg>
        <pc:picChg chg="add del mod">
          <ac:chgData name="Dora Alicia Cárdenas Rauda" userId="c5286c0f-23d9-4fbc-9121-858ad741476a" providerId="ADAL" clId="{9D9D4E0C-F219-4B90-8E32-F59E3E3A4C05}" dt="2021-06-29T20:32:24.362" v="1092" actId="21"/>
          <ac:picMkLst>
            <pc:docMk/>
            <pc:sldMk cId="2322537648" sldId="303"/>
            <ac:picMk id="7" creationId="{BEDDE61D-84A4-4269-8797-D69166FC2533}"/>
          </ac:picMkLst>
        </pc:picChg>
        <pc:picChg chg="add del mod">
          <ac:chgData name="Dora Alicia Cárdenas Rauda" userId="c5286c0f-23d9-4fbc-9121-858ad741476a" providerId="ADAL" clId="{9D9D4E0C-F219-4B90-8E32-F59E3E3A4C05}" dt="2021-06-29T20:32:34.002" v="1094" actId="21"/>
          <ac:picMkLst>
            <pc:docMk/>
            <pc:sldMk cId="2322537648" sldId="303"/>
            <ac:picMk id="9" creationId="{EDA0C143-B8A8-42D4-BC64-84CAD24DFF99}"/>
          </ac:picMkLst>
        </pc:picChg>
        <pc:picChg chg="add mod">
          <ac:chgData name="Dora Alicia Cárdenas Rauda" userId="c5286c0f-23d9-4fbc-9121-858ad741476a" providerId="ADAL" clId="{9D9D4E0C-F219-4B90-8E32-F59E3E3A4C05}" dt="2021-06-29T20:35:12.941" v="1100" actId="1076"/>
          <ac:picMkLst>
            <pc:docMk/>
            <pc:sldMk cId="2322537648" sldId="303"/>
            <ac:picMk id="11" creationId="{29898718-ACF7-45F1-9EB8-A44E9E675976}"/>
          </ac:picMkLst>
        </pc:picChg>
        <pc:picChg chg="add mod">
          <ac:chgData name="Dora Alicia Cárdenas Rauda" userId="c5286c0f-23d9-4fbc-9121-858ad741476a" providerId="ADAL" clId="{9D9D4E0C-F219-4B90-8E32-F59E3E3A4C05}" dt="2021-06-29T20:35:52.470" v="1136" actId="1076"/>
          <ac:picMkLst>
            <pc:docMk/>
            <pc:sldMk cId="2322537648" sldId="303"/>
            <ac:picMk id="13" creationId="{D4E7C102-D632-427F-8CC9-2B7D3C8CAB8D}"/>
          </ac:picMkLst>
        </pc:picChg>
        <pc:picChg chg="add mod">
          <ac:chgData name="Dora Alicia Cárdenas Rauda" userId="c5286c0f-23d9-4fbc-9121-858ad741476a" providerId="ADAL" clId="{9D9D4E0C-F219-4B90-8E32-F59E3E3A4C05}" dt="2021-06-29T20:36:12.300" v="1140" actId="1076"/>
          <ac:picMkLst>
            <pc:docMk/>
            <pc:sldMk cId="2322537648" sldId="303"/>
            <ac:picMk id="15" creationId="{5DAEFFFE-97F9-43B3-8929-54AFE26B4881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20:37:14.340" v="1148" actId="1076"/>
        <pc:sldMkLst>
          <pc:docMk/>
          <pc:sldMk cId="2151203306" sldId="304"/>
        </pc:sldMkLst>
        <pc:picChg chg="add mod">
          <ac:chgData name="Dora Alicia Cárdenas Rauda" userId="c5286c0f-23d9-4fbc-9121-858ad741476a" providerId="ADAL" clId="{9D9D4E0C-F219-4B90-8E32-F59E3E3A4C05}" dt="2021-06-29T20:37:14.340" v="1148" actId="1076"/>
          <ac:picMkLst>
            <pc:docMk/>
            <pc:sldMk cId="2151203306" sldId="304"/>
            <ac:picMk id="6" creationId="{C08BB88F-6FA7-4167-90AB-FEC47E6FB320}"/>
          </ac:picMkLst>
        </pc:picChg>
        <pc:picChg chg="del">
          <ac:chgData name="Dora Alicia Cárdenas Rauda" userId="c5286c0f-23d9-4fbc-9121-858ad741476a" providerId="ADAL" clId="{9D9D4E0C-F219-4B90-8E32-F59E3E3A4C05}" dt="2021-06-29T20:37:04.120" v="1144" actId="478"/>
          <ac:picMkLst>
            <pc:docMk/>
            <pc:sldMk cId="2151203306" sldId="304"/>
            <ac:picMk id="11" creationId="{29898718-ACF7-45F1-9EB8-A44E9E675976}"/>
          </ac:picMkLst>
        </pc:picChg>
        <pc:picChg chg="del">
          <ac:chgData name="Dora Alicia Cárdenas Rauda" userId="c5286c0f-23d9-4fbc-9121-858ad741476a" providerId="ADAL" clId="{9D9D4E0C-F219-4B90-8E32-F59E3E3A4C05}" dt="2021-06-29T20:37:02.299" v="1142" actId="478"/>
          <ac:picMkLst>
            <pc:docMk/>
            <pc:sldMk cId="2151203306" sldId="304"/>
            <ac:picMk id="13" creationId="{D4E7C102-D632-427F-8CC9-2B7D3C8CAB8D}"/>
          </ac:picMkLst>
        </pc:picChg>
        <pc:picChg chg="del">
          <ac:chgData name="Dora Alicia Cárdenas Rauda" userId="c5286c0f-23d9-4fbc-9121-858ad741476a" providerId="ADAL" clId="{9D9D4E0C-F219-4B90-8E32-F59E3E3A4C05}" dt="2021-06-29T20:37:03.380" v="1143" actId="478"/>
          <ac:picMkLst>
            <pc:docMk/>
            <pc:sldMk cId="2151203306" sldId="304"/>
            <ac:picMk id="15" creationId="{5DAEFFFE-97F9-43B3-8929-54AFE26B4881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20:43:26.626" v="1186" actId="1076"/>
        <pc:sldMkLst>
          <pc:docMk/>
          <pc:sldMk cId="4078334044" sldId="305"/>
        </pc:sldMkLst>
        <pc:spChg chg="mod">
          <ac:chgData name="Dora Alicia Cárdenas Rauda" userId="c5286c0f-23d9-4fbc-9121-858ad741476a" providerId="ADAL" clId="{9D9D4E0C-F219-4B90-8E32-F59E3E3A4C05}" dt="2021-06-29T20:42:24.607" v="1177" actId="20577"/>
          <ac:spMkLst>
            <pc:docMk/>
            <pc:sldMk cId="4078334044" sldId="305"/>
            <ac:spMk id="2" creationId="{C007DF57-5E0B-4F20-B843-9B0A5554FB1F}"/>
          </ac:spMkLst>
        </pc:spChg>
        <pc:picChg chg="del">
          <ac:chgData name="Dora Alicia Cárdenas Rauda" userId="c5286c0f-23d9-4fbc-9121-858ad741476a" providerId="ADAL" clId="{9D9D4E0C-F219-4B90-8E32-F59E3E3A4C05}" dt="2021-06-29T20:37:46.360" v="1150" actId="478"/>
          <ac:picMkLst>
            <pc:docMk/>
            <pc:sldMk cId="4078334044" sldId="305"/>
            <ac:picMk id="6" creationId="{C08BB88F-6FA7-4167-90AB-FEC47E6FB320}"/>
          </ac:picMkLst>
        </pc:picChg>
        <pc:picChg chg="add mod">
          <ac:chgData name="Dora Alicia Cárdenas Rauda" userId="c5286c0f-23d9-4fbc-9121-858ad741476a" providerId="ADAL" clId="{9D9D4E0C-F219-4B90-8E32-F59E3E3A4C05}" dt="2021-06-29T20:42:29.257" v="1178" actId="1076"/>
          <ac:picMkLst>
            <pc:docMk/>
            <pc:sldMk cId="4078334044" sldId="305"/>
            <ac:picMk id="7" creationId="{940EA718-50A4-495E-A4FC-21B6093998FC}"/>
          </ac:picMkLst>
        </pc:picChg>
        <pc:picChg chg="add mod">
          <ac:chgData name="Dora Alicia Cárdenas Rauda" userId="c5286c0f-23d9-4fbc-9121-858ad741476a" providerId="ADAL" clId="{9D9D4E0C-F219-4B90-8E32-F59E3E3A4C05}" dt="2021-06-29T20:43:01.257" v="1183" actId="1076"/>
          <ac:picMkLst>
            <pc:docMk/>
            <pc:sldMk cId="4078334044" sldId="305"/>
            <ac:picMk id="9" creationId="{2E8D8D69-B3D4-4C2D-BE5E-1A205194C305}"/>
          </ac:picMkLst>
        </pc:picChg>
        <pc:picChg chg="add mod">
          <ac:chgData name="Dora Alicia Cárdenas Rauda" userId="c5286c0f-23d9-4fbc-9121-858ad741476a" providerId="ADAL" clId="{9D9D4E0C-F219-4B90-8E32-F59E3E3A4C05}" dt="2021-06-29T20:43:26.626" v="1186" actId="1076"/>
          <ac:picMkLst>
            <pc:docMk/>
            <pc:sldMk cId="4078334044" sldId="305"/>
            <ac:picMk id="11" creationId="{06E73DA7-8312-4873-9408-1FC005434310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6-29T20:44:37.687" v="1193" actId="14100"/>
        <pc:sldMkLst>
          <pc:docMk/>
          <pc:sldMk cId="1647416030" sldId="306"/>
        </pc:sldMkLst>
        <pc:picChg chg="add mod">
          <ac:chgData name="Dora Alicia Cárdenas Rauda" userId="c5286c0f-23d9-4fbc-9121-858ad741476a" providerId="ADAL" clId="{9D9D4E0C-F219-4B90-8E32-F59E3E3A4C05}" dt="2021-06-29T20:44:37.687" v="1193" actId="14100"/>
          <ac:picMkLst>
            <pc:docMk/>
            <pc:sldMk cId="1647416030" sldId="306"/>
            <ac:picMk id="6" creationId="{A0D11FF9-218D-433C-A284-B32C6BB3D0E2}"/>
          </ac:picMkLst>
        </pc:picChg>
        <pc:picChg chg="del">
          <ac:chgData name="Dora Alicia Cárdenas Rauda" userId="c5286c0f-23d9-4fbc-9121-858ad741476a" providerId="ADAL" clId="{9D9D4E0C-F219-4B90-8E32-F59E3E3A4C05}" dt="2021-06-29T20:44:27.416" v="1190" actId="478"/>
          <ac:picMkLst>
            <pc:docMk/>
            <pc:sldMk cId="1647416030" sldId="306"/>
            <ac:picMk id="7" creationId="{940EA718-50A4-495E-A4FC-21B6093998FC}"/>
          </ac:picMkLst>
        </pc:picChg>
        <pc:picChg chg="del">
          <ac:chgData name="Dora Alicia Cárdenas Rauda" userId="c5286c0f-23d9-4fbc-9121-858ad741476a" providerId="ADAL" clId="{9D9D4E0C-F219-4B90-8E32-F59E3E3A4C05}" dt="2021-06-29T20:44:25.187" v="1188" actId="478"/>
          <ac:picMkLst>
            <pc:docMk/>
            <pc:sldMk cId="1647416030" sldId="306"/>
            <ac:picMk id="9" creationId="{2E8D8D69-B3D4-4C2D-BE5E-1A205194C305}"/>
          </ac:picMkLst>
        </pc:picChg>
        <pc:picChg chg="del">
          <ac:chgData name="Dora Alicia Cárdenas Rauda" userId="c5286c0f-23d9-4fbc-9121-858ad741476a" providerId="ADAL" clId="{9D9D4E0C-F219-4B90-8E32-F59E3E3A4C05}" dt="2021-06-29T20:44:26.608" v="1189" actId="478"/>
          <ac:picMkLst>
            <pc:docMk/>
            <pc:sldMk cId="1647416030" sldId="306"/>
            <ac:picMk id="11" creationId="{06E73DA7-8312-4873-9408-1FC005434310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7-01T17:07:32.625" v="1250" actId="1076"/>
        <pc:sldMkLst>
          <pc:docMk/>
          <pc:sldMk cId="3329860434" sldId="307"/>
        </pc:sldMkLst>
        <pc:spChg chg="mod">
          <ac:chgData name="Dora Alicia Cárdenas Rauda" userId="c5286c0f-23d9-4fbc-9121-858ad741476a" providerId="ADAL" clId="{9D9D4E0C-F219-4B90-8E32-F59E3E3A4C05}" dt="2021-07-01T17:05:49.065" v="1244" actId="20577"/>
          <ac:spMkLst>
            <pc:docMk/>
            <pc:sldMk cId="3329860434" sldId="307"/>
            <ac:spMk id="2" creationId="{C007DF57-5E0B-4F20-B843-9B0A5554FB1F}"/>
          </ac:spMkLst>
        </pc:spChg>
        <pc:picChg chg="del">
          <ac:chgData name="Dora Alicia Cárdenas Rauda" userId="c5286c0f-23d9-4fbc-9121-858ad741476a" providerId="ADAL" clId="{9D9D4E0C-F219-4B90-8E32-F59E3E3A4C05}" dt="2021-07-01T17:02:45.891" v="1198" actId="478"/>
          <ac:picMkLst>
            <pc:docMk/>
            <pc:sldMk cId="3329860434" sldId="307"/>
            <ac:picMk id="6" creationId="{A0D11FF9-218D-433C-A284-B32C6BB3D0E2}"/>
          </ac:picMkLst>
        </pc:picChg>
        <pc:picChg chg="add mod">
          <ac:chgData name="Dora Alicia Cárdenas Rauda" userId="c5286c0f-23d9-4fbc-9121-858ad741476a" providerId="ADAL" clId="{9D9D4E0C-F219-4B90-8E32-F59E3E3A4C05}" dt="2021-07-01T17:05:14.537" v="1202" actId="1076"/>
          <ac:picMkLst>
            <pc:docMk/>
            <pc:sldMk cId="3329860434" sldId="307"/>
            <ac:picMk id="7" creationId="{4A36666F-1060-43FE-AA19-2FDAC95EF649}"/>
          </ac:picMkLst>
        </pc:picChg>
        <pc:picChg chg="add mod">
          <ac:chgData name="Dora Alicia Cárdenas Rauda" userId="c5286c0f-23d9-4fbc-9121-858ad741476a" providerId="ADAL" clId="{9D9D4E0C-F219-4B90-8E32-F59E3E3A4C05}" dt="2021-07-01T17:07:13.403" v="1247" actId="1076"/>
          <ac:picMkLst>
            <pc:docMk/>
            <pc:sldMk cId="3329860434" sldId="307"/>
            <ac:picMk id="9" creationId="{CB7B3D61-7B6E-4AA2-9EEF-D917E7DE530F}"/>
          </ac:picMkLst>
        </pc:picChg>
        <pc:picChg chg="add mod">
          <ac:chgData name="Dora Alicia Cárdenas Rauda" userId="c5286c0f-23d9-4fbc-9121-858ad741476a" providerId="ADAL" clId="{9D9D4E0C-F219-4B90-8E32-F59E3E3A4C05}" dt="2021-07-01T17:07:32.625" v="1250" actId="1076"/>
          <ac:picMkLst>
            <pc:docMk/>
            <pc:sldMk cId="3329860434" sldId="307"/>
            <ac:picMk id="11" creationId="{4A21BE08-AE48-4523-BED2-3345878B9B0C}"/>
          </ac:picMkLst>
        </pc:picChg>
      </pc:sldChg>
      <pc:sldChg chg="delSp add del mod">
        <pc:chgData name="Dora Alicia Cárdenas Rauda" userId="c5286c0f-23d9-4fbc-9121-858ad741476a" providerId="ADAL" clId="{9D9D4E0C-F219-4B90-8E32-F59E3E3A4C05}" dt="2021-06-30T16:34:26.106" v="1196" actId="2696"/>
        <pc:sldMkLst>
          <pc:docMk/>
          <pc:sldMk cId="3536093911" sldId="307"/>
        </pc:sldMkLst>
        <pc:picChg chg="del">
          <ac:chgData name="Dora Alicia Cárdenas Rauda" userId="c5286c0f-23d9-4fbc-9121-858ad741476a" providerId="ADAL" clId="{9D9D4E0C-F219-4B90-8E32-F59E3E3A4C05}" dt="2021-06-29T20:44:49.736" v="1195" actId="478"/>
          <ac:picMkLst>
            <pc:docMk/>
            <pc:sldMk cId="3536093911" sldId="307"/>
            <ac:picMk id="6" creationId="{A0D11FF9-218D-433C-A284-B32C6BB3D0E2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7-01T17:08:40.465" v="1259" actId="1076"/>
        <pc:sldMkLst>
          <pc:docMk/>
          <pc:sldMk cId="2772492625" sldId="308"/>
        </pc:sldMkLst>
        <pc:picChg chg="add mod">
          <ac:chgData name="Dora Alicia Cárdenas Rauda" userId="c5286c0f-23d9-4fbc-9121-858ad741476a" providerId="ADAL" clId="{9D9D4E0C-F219-4B90-8E32-F59E3E3A4C05}" dt="2021-07-01T17:08:40.465" v="1259" actId="1076"/>
          <ac:picMkLst>
            <pc:docMk/>
            <pc:sldMk cId="2772492625" sldId="308"/>
            <ac:picMk id="6" creationId="{0CD4B4C0-FC40-4460-AE20-4BA14001B6B9}"/>
          </ac:picMkLst>
        </pc:picChg>
        <pc:picChg chg="del">
          <ac:chgData name="Dora Alicia Cárdenas Rauda" userId="c5286c0f-23d9-4fbc-9121-858ad741476a" providerId="ADAL" clId="{9D9D4E0C-F219-4B90-8E32-F59E3E3A4C05}" dt="2021-07-01T17:07:45.277" v="1254" actId="478"/>
          <ac:picMkLst>
            <pc:docMk/>
            <pc:sldMk cId="2772492625" sldId="308"/>
            <ac:picMk id="7" creationId="{4A36666F-1060-43FE-AA19-2FDAC95EF649}"/>
          </ac:picMkLst>
        </pc:picChg>
        <pc:picChg chg="del">
          <ac:chgData name="Dora Alicia Cárdenas Rauda" userId="c5286c0f-23d9-4fbc-9121-858ad741476a" providerId="ADAL" clId="{9D9D4E0C-F219-4B90-8E32-F59E3E3A4C05}" dt="2021-07-01T17:07:43.493" v="1252" actId="478"/>
          <ac:picMkLst>
            <pc:docMk/>
            <pc:sldMk cId="2772492625" sldId="308"/>
            <ac:picMk id="9" creationId="{CB7B3D61-7B6E-4AA2-9EEF-D917E7DE530F}"/>
          </ac:picMkLst>
        </pc:picChg>
        <pc:picChg chg="del">
          <ac:chgData name="Dora Alicia Cárdenas Rauda" userId="c5286c0f-23d9-4fbc-9121-858ad741476a" providerId="ADAL" clId="{9D9D4E0C-F219-4B90-8E32-F59E3E3A4C05}" dt="2021-07-01T17:07:44.358" v="1253" actId="478"/>
          <ac:picMkLst>
            <pc:docMk/>
            <pc:sldMk cId="2772492625" sldId="308"/>
            <ac:picMk id="11" creationId="{4A21BE08-AE48-4523-BED2-3345878B9B0C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7-01T17:12:26.768" v="1315" actId="1076"/>
        <pc:sldMkLst>
          <pc:docMk/>
          <pc:sldMk cId="3797788522" sldId="309"/>
        </pc:sldMkLst>
        <pc:spChg chg="mod">
          <ac:chgData name="Dora Alicia Cárdenas Rauda" userId="c5286c0f-23d9-4fbc-9121-858ad741476a" providerId="ADAL" clId="{9D9D4E0C-F219-4B90-8E32-F59E3E3A4C05}" dt="2021-07-01T17:11:41.802" v="1309" actId="20577"/>
          <ac:spMkLst>
            <pc:docMk/>
            <pc:sldMk cId="3797788522" sldId="309"/>
            <ac:spMk id="2" creationId="{C007DF57-5E0B-4F20-B843-9B0A5554FB1F}"/>
          </ac:spMkLst>
        </pc:spChg>
        <pc:picChg chg="del">
          <ac:chgData name="Dora Alicia Cárdenas Rauda" userId="c5286c0f-23d9-4fbc-9121-858ad741476a" providerId="ADAL" clId="{9D9D4E0C-F219-4B90-8E32-F59E3E3A4C05}" dt="2021-07-01T17:11:07.379" v="1261" actId="478"/>
          <ac:picMkLst>
            <pc:docMk/>
            <pc:sldMk cId="3797788522" sldId="309"/>
            <ac:picMk id="6" creationId="{0CD4B4C0-FC40-4460-AE20-4BA14001B6B9}"/>
          </ac:picMkLst>
        </pc:picChg>
        <pc:picChg chg="add mod">
          <ac:chgData name="Dora Alicia Cárdenas Rauda" userId="c5286c0f-23d9-4fbc-9121-858ad741476a" providerId="ADAL" clId="{9D9D4E0C-F219-4B90-8E32-F59E3E3A4C05}" dt="2021-07-01T17:11:15.487" v="1265" actId="1076"/>
          <ac:picMkLst>
            <pc:docMk/>
            <pc:sldMk cId="3797788522" sldId="309"/>
            <ac:picMk id="7" creationId="{F7978E89-DD35-4333-BE52-DD4A5C82853A}"/>
          </ac:picMkLst>
        </pc:picChg>
        <pc:picChg chg="add mod">
          <ac:chgData name="Dora Alicia Cárdenas Rauda" userId="c5286c0f-23d9-4fbc-9121-858ad741476a" providerId="ADAL" clId="{9D9D4E0C-F219-4B90-8E32-F59E3E3A4C05}" dt="2021-07-01T17:12:10.356" v="1312" actId="1076"/>
          <ac:picMkLst>
            <pc:docMk/>
            <pc:sldMk cId="3797788522" sldId="309"/>
            <ac:picMk id="9" creationId="{1AFB2883-464E-490C-B3AA-AA725E6C0455}"/>
          </ac:picMkLst>
        </pc:picChg>
        <pc:picChg chg="add mod">
          <ac:chgData name="Dora Alicia Cárdenas Rauda" userId="c5286c0f-23d9-4fbc-9121-858ad741476a" providerId="ADAL" clId="{9D9D4E0C-F219-4B90-8E32-F59E3E3A4C05}" dt="2021-07-01T17:12:26.768" v="1315" actId="1076"/>
          <ac:picMkLst>
            <pc:docMk/>
            <pc:sldMk cId="3797788522" sldId="309"/>
            <ac:picMk id="11" creationId="{EEFC79FD-920C-4D50-A378-3FFB5D387E99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7-01T17:18:03.059" v="1365" actId="1076"/>
        <pc:sldMkLst>
          <pc:docMk/>
          <pc:sldMk cId="1895352062" sldId="310"/>
        </pc:sldMkLst>
        <pc:spChg chg="mod">
          <ac:chgData name="Dora Alicia Cárdenas Rauda" userId="c5286c0f-23d9-4fbc-9121-858ad741476a" providerId="ADAL" clId="{9D9D4E0C-F219-4B90-8E32-F59E3E3A4C05}" dt="2021-07-01T17:17:18.696" v="1359" actId="20577"/>
          <ac:spMkLst>
            <pc:docMk/>
            <pc:sldMk cId="1895352062" sldId="310"/>
            <ac:spMk id="2" creationId="{C007DF57-5E0B-4F20-B843-9B0A5554FB1F}"/>
          </ac:spMkLst>
        </pc:spChg>
        <pc:picChg chg="add mod">
          <ac:chgData name="Dora Alicia Cárdenas Rauda" userId="c5286c0f-23d9-4fbc-9121-858ad741476a" providerId="ADAL" clId="{9D9D4E0C-F219-4B90-8E32-F59E3E3A4C05}" dt="2021-07-01T17:17:04.530" v="1324" actId="1076"/>
          <ac:picMkLst>
            <pc:docMk/>
            <pc:sldMk cId="1895352062" sldId="310"/>
            <ac:picMk id="6" creationId="{A976E1D3-3EE9-400F-B924-DB9BF32B06B1}"/>
          </ac:picMkLst>
        </pc:picChg>
        <pc:picChg chg="del">
          <ac:chgData name="Dora Alicia Cárdenas Rauda" userId="c5286c0f-23d9-4fbc-9121-858ad741476a" providerId="ADAL" clId="{9D9D4E0C-F219-4B90-8E32-F59E3E3A4C05}" dt="2021-07-01T17:16:49.552" v="1319" actId="478"/>
          <ac:picMkLst>
            <pc:docMk/>
            <pc:sldMk cId="1895352062" sldId="310"/>
            <ac:picMk id="7" creationId="{F7978E89-DD35-4333-BE52-DD4A5C82853A}"/>
          </ac:picMkLst>
        </pc:picChg>
        <pc:picChg chg="del">
          <ac:chgData name="Dora Alicia Cárdenas Rauda" userId="c5286c0f-23d9-4fbc-9121-858ad741476a" providerId="ADAL" clId="{9D9D4E0C-F219-4B90-8E32-F59E3E3A4C05}" dt="2021-07-01T17:16:47.911" v="1317" actId="478"/>
          <ac:picMkLst>
            <pc:docMk/>
            <pc:sldMk cId="1895352062" sldId="310"/>
            <ac:picMk id="9" creationId="{1AFB2883-464E-490C-B3AA-AA725E6C0455}"/>
          </ac:picMkLst>
        </pc:picChg>
        <pc:picChg chg="add mod">
          <ac:chgData name="Dora Alicia Cárdenas Rauda" userId="c5286c0f-23d9-4fbc-9121-858ad741476a" providerId="ADAL" clId="{9D9D4E0C-F219-4B90-8E32-F59E3E3A4C05}" dt="2021-07-01T17:17:41.762" v="1362" actId="1076"/>
          <ac:picMkLst>
            <pc:docMk/>
            <pc:sldMk cId="1895352062" sldId="310"/>
            <ac:picMk id="10" creationId="{F9726AE5-EA28-4D23-AA03-1F15F9AB7547}"/>
          </ac:picMkLst>
        </pc:picChg>
        <pc:picChg chg="del">
          <ac:chgData name="Dora Alicia Cárdenas Rauda" userId="c5286c0f-23d9-4fbc-9121-858ad741476a" providerId="ADAL" clId="{9D9D4E0C-F219-4B90-8E32-F59E3E3A4C05}" dt="2021-07-01T17:16:48.765" v="1318" actId="478"/>
          <ac:picMkLst>
            <pc:docMk/>
            <pc:sldMk cId="1895352062" sldId="310"/>
            <ac:picMk id="11" creationId="{EEFC79FD-920C-4D50-A378-3FFB5D387E99}"/>
          </ac:picMkLst>
        </pc:picChg>
        <pc:picChg chg="add mod">
          <ac:chgData name="Dora Alicia Cárdenas Rauda" userId="c5286c0f-23d9-4fbc-9121-858ad741476a" providerId="ADAL" clId="{9D9D4E0C-F219-4B90-8E32-F59E3E3A4C05}" dt="2021-07-01T17:18:03.059" v="1365" actId="1076"/>
          <ac:picMkLst>
            <pc:docMk/>
            <pc:sldMk cId="1895352062" sldId="310"/>
            <ac:picMk id="13" creationId="{D1979D55-14F3-4E3E-99C6-355D5033A4A3}"/>
          </ac:picMkLst>
        </pc:picChg>
      </pc:sldChg>
      <pc:sldChg chg="addSp delSp modSp add mod">
        <pc:chgData name="Dora Alicia Cárdenas Rauda" userId="c5286c0f-23d9-4fbc-9121-858ad741476a" providerId="ADAL" clId="{9D9D4E0C-F219-4B90-8E32-F59E3E3A4C05}" dt="2021-07-01T17:23:36.155" v="1437" actId="1076"/>
        <pc:sldMkLst>
          <pc:docMk/>
          <pc:sldMk cId="527651846" sldId="311"/>
        </pc:sldMkLst>
        <pc:spChg chg="mod">
          <ac:chgData name="Dora Alicia Cárdenas Rauda" userId="c5286c0f-23d9-4fbc-9121-858ad741476a" providerId="ADAL" clId="{9D9D4E0C-F219-4B90-8E32-F59E3E3A4C05}" dt="2021-07-01T17:21:34.643" v="1431" actId="20577"/>
          <ac:spMkLst>
            <pc:docMk/>
            <pc:sldMk cId="527651846" sldId="311"/>
            <ac:spMk id="2" creationId="{C007DF57-5E0B-4F20-B843-9B0A5554FB1F}"/>
          </ac:spMkLst>
        </pc:spChg>
        <pc:picChg chg="del">
          <ac:chgData name="Dora Alicia Cárdenas Rauda" userId="c5286c0f-23d9-4fbc-9121-858ad741476a" providerId="ADAL" clId="{9D9D4E0C-F219-4B90-8E32-F59E3E3A4C05}" dt="2021-07-01T17:21:04.203" v="1370" actId="478"/>
          <ac:picMkLst>
            <pc:docMk/>
            <pc:sldMk cId="527651846" sldId="311"/>
            <ac:picMk id="6" creationId="{A976E1D3-3EE9-400F-B924-DB9BF32B06B1}"/>
          </ac:picMkLst>
        </pc:picChg>
        <pc:picChg chg="add mod">
          <ac:chgData name="Dora Alicia Cárdenas Rauda" userId="c5286c0f-23d9-4fbc-9121-858ad741476a" providerId="ADAL" clId="{9D9D4E0C-F219-4B90-8E32-F59E3E3A4C05}" dt="2021-07-01T17:21:13.223" v="1374" actId="1076"/>
          <ac:picMkLst>
            <pc:docMk/>
            <pc:sldMk cId="527651846" sldId="311"/>
            <ac:picMk id="7" creationId="{49990CE6-3742-47BA-9D73-5929BA3E9FE7}"/>
          </ac:picMkLst>
        </pc:picChg>
        <pc:picChg chg="add mod">
          <ac:chgData name="Dora Alicia Cárdenas Rauda" userId="c5286c0f-23d9-4fbc-9121-858ad741476a" providerId="ADAL" clId="{9D9D4E0C-F219-4B90-8E32-F59E3E3A4C05}" dt="2021-07-01T17:23:14.912" v="1434" actId="1076"/>
          <ac:picMkLst>
            <pc:docMk/>
            <pc:sldMk cId="527651846" sldId="311"/>
            <ac:picMk id="9" creationId="{CF8537CE-0B63-41DE-B0EA-644D17E4076E}"/>
          </ac:picMkLst>
        </pc:picChg>
        <pc:picChg chg="del mod">
          <ac:chgData name="Dora Alicia Cárdenas Rauda" userId="c5286c0f-23d9-4fbc-9121-858ad741476a" providerId="ADAL" clId="{9D9D4E0C-F219-4B90-8E32-F59E3E3A4C05}" dt="2021-07-01T17:21:02.635" v="1368" actId="478"/>
          <ac:picMkLst>
            <pc:docMk/>
            <pc:sldMk cId="527651846" sldId="311"/>
            <ac:picMk id="10" creationId="{F9726AE5-EA28-4D23-AA03-1F15F9AB7547}"/>
          </ac:picMkLst>
        </pc:picChg>
        <pc:picChg chg="add mod">
          <ac:chgData name="Dora Alicia Cárdenas Rauda" userId="c5286c0f-23d9-4fbc-9121-858ad741476a" providerId="ADAL" clId="{9D9D4E0C-F219-4B90-8E32-F59E3E3A4C05}" dt="2021-07-01T17:23:36.155" v="1437" actId="1076"/>
          <ac:picMkLst>
            <pc:docMk/>
            <pc:sldMk cId="527651846" sldId="311"/>
            <ac:picMk id="12" creationId="{0D9E83BC-2B8A-4000-BF5A-AB8C38A3F349}"/>
          </ac:picMkLst>
        </pc:picChg>
        <pc:picChg chg="del">
          <ac:chgData name="Dora Alicia Cárdenas Rauda" userId="c5286c0f-23d9-4fbc-9121-858ad741476a" providerId="ADAL" clId="{9D9D4E0C-F219-4B90-8E32-F59E3E3A4C05}" dt="2021-07-01T17:21:03.368" v="1369" actId="478"/>
          <ac:picMkLst>
            <pc:docMk/>
            <pc:sldMk cId="527651846" sldId="311"/>
            <ac:picMk id="13" creationId="{D1979D55-14F3-4E3E-99C6-355D5033A4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30/8/2021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5493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30/8/2021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5218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30/8/2021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0112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30/8/2021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72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30/8/2021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2716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30/8/2021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9113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30/8/2021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3060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30/8/2021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896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30/8/2021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931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30/8/2021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8589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E94-1FB5-4C80-A1D5-3B6F1B1DF4E0}" type="datetimeFigureOut">
              <a:rPr lang="es-SV" smtClean="0"/>
              <a:t>30/8/2021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798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7E94-1FB5-4C80-A1D5-3B6F1B1DF4E0}" type="datetimeFigureOut">
              <a:rPr lang="es-SV" smtClean="0"/>
              <a:t>30/8/2021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EAC7-5067-44FD-99DA-5F057D7BF48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697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75" y="2182644"/>
            <a:ext cx="4315976" cy="20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7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287851" y="164995"/>
            <a:ext cx="3380763" cy="50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PLANILLAS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381E1A-AADE-4BD6-B390-39515423B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47" y="1500502"/>
            <a:ext cx="11555807" cy="126163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E8859FA8-F301-4204-B741-2DB471F4A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81" y="3025517"/>
            <a:ext cx="10502537" cy="28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0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287851" y="164995"/>
            <a:ext cx="3380763" cy="50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COMPENSACIONES</a:t>
            </a:r>
            <a:endParaRPr lang="es-SV" dirty="0"/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3E41C41-F317-4728-A6AE-A2B536F83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51" y="1084646"/>
            <a:ext cx="11599350" cy="2344354"/>
          </a:xfrm>
          <a:prstGeom prst="rect">
            <a:avLst/>
          </a:prstGeom>
        </p:spPr>
      </p:pic>
      <p:pic>
        <p:nvPicPr>
          <p:cNvPr id="9" name="Imagen 8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07B1043A-0F95-4571-BE60-E39829AA7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00" y="3581932"/>
            <a:ext cx="9621961" cy="26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6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287851" y="164995"/>
            <a:ext cx="3380763" cy="50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DESARROLLO DE COMPETENCIAS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F7DFEF-40FF-4A18-81F2-396F826DD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9" y="1460657"/>
            <a:ext cx="11543252" cy="1397886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F1CC3DF8-2346-4508-8A25-E46739E45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79" y="3187816"/>
            <a:ext cx="9861721" cy="28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8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287851" y="164995"/>
            <a:ext cx="3380763" cy="50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SELECCIÓN Y CONTRATACIÓN</a:t>
            </a:r>
            <a:endParaRPr lang="es-SV" dirty="0"/>
          </a:p>
        </p:txBody>
      </p:sp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2B4427D-0964-497C-99CF-E71CB34D3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7" y="1430653"/>
            <a:ext cx="11467751" cy="1519387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E1857D1B-AFB3-4EE3-946E-9695157EE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325" y="3254879"/>
            <a:ext cx="9420837" cy="26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3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3265943" y="2027351"/>
            <a:ext cx="6431730" cy="1401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GERENCIA FINANCIERA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9706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287851" y="164995"/>
            <a:ext cx="3380763" cy="50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CONTABILIDAD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95B9AD-E7B4-4F78-B3CC-57840CD1F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51" y="1570855"/>
            <a:ext cx="11333526" cy="1352364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18A31A0E-214E-447B-868C-8FC553A8F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06" y="3138657"/>
            <a:ext cx="10041622" cy="27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0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287851" y="164995"/>
            <a:ext cx="3380763" cy="50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PRESUPUESTO</a:t>
            </a:r>
            <a:endParaRPr lang="es-SV" dirty="0"/>
          </a:p>
        </p:txBody>
      </p:sp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F301E13-ACAA-499F-8A44-DD97F5568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27" y="1256104"/>
            <a:ext cx="11565794" cy="156129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F0C5E58D-7EB0-4DBD-AA27-CA4F33AF6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31" y="3009657"/>
            <a:ext cx="9764785" cy="26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4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371741" y="248885"/>
            <a:ext cx="3380763" cy="50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TESORERÍA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90B490-E28E-49EE-B2AA-CDF528906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15" y="1385994"/>
            <a:ext cx="11473515" cy="1526963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A62D20C6-5C66-4320-A9E7-3311C7FF1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62" y="3066644"/>
            <a:ext cx="9801138" cy="26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68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3593114" y="2329354"/>
            <a:ext cx="4535818" cy="1099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GERENCIA LEGAL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14249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3" y="344822"/>
            <a:ext cx="2463738" cy="548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GÉNERO</a:t>
            </a:r>
            <a:endParaRPr lang="es-SV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00B4B7-3BA3-4B2B-8F45-C8385C69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3" y="1575749"/>
            <a:ext cx="11521441" cy="10690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ADFF5EF-7A04-4DBC-AC7A-5DCA57586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78" y="3144758"/>
            <a:ext cx="10215154" cy="26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1173798"/>
            <a:ext cx="7772400" cy="2387600"/>
          </a:xfrm>
        </p:spPr>
        <p:txBody>
          <a:bodyPr>
            <a:normAutofit/>
          </a:bodyPr>
          <a:lstStyle/>
          <a:p>
            <a:r>
              <a:rPr lang="es-SV" sz="4400" b="1" dirty="0">
                <a:solidFill>
                  <a:schemeClr val="bg1"/>
                </a:solidFill>
                <a:latin typeface="Museo Sans 300" panose="02000000000000000000" pitchFamily="50" charset="0"/>
              </a:rPr>
              <a:t>PRESENTACIÓN PLAN OPERATIVO 2021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10312" y="3710104"/>
            <a:ext cx="6714688" cy="1121955"/>
          </a:xfrm>
        </p:spPr>
        <p:txBody>
          <a:bodyPr>
            <a:normAutofit/>
          </a:bodyPr>
          <a:lstStyle/>
          <a:p>
            <a:r>
              <a:rPr lang="es-SV" sz="2800" dirty="0">
                <a:solidFill>
                  <a:schemeClr val="bg1"/>
                </a:solidFill>
              </a:rPr>
              <a:t>Primer Semestre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0" b="25384"/>
          <a:stretch/>
        </p:blipFill>
        <p:spPr>
          <a:xfrm>
            <a:off x="7515398" y="337322"/>
            <a:ext cx="3152602" cy="65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7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3" y="344822"/>
            <a:ext cx="2589574" cy="625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ACCESO A LA INFORMACIÓN PÚBLICA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B22DF7-943E-4B29-91BF-19B73FB8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81" y="1487591"/>
            <a:ext cx="11532239" cy="1128688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7A1063B5-218E-4DC9-BAB4-332F3EB7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37" y="2910769"/>
            <a:ext cx="9356521" cy="26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40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3" y="344822"/>
            <a:ext cx="2589574" cy="625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MEDIO AMBIENTE</a:t>
            </a:r>
            <a:endParaRPr lang="es-SV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B2322A-4072-4AA9-90C7-C66A7B87B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63" y="1363068"/>
            <a:ext cx="10595296" cy="10522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247C1FC-E75B-4C18-8858-203B9BBDD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297" y="2746868"/>
            <a:ext cx="6526635" cy="18593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73E5EED-A989-4379-93B7-F90CD2D8A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63" y="4711615"/>
            <a:ext cx="10746299" cy="14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99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213898" y="1997453"/>
            <a:ext cx="4066036" cy="846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GERENCIA TÉCNICA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69968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2" y="344822"/>
            <a:ext cx="3722087" cy="56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PROGRAMA DE ATENCIÓN INTEGRAL MATERNA, PERINATAL E INFANTIL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306007B-45A3-46C2-87E9-12B2B5585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0" y="1810337"/>
            <a:ext cx="11182525" cy="1382308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792035B7-55A9-4DE8-B2C0-A86A2E92F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736" y="3615745"/>
            <a:ext cx="9051721" cy="25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13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2" y="344822"/>
            <a:ext cx="3722087" cy="56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PROGRAMA DE ATENCIÓN PRIMARIA EN SALUD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085687-21F6-475C-967D-DDB663DA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03" y="1726035"/>
            <a:ext cx="11383860" cy="1264204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505276B5-071F-4032-8178-A3D566630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04" y="3243851"/>
            <a:ext cx="9023758" cy="25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59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2" y="344822"/>
            <a:ext cx="3722087" cy="56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PROGRAMA DE EMERGENCIAS MÉDICAS</a:t>
            </a:r>
            <a:endParaRPr lang="es-SV" dirty="0"/>
          </a:p>
        </p:txBody>
      </p:sp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0F51476-B4D7-43E1-9923-F6E24AE5A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80" y="1550344"/>
            <a:ext cx="11548239" cy="17013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E14A4D0-F543-4DA4-B134-0222242AD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88" y="3550783"/>
            <a:ext cx="9940955" cy="27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2" y="344822"/>
            <a:ext cx="4351263" cy="921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PROGRAMA PREVENCIÓN, TRATAMIENTO Y DESARROLLO DE MEDIDAS DE PROTECCIÓN AL CONSUMO DE TABACO Y ALCOHOL.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A3C674-33C8-4D6A-B77E-E01F6716F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51" y="2079797"/>
            <a:ext cx="11395778" cy="1348147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8D463FD5-F945-4D10-96CA-09C1B2159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61" y="3632182"/>
            <a:ext cx="10023566" cy="27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79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3" y="344822"/>
            <a:ext cx="3411696" cy="625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EPIDEMIOLOGÍA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CC5FD8-1D05-4668-96B4-D82423B0F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0" y="1497030"/>
            <a:ext cx="11430612" cy="13779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A1B4B3-6F18-484A-8571-D114F4D0A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245" y="3347137"/>
            <a:ext cx="8995955" cy="261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8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3" y="344822"/>
            <a:ext cx="3394917" cy="745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GESTIÓN DE MEDICAMENTOS Y TECNOLOGÍAS MÉDICAS</a:t>
            </a:r>
            <a:endParaRPr lang="es-SV" dirty="0"/>
          </a:p>
        </p:txBody>
      </p:sp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DC81ED0E-3B12-4C26-8D8C-FF1522855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01" y="1583087"/>
            <a:ext cx="11551641" cy="1678912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D1725543-FA69-4300-9B97-BEF85EEC4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382" y="3596002"/>
            <a:ext cx="9202723" cy="25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27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3377447" y="2047787"/>
            <a:ext cx="4491425" cy="955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STAFF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7352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58" y="212527"/>
            <a:ext cx="1634284" cy="78632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C59A6A4-E93B-4E1E-BB24-98341A0A30C7}"/>
              </a:ext>
            </a:extLst>
          </p:cNvPr>
          <p:cNvSpPr/>
          <p:nvPr/>
        </p:nvSpPr>
        <p:spPr>
          <a:xfrm>
            <a:off x="2273417" y="1904302"/>
            <a:ext cx="6107185" cy="1417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GERENCIA ADMINISTRATIVA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6832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3" y="344822"/>
            <a:ext cx="3411696" cy="625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AUDITORÍA INTERNA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D9CD997-948E-4423-BF82-44FC7451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03" y="1693417"/>
            <a:ext cx="11358694" cy="13846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19B89A-FFF9-4913-8CC3-B68728FD1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10" y="3429000"/>
            <a:ext cx="9144001" cy="25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87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3" y="344822"/>
            <a:ext cx="3411696" cy="625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COMUNICACIONES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2A2CE1-C985-4A9F-B844-067F5C2D4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6" y="1600428"/>
            <a:ext cx="11165747" cy="1606922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12653740-B01A-48B2-B987-BE87093B6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30" y="3429000"/>
            <a:ext cx="10259737" cy="278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37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3" y="344822"/>
            <a:ext cx="3411696" cy="625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GESTIÓN DE PROYECTOS</a:t>
            </a:r>
            <a:endParaRPr lang="es-SV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0B7A18-6115-4477-AB20-CE82BFA6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03" y="1312320"/>
            <a:ext cx="11476139" cy="11329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5D2CCA1-6124-4406-B5F6-5A52A67E6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15" y="2538762"/>
            <a:ext cx="7952763" cy="22989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F69A9F-BCC3-4022-A9BC-4875DE183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89" y="4837712"/>
            <a:ext cx="9806586" cy="16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31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3" y="344822"/>
            <a:ext cx="3411696" cy="625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SEGURIDAD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B9ED12-ECF7-4B9B-9A99-B4FDB607B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39" y="1706522"/>
            <a:ext cx="11406404" cy="1249186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5EA2E011-5944-48D2-814B-E26B974F3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861" y="3259679"/>
            <a:ext cx="9627765" cy="27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34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430463" y="344822"/>
            <a:ext cx="3411696" cy="625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PLANIFICACIÓN INSTITUCIONAL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478879-E069-40A4-911C-EF8EE163E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63" y="1507757"/>
            <a:ext cx="11213457" cy="1479021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9F659BC1-E389-463B-BA6C-C2B47200F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46" y="3523792"/>
            <a:ext cx="9940954" cy="28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51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53" y="2375222"/>
            <a:ext cx="1643894" cy="21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1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58" y="212527"/>
            <a:ext cx="1634284" cy="78632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343949" y="212527"/>
            <a:ext cx="3791824" cy="1082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ALMACENES</a:t>
            </a:r>
            <a:endParaRPr lang="es-SV" dirty="0"/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650BFFA-051B-4FAA-9B06-1D9DFB397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03" y="1993899"/>
            <a:ext cx="11543252" cy="18145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0DF2E2-6991-4E80-95C3-363F2D604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41" y="3940738"/>
            <a:ext cx="8962335" cy="25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3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287851" y="164995"/>
            <a:ext cx="3380763" cy="50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TECNOLOGÍAS DE INFORMACIÓN</a:t>
            </a:r>
            <a:endParaRPr lang="es-SV" dirty="0"/>
          </a:p>
        </p:txBody>
      </p:sp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C6CA0A6-68A0-43C5-B0DA-B62BCB48D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3" y="1537944"/>
            <a:ext cx="11752976" cy="17003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6C82BF-2F31-4E0C-9763-2302FEDCA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62" y="3519038"/>
            <a:ext cx="10326849" cy="27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6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287851" y="164995"/>
            <a:ext cx="3380763" cy="50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CONTRATACIONES Y ADQUISICIONES</a:t>
            </a:r>
            <a:endParaRPr lang="es-SV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009322-DCAB-421E-B9AD-D73652E71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3" y="1575382"/>
            <a:ext cx="10930857" cy="1175111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F1C02369-10FC-4B95-9DB6-426A6E59C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87" y="3031342"/>
            <a:ext cx="9899009" cy="279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6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287851" y="164995"/>
            <a:ext cx="3380763" cy="50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GESTIÓN DOCUMENTAL Y ARCHIVOS</a:t>
            </a:r>
            <a:endParaRPr lang="es-SV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A1F97D-49C2-4911-9A58-562B0CBDB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26" y="1373796"/>
            <a:ext cx="11574183" cy="1382267"/>
          </a:xfrm>
          <a:prstGeom prst="rect">
            <a:avLst/>
          </a:prstGeom>
        </p:spPr>
      </p:pic>
      <p:pic>
        <p:nvPicPr>
          <p:cNvPr id="9" name="Imagen 8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84C7164C-1F6E-4AFF-BA7C-671895D08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63" y="3079674"/>
            <a:ext cx="10196537" cy="27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07DF57-5E0B-4F20-B843-9B0A5554FB1F}"/>
              </a:ext>
            </a:extLst>
          </p:cNvPr>
          <p:cNvSpPr/>
          <p:nvPr/>
        </p:nvSpPr>
        <p:spPr>
          <a:xfrm>
            <a:off x="287851" y="164995"/>
            <a:ext cx="3380763" cy="50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UNIDAD DE SERVICIOS GENERALES</a:t>
            </a:r>
            <a:endParaRPr lang="es-SV" dirty="0"/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67DD41B-286B-46C3-BCD2-F2B39F21F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4" y="1288112"/>
            <a:ext cx="11652308" cy="1530781"/>
          </a:xfrm>
          <a:prstGeom prst="rect">
            <a:avLst/>
          </a:prstGeom>
        </p:spPr>
      </p:pic>
      <p:pic>
        <p:nvPicPr>
          <p:cNvPr id="9" name="Imagen 8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F1A52F13-15E4-4246-B0CA-459DE39FB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45" y="3208360"/>
            <a:ext cx="9630562" cy="27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2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6" y="31862"/>
            <a:ext cx="1300897" cy="62592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4000" y="6625244"/>
            <a:ext cx="9144000" cy="232756"/>
          </a:xfrm>
          <a:prstGeom prst="rect">
            <a:avLst/>
          </a:prstGeom>
          <a:solidFill>
            <a:srgbClr val="111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993ECCD-037D-4688-AD3B-C680776C9DB0}"/>
              </a:ext>
            </a:extLst>
          </p:cNvPr>
          <p:cNvSpPr/>
          <p:nvPr/>
        </p:nvSpPr>
        <p:spPr>
          <a:xfrm>
            <a:off x="1417739" y="1291905"/>
            <a:ext cx="8883942" cy="1476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GERENCIA TALENTO HUMANO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3584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2255</TotalTime>
  <Words>144</Words>
  <Application>Microsoft Office PowerPoint</Application>
  <PresentationFormat>Panorámica</PresentationFormat>
  <Paragraphs>34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Museo Sans 300</vt:lpstr>
      <vt:lpstr>Tema de Office</vt:lpstr>
      <vt:lpstr>Presentación de PowerPoint</vt:lpstr>
      <vt:lpstr>PRESENTACIÓN PLAN OPERATIVO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Clara Hernandez</dc:creator>
  <cp:lastModifiedBy>Marta Arevalo</cp:lastModifiedBy>
  <cp:revision>18</cp:revision>
  <dcterms:created xsi:type="dcterms:W3CDTF">2019-07-02T13:06:58Z</dcterms:created>
  <dcterms:modified xsi:type="dcterms:W3CDTF">2021-08-30T16:54:41Z</dcterms:modified>
</cp:coreProperties>
</file>