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E7DC7-144B-4A00-9D39-F882AC7CF557}" v="237" dt="2021-05-03T19:21:22.16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28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8/4/2022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 2022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252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3,851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7,045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69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60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393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225663" y="6421940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53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Comunitarias de Salud Familiar (UCSF)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2600" y="5773336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05105"/>
              </p:ext>
            </p:extLst>
          </p:nvPr>
        </p:nvGraphicFramePr>
        <p:xfrm>
          <a:off x="3738522" y="2973031"/>
          <a:ext cx="5663624" cy="2962037"/>
        </p:xfrm>
        <a:graphic>
          <a:graphicData uri="http://schemas.openxmlformats.org/drawingml/2006/table">
            <a:tbl>
              <a:tblPr firstRow="1" firstCol="1" bandRow="1"/>
              <a:tblGrid>
                <a:gridCol w="412390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4731084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  <a:gridCol w="520150">
                  <a:extLst>
                    <a:ext uri="{9D8B030D-6E8A-4147-A177-3AD203B41FA5}">
                      <a16:colId xmlns:a16="http://schemas.microsoft.com/office/drawing/2014/main" val="3130579058"/>
                    </a:ext>
                  </a:extLst>
                </a:gridCol>
              </a:tblGrid>
              <a:tr h="333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Unidades de salud en Horario Especial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6768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170 embarazadas alojadas durante enero 2022, de las cuales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158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fueron por fecha próxima de parto y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por otras causas. Las edades de atención:  12 a 44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4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271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9252615" y="5446928"/>
            <a:ext cx="195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820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881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39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15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97995" y="2706308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544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293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318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76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382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173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2,528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447962" y="1208854"/>
            <a:ext cx="3778899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96690" y="2424960"/>
            <a:ext cx="377889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1400" dirty="0">
                <a:latin typeface="Palatino Linotype" panose="02040502050505030304" pitchFamily="18" charset="0"/>
              </a:rPr>
              <a:t>Durante el mes de enero, el personal de Unidades Móviles fue distribuido en diferentes Unidades de salud como apoyo ante el alza de casos Covid 19. Brindando atenciones medico- odontológicas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7955682" y="4970586"/>
            <a:ext cx="33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Primera vez         Subsecuente      Total</a:t>
            </a:r>
          </a:p>
          <a:p>
            <a:r>
              <a:rPr lang="es-SV" sz="1400" b="1" dirty="0"/>
              <a:t>           284                       27                 311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356,941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8" y="4860379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1,392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13 asistentes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736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medicas 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272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COMUNITARIAS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175 Unidades Comunitarias de Salud Familiar (UCSF)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Infecciones respiratorias agudas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11,988</a:t>
            </a:r>
            <a:r>
              <a:rPr lang="es-SV" sz="1300" dirty="0">
                <a:latin typeface="Palatino Linotype" panose="02040502050505030304" pitchFamily="18" charset="0"/>
              </a:rPr>
              <a:t> 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1,764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61,851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2,215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948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08/04/2022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0" y="42175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450487" y="2982724"/>
            <a:ext cx="4208155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153</a:t>
            </a:r>
            <a:r>
              <a:rPr lang="es-SV" sz="1300" dirty="0">
                <a:latin typeface="Palatino Linotype" panose="02040502050505030304" pitchFamily="18" charset="0"/>
              </a:rPr>
              <a:t> inscripciones y 612 controles en menores de 1 año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1,018 </a:t>
            </a:r>
            <a:r>
              <a:rPr lang="es-SV" sz="1300" dirty="0">
                <a:latin typeface="Palatino Linotype" panose="02040502050505030304" pitchFamily="18" charset="0"/>
              </a:rPr>
              <a:t>controles infantiles menores de 1 a 9 años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962026" y="6028978"/>
            <a:ext cx="2619374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206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859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167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192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49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1,039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846</Words>
  <Application>Microsoft Office PowerPoint</Application>
  <PresentationFormat>Panorámica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COMUNITARIAS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36</cp:revision>
  <dcterms:created xsi:type="dcterms:W3CDTF">2021-01-28T16:05:24Z</dcterms:created>
  <dcterms:modified xsi:type="dcterms:W3CDTF">2022-04-08T17:29:43Z</dcterms:modified>
</cp:coreProperties>
</file>