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5F29D-104E-4442-B46D-ED24117CB6AC}" v="1" dt="2022-05-03T13:45:51.67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3/5/2022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ABRIL 2022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3,249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55,649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96,485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2,696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1,268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5,348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1,909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39064"/>
              </p:ext>
            </p:extLst>
          </p:nvPr>
        </p:nvGraphicFramePr>
        <p:xfrm>
          <a:off x="3738522" y="2973031"/>
          <a:ext cx="5663624" cy="2962037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de salud en Horario Especial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6768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900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enero-abril 2022.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4.1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983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9252615" y="5446928"/>
            <a:ext cx="195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2,562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941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1,009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educativas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39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192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86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2,565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1,399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1,439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6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1,868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1,518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23,156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447962" y="1208854"/>
            <a:ext cx="3778899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96690" y="2424960"/>
            <a:ext cx="39689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primeros 4 meses del año se realizaron 27 jornadas medicas y 4 odontológicas brindando: 10,137 atenciones por morbilidad, 5,077 atenciones odontológicas, 14 emergencias y se realizaron 80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  Total</a:t>
            </a:r>
          </a:p>
          <a:p>
            <a:r>
              <a:rPr lang="es-SV" sz="1400" b="1" dirty="0"/>
              <a:t>       3,169                      313                3,482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1,476,173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5,116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16 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429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2,627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1,333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1,732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175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Hipertensión arterial crónica,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40,117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13,573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426,948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27,303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16,717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62027" y="2929321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13,494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1,482 inscripciones y 12,012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3871" y="5907468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7,039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1,441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5,598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1,273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1,247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555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13,933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842</Words>
  <Application>Microsoft Office PowerPoint</Application>
  <PresentationFormat>Panorámica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36</cp:revision>
  <dcterms:created xsi:type="dcterms:W3CDTF">2021-01-28T16:05:24Z</dcterms:created>
  <dcterms:modified xsi:type="dcterms:W3CDTF">2022-05-03T19:48:17Z</dcterms:modified>
</cp:coreProperties>
</file>