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050BC504-21B1-437F-A57B-D629A3D4FE0B}"/>
    <pc:docChg chg="modSld">
      <pc:chgData name="Jackie Sughey Alvarado de Barrera" userId="ca3f6634-53be-42c4-9425-808eacd600f6" providerId="ADAL" clId="{050BC504-21B1-437F-A57B-D629A3D4FE0B}" dt="2023-01-10T18:36:17.531" v="404" actId="113"/>
      <pc:docMkLst>
        <pc:docMk/>
      </pc:docMkLst>
      <pc:sldChg chg="modSp mod">
        <pc:chgData name="Jackie Sughey Alvarado de Barrera" userId="ca3f6634-53be-42c4-9425-808eacd600f6" providerId="ADAL" clId="{050BC504-21B1-437F-A57B-D629A3D4FE0B}" dt="2023-01-10T18:05:25.644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050BC504-21B1-437F-A57B-D629A3D4FE0B}" dt="2023-01-10T18:05:25.644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08:05.861" v="8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050BC504-21B1-437F-A57B-D629A3D4FE0B}" dt="2023-01-10T18:06:09.782" v="57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050BC504-21B1-437F-A57B-D629A3D4FE0B}" dt="2023-01-10T18:06:46.223" v="65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050BC504-21B1-437F-A57B-D629A3D4FE0B}" dt="2023-01-10T18:07:00.254" v="68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050BC504-21B1-437F-A57B-D629A3D4FE0B}" dt="2023-01-10T18:08:05.861" v="86" actId="20577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10:18.140" v="13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050BC504-21B1-437F-A57B-D629A3D4FE0B}" dt="2023-01-10T18:10:18.140" v="13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050BC504-21B1-437F-A57B-D629A3D4FE0B}" dt="2023-01-10T18:08:57.546" v="102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050BC504-21B1-437F-A57B-D629A3D4FE0B}" dt="2023-01-10T18:09:42.506" v="12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050BC504-21B1-437F-A57B-D629A3D4FE0B}" dt="2023-01-10T18:10:16.548" v="131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050BC504-21B1-437F-A57B-D629A3D4FE0B}" dt="2023-01-10T18:10:14.732" v="130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6:17.531" v="404" actId="11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050BC504-21B1-437F-A57B-D629A3D4FE0B}" dt="2023-01-10T18:36:17.531" v="404" actId="113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050BC504-21B1-437F-A57B-D629A3D4FE0B}" dt="2023-01-10T18:12:21.256" v="181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5:59.861" v="403" actId="20577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050BC504-21B1-437F-A57B-D629A3D4FE0B}" dt="2023-01-10T18:17:44.230" v="21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050BC504-21B1-437F-A57B-D629A3D4FE0B}" dt="2023-01-10T18:35:59.861" v="403" actId="20577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050BC504-21B1-437F-A57B-D629A3D4FE0B}" dt="2023-01-10T18:19:11.813" v="24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1:56.529" v="287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050BC504-21B1-437F-A57B-D629A3D4FE0B}" dt="2023-01-10T18:21:56.529" v="287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050BC504-21B1-437F-A57B-D629A3D4FE0B}" dt="2023-01-10T18:20:29.983" v="279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050BC504-21B1-437F-A57B-D629A3D4FE0B}" dt="2023-01-10T18:20:27.351" v="27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050BC504-21B1-437F-A57B-D629A3D4FE0B}" dt="2023-01-10T18:20:24.719" v="277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4:39.005" v="39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050BC504-21B1-437F-A57B-D629A3D4FE0B}" dt="2023-01-10T18:27:44.062" v="354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050BC504-21B1-437F-A57B-D629A3D4FE0B}" dt="2023-01-10T18:32:22.954" v="379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050BC504-21B1-437F-A57B-D629A3D4FE0B}" dt="2023-01-10T18:30:52.477" v="372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050BC504-21B1-437F-A57B-D629A3D4FE0B}" dt="2023-01-10T18:33:53.222" v="385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050BC504-21B1-437F-A57B-D629A3D4FE0B}" dt="2023-01-10T18:34:39.005" v="391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4:02.873" v="33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050BC504-21B1-437F-A57B-D629A3D4FE0B}" dt="2023-01-10T18:23:32.986" v="330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050BC504-21B1-437F-A57B-D629A3D4FE0B}" dt="2023-01-10T18:23:44.602" v="332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050BC504-21B1-437F-A57B-D629A3D4FE0B}" dt="2023-01-10T18:23:50.649" v="333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050BC504-21B1-437F-A57B-D629A3D4FE0B}" dt="2023-01-10T18:24:02.873" v="335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050BC504-21B1-437F-A57B-D629A3D4FE0B}" dt="2023-01-10T18:23:58.241" v="33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050BC504-21B1-437F-A57B-D629A3D4FE0B}" dt="2023-01-10T18:23:38.514" v="331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B38CCA16-9180-48C0-97AD-A348DAFEF220}"/>
    <pc:docChg chg="modSld">
      <pc:chgData name="Jackie Sughey Alvarado de Barrera" userId="ca3f6634-53be-42c4-9425-808eacd600f6" providerId="ADAL" clId="{B38CCA16-9180-48C0-97AD-A348DAFEF220}" dt="2022-11-03T15:10:05.882" v="525" actId="13926"/>
      <pc:docMkLst>
        <pc:docMk/>
      </pc:docMkLst>
      <pc:sldChg chg="modSp mod">
        <pc:chgData name="Jackie Sughey Alvarado de Barrera" userId="ca3f6634-53be-42c4-9425-808eacd600f6" providerId="ADAL" clId="{B38CCA16-9180-48C0-97AD-A348DAFEF220}" dt="2022-11-01T15:52:28.001" v="14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B38CCA16-9180-48C0-97AD-A348DAFEF220}" dt="2022-11-01T15:52:28.001" v="14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4:04.654" v="221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38CCA16-9180-48C0-97AD-A348DAFEF220}" dt="2022-11-03T14:43:11.762" v="196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38CCA16-9180-48C0-97AD-A348DAFEF220}" dt="2022-11-03T14:43:24.783" v="202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38CCA16-9180-48C0-97AD-A348DAFEF220}" dt="2022-11-03T14:43:35.752" v="205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38CCA16-9180-48C0-97AD-A348DAFEF220}" dt="2022-11-03T14:44:04.654" v="221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6:36.504" v="377" actId="2166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B38CCA16-9180-48C0-97AD-A348DAFEF220}" dt="2022-11-01T15:48:55.245" v="75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B38CCA16-9180-48C0-97AD-A348DAFEF220}" dt="2022-11-01T15:49:00.681" v="76" actId="1076"/>
          <ac:spMkLst>
            <pc:docMk/>
            <pc:sldMk cId="1006392756" sldId="289"/>
            <ac:spMk id="5" creationId="{1055185D-3A87-48DE-B71E-38B0F1B347DC}"/>
          </ac:spMkLst>
        </pc:spChg>
        <pc:graphicFrameChg chg="mod modGraphic">
          <ac:chgData name="Jackie Sughey Alvarado de Barrera" userId="ca3f6634-53be-42c4-9425-808eacd600f6" providerId="ADAL" clId="{B38CCA16-9180-48C0-97AD-A348DAFEF220}" dt="2022-11-03T14:56:36.504" v="377" actId="2166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38CCA16-9180-48C0-97AD-A348DAFEF220}" dt="2022-11-03T14:46:19.224" v="27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38CCA16-9180-48C0-97AD-A348DAFEF220}" dt="2022-11-03T14:46:02.466" v="266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38CCA16-9180-48C0-97AD-A348DAFEF220}" dt="2022-11-03T14:44:49.365" v="23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38CCA16-9180-48C0-97AD-A348DAFEF220}" dt="2022-11-03T14:45:40.188" v="26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38CCA16-9180-48C0-97AD-A348DAFEF220}" dt="2022-11-03T14:46:10.793" v="270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38CCA16-9180-48C0-97AD-A348DAFEF220}" dt="2022-11-03T14:46:19.224" v="27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9:34.044" v="331" actId="2057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38CCA16-9180-48C0-97AD-A348DAFEF220}" dt="2022-11-03T14:49:34.044" v="331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38CCA16-9180-48C0-97AD-A348DAFEF220}" dt="2022-11-03T14:47:24.182" v="300" actId="11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5:50.177" v="370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38CCA16-9180-48C0-97AD-A348DAFEF220}" dt="2022-11-03T14:50:26.330" v="34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38CCA16-9180-48C0-97AD-A348DAFEF220}" dt="2022-11-03T14:55:28.019" v="359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38CCA16-9180-48C0-97AD-A348DAFEF220}" dt="2022-11-03T14:55:50.177" v="370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0:16.528" v="41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38CCA16-9180-48C0-97AD-A348DAFEF220}" dt="2022-11-03T14:56:04.987" v="376" actId="13926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B38CCA16-9180-48C0-97AD-A348DAFEF220}" dt="2022-11-03T14:58:34.092" v="385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38CCA16-9180-48C0-97AD-A348DAFEF220}" dt="2022-11-03T14:58:58.611" v="392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38CCA16-9180-48C0-97AD-A348DAFEF220}" dt="2022-11-03T14:59:53.353" v="402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38CCA16-9180-48C0-97AD-A348DAFEF220}" dt="2022-11-03T15:00:16.528" v="41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6:57.456" v="477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38CCA16-9180-48C0-97AD-A348DAFEF220}" dt="2022-11-03T15:02:07.950" v="433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38CCA16-9180-48C0-97AD-A348DAFEF220}" dt="2022-11-03T15:04:27.231" v="460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38CCA16-9180-48C0-97AD-A348DAFEF220}" dt="2022-11-03T15:03:13.407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38CCA16-9180-48C0-97AD-A348DAFEF220}" dt="2022-11-03T15:06:13.593" v="471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38CCA16-9180-48C0-97AD-A348DAFEF220}" dt="2022-11-03T15:06:57.456" v="477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10:05.882" v="52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38CCA16-9180-48C0-97AD-A348DAFEF220}" dt="2022-11-03T15:07:17.811" v="48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38CCA16-9180-48C0-97AD-A348DAFEF220}" dt="2022-11-03T15:07:47.014" v="49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38CCA16-9180-48C0-97AD-A348DAFEF220}" dt="2022-11-03T15:07:59.348" v="507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38CCA16-9180-48C0-97AD-A348DAFEF220}" dt="2022-11-03T15:08:09.228" v="513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38CCA16-9180-48C0-97AD-A348DAFEF220}" dt="2022-11-03T15:10:05.882" v="525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38CCA16-9180-48C0-97AD-A348DAFEF220}" dt="2022-11-03T15:07:34.096" v="49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B4742149-2030-4CAC-9B80-AEE86D28813A}"/>
    <pc:docChg chg="undo redo custSel modSld">
      <pc:chgData name="Jackie Sughey Alvarado de Barrera" userId="ca3f6634-53be-42c4-9425-808eacd600f6" providerId="ADAL" clId="{B4742149-2030-4CAC-9B80-AEE86D28813A}" dt="2022-08-03T13:14:53.521" v="488" actId="20577"/>
      <pc:docMkLst>
        <pc:docMk/>
      </pc:docMkLst>
      <pc:sldChg chg="modSp mod">
        <pc:chgData name="Jackie Sughey Alvarado de Barrera" userId="ca3f6634-53be-42c4-9425-808eacd600f6" providerId="ADAL" clId="{B4742149-2030-4CAC-9B80-AEE86D28813A}" dt="2022-08-03T13:14:53.521" v="488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4742149-2030-4CAC-9B80-AEE86D28813A}" dt="2022-08-03T13:14:53.521" v="48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4742149-2030-4CAC-9B80-AEE86D28813A}" dt="2022-08-02T16:10:38.309" v="73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4742149-2030-4CAC-9B80-AEE86D28813A}" dt="2022-08-02T16:10:53.238" v="7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4742149-2030-4CAC-9B80-AEE86D28813A}" dt="2022-08-02T16:12:52.893" v="115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5:33:42.373" v="44" actId="2165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B4742149-2030-4CAC-9B80-AEE86D28813A}" dt="2022-08-02T15:33:42.373" v="44" actId="2165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4742149-2030-4CAC-9B80-AEE86D28813A}" dt="2022-08-02T20:51:34.925" v="48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4742149-2030-4CAC-9B80-AEE86D28813A}" dt="2022-08-02T20:23:53.564" v="421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4742149-2030-4CAC-9B80-AEE86D28813A}" dt="2022-08-02T20:22:06.222" v="415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4742149-2030-4CAC-9B80-AEE86D28813A}" dt="2022-08-02T20:51:34.925" v="482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4742149-2030-4CAC-9B80-AEE86D28813A}" dt="2022-08-02T20:23:56.852" v="422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4742149-2030-4CAC-9B80-AEE86D28813A}" dt="2022-08-02T20:45:31.079" v="457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07:44.177" v="219" actId="20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4742149-2030-4CAC-9B80-AEE86D28813A}" dt="2022-08-02T17:07:19.381" v="216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4742149-2030-4CAC-9B80-AEE86D28813A}" dt="2022-08-02T17:03:50.601" v="198" actId="14100"/>
          <ac:spMkLst>
            <pc:docMk/>
            <pc:sldMk cId="379395794" sldId="291"/>
            <ac:spMk id="9" creationId="{FB9E278E-09BC-4F9D-82E4-853B3FC33D76}"/>
          </ac:spMkLst>
        </pc:spChg>
        <pc:spChg chg="mod">
          <ac:chgData name="Jackie Sughey Alvarado de Barrera" userId="ca3f6634-53be-42c4-9425-808eacd600f6" providerId="ADAL" clId="{B4742149-2030-4CAC-9B80-AEE86D28813A}" dt="2022-08-02T17:07:44.177" v="219" actId="207"/>
          <ac:spMkLst>
            <pc:docMk/>
            <pc:sldMk cId="379395794" sldId="291"/>
            <ac:spMk id="10" creationId="{4F71D44C-1730-4D94-A112-B9B5F8C615AE}"/>
          </ac:spMkLst>
        </pc:spChg>
        <pc:spChg chg="mod">
          <ac:chgData name="Jackie Sughey Alvarado de Barrera" userId="ca3f6634-53be-42c4-9425-808eacd600f6" providerId="ADAL" clId="{B4742149-2030-4CAC-9B80-AEE86D28813A}" dt="2022-08-02T17:03:56.750" v="199" actId="13926"/>
          <ac:spMkLst>
            <pc:docMk/>
            <pc:sldMk cId="379395794" sldId="291"/>
            <ac:spMk id="16" creationId="{59CE29FF-9421-4325-ACE5-C01EB45370DC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51:18.841" v="27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4742149-2030-4CAC-9B80-AEE86D28813A}" dt="2022-08-02T17:49:43.540" v="24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4742149-2030-4CAC-9B80-AEE86D28813A}" dt="2022-08-02T17:50:51.742" v="261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4742149-2030-4CAC-9B80-AEE86D28813A}" dt="2022-08-02T17:51:18.841" v="27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2:20.294" v="316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4742149-2030-4CAC-9B80-AEE86D28813A}" dt="2022-08-02T20:10:29.498" v="28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4742149-2030-4CAC-9B80-AEE86D28813A}" dt="2022-08-02T20:11:01.754" v="295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4742149-2030-4CAC-9B80-AEE86D28813A}" dt="2022-08-02T20:11:15.210" v="303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4742149-2030-4CAC-9B80-AEE86D28813A}" dt="2022-08-02T20:12:20.294" v="316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34:24.402" v="4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4742149-2030-4CAC-9B80-AEE86D28813A}" dt="2022-08-02T20:20:27.223" v="399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4742149-2030-4CAC-9B80-AEE86D28813A}" dt="2022-08-02T20:19:06.919" v="375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4742149-2030-4CAC-9B80-AEE86D28813A}" dt="2022-08-02T20:34:24.402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4742149-2030-4CAC-9B80-AEE86D28813A}" dt="2022-08-02T20:28:28.508" v="43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4742149-2030-4CAC-9B80-AEE86D28813A}" dt="2022-08-02T20:17:00.455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4:12.440" v="362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4742149-2030-4CAC-9B80-AEE86D28813A}" dt="2022-08-02T20:13:01.538" v="322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4742149-2030-4CAC-9B80-AEE86D28813A}" dt="2022-08-02T20:14:04.251" v="356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4742149-2030-4CAC-9B80-AEE86D28813A}" dt="2022-08-02T20:13:11.812" v="330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4742149-2030-4CAC-9B80-AEE86D28813A}" dt="2022-08-02T20:13:23.598" v="336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4742149-2030-4CAC-9B80-AEE86D28813A}" dt="2022-08-02T20:13:45.991" v="348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4742149-2030-4CAC-9B80-AEE86D28813A}" dt="2022-08-02T20:14:12.440" v="362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62383B40-8399-45AD-90ED-D02567A9A685}"/>
    <pc:docChg chg="modSld">
      <pc:chgData name="Jackie Sughey Alvarado de Barrera" userId="ca3f6634-53be-42c4-9425-808eacd600f6" providerId="ADAL" clId="{62383B40-8399-45AD-90ED-D02567A9A685}" dt="2022-08-03T17:14:00.461" v="2" actId="20577"/>
      <pc:docMkLst>
        <pc:docMk/>
      </pc:docMkLst>
      <pc:sldChg chg="modSp mod">
        <pc:chgData name="Jackie Sughey Alvarado de Barrera" userId="ca3f6634-53be-42c4-9425-808eacd600f6" providerId="ADAL" clId="{62383B40-8399-45AD-90ED-D02567A9A685}" dt="2022-08-03T17:14:00.461" v="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62383B40-8399-45AD-90ED-D02567A9A685}" dt="2022-08-03T17:14:00.461" v="2" actId="20577"/>
          <ac:spMkLst>
            <pc:docMk/>
            <pc:sldMk cId="960921223" sldId="258"/>
            <ac:spMk id="20" creationId="{56765674-DB43-4841-B97F-16BB2B31508E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3A95F29D-104E-4442-B46D-ED24117CB6AC}"/>
    <pc:docChg chg="undo custSel modSld">
      <pc:chgData name="Jackie Sughey Alvarado de Barrera" userId="ca3f6634-53be-42c4-9425-808eacd600f6" providerId="ADAL" clId="{3A95F29D-104E-4442-B46D-ED24117CB6AC}" dt="2022-05-03T15:23:43" v="648" actId="123"/>
      <pc:docMkLst>
        <pc:docMk/>
      </pc:docMkLst>
      <pc:sldChg chg="modSp mod">
        <pc:chgData name="Jackie Sughey Alvarado de Barrera" userId="ca3f6634-53be-42c4-9425-808eacd600f6" providerId="ADAL" clId="{3A95F29D-104E-4442-B46D-ED24117CB6AC}" dt="2022-05-02T21:06:10.999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3A95F29D-104E-4442-B46D-ED24117CB6AC}" dt="2022-05-02T21:06:10.999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4:32:26.079" v="529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A95F29D-104E-4442-B46D-ED24117CB6AC}" dt="2022-05-03T14:32:26.079" v="529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3A95F29D-104E-4442-B46D-ED24117CB6AC}" dt="2022-05-03T14:20:36.468" v="474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3A95F29D-104E-4442-B46D-ED24117CB6AC}" dt="2022-05-03T14:23:26.116" v="517" actId="113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3A95F29D-104E-4442-B46D-ED24117CB6AC}" dt="2022-05-03T14:22:55.459" v="514" actId="113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0:26:21.518" v="2" actId="20577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3A95F29D-104E-4442-B46D-ED24117CB6AC}" dt="2022-05-02T20:26:21.518" v="2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3A95F29D-104E-4442-B46D-ED24117CB6AC}" dt="2022-05-02T21:08:32.774" v="9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3A95F29D-104E-4442-B46D-ED24117CB6AC}" dt="2022-05-02T21:08:24.238" v="9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3A95F29D-104E-4442-B46D-ED24117CB6AC}" dt="2022-05-02T21:06:49.812" v="67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3A95F29D-104E-4442-B46D-ED24117CB6AC}" dt="2022-05-02T21:07:37.752" v="8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3A95F29D-104E-4442-B46D-ED24117CB6AC}" dt="2022-05-02T21:08:29.310" v="93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3A95F29D-104E-4442-B46D-ED24117CB6AC}" dt="2022-05-02T21:08:32.774" v="9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5:23:43" v="648" actId="12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3A95F29D-104E-4442-B46D-ED24117CB6AC}" dt="2022-05-03T13:24:36.242" v="235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3A95F29D-104E-4442-B46D-ED24117CB6AC}" dt="2022-05-03T15:23:43" v="648" actId="12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1:11:31.926" v="131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3A95F29D-104E-4442-B46D-ED24117CB6AC}" dt="2022-05-02T21:11:26.871" v="129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3A95F29D-104E-4442-B46D-ED24117CB6AC}" dt="2022-05-02T21:11:29.054" v="130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3A95F29D-104E-4442-B46D-ED24117CB6AC}" dt="2022-05-02T21:11:31.926" v="13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30:21.777" v="28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3A95F29D-104E-4442-B46D-ED24117CB6AC}" dt="2022-05-02T20:27:59.155" v="21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3A95F29D-104E-4442-B46D-ED24117CB6AC}" dt="2022-05-02T20:29:17.082" v="40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3A95F29D-104E-4442-B46D-ED24117CB6AC}" dt="2022-05-03T13:28:17.180" v="27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3A95F29D-104E-4442-B46D-ED24117CB6AC}" dt="2022-05-02T21:18:52.625" v="14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3A95F29D-104E-4442-B46D-ED24117CB6AC}" dt="2022-05-02T21:19:16.017" v="14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3A95F29D-104E-4442-B46D-ED24117CB6AC}" dt="2022-05-03T13:30:21.777" v="28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57:35.746" v="42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3A95F29D-104E-4442-B46D-ED24117CB6AC}" dt="2022-05-03T13:44:14.930" v="358" actId="113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3A95F29D-104E-4442-B46D-ED24117CB6AC}" dt="2022-05-03T13:57:35.746" v="42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3A95F29D-104E-4442-B46D-ED24117CB6AC}" dt="2022-05-03T13:45:53.575" v="397" actId="107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3A95F29D-104E-4442-B46D-ED24117CB6AC}" dt="2022-05-03T13:55:41.724" v="40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3A95F29D-104E-4442-B46D-ED24117CB6AC}" dt="2022-05-03T13:56:16.403" v="414" actId="13926"/>
          <ac:spMkLst>
            <pc:docMk/>
            <pc:sldMk cId="1556919179" sldId="294"/>
            <ac:spMk id="17" creationId="{635822E9-C620-4221-AA81-88594E21B702}"/>
          </ac:spMkLst>
        </pc:spChg>
        <pc:picChg chg="mod">
          <ac:chgData name="Jackie Sughey Alvarado de Barrera" userId="ca3f6634-53be-42c4-9425-808eacd600f6" providerId="ADAL" clId="{3A95F29D-104E-4442-B46D-ED24117CB6AC}" dt="2022-05-03T13:45:51.679" v="396" actId="1076"/>
          <ac:picMkLst>
            <pc:docMk/>
            <pc:sldMk cId="1556919179" sldId="294"/>
            <ac:picMk id="7172" creationId="{67B93A6B-1F57-4BB5-835C-39D3DDB761E9}"/>
          </ac:picMkLst>
        </pc:picChg>
      </pc:sldChg>
      <pc:sldChg chg="modSp mod">
        <pc:chgData name="Jackie Sughey Alvarado de Barrera" userId="ca3f6634-53be-42c4-9425-808eacd600f6" providerId="ADAL" clId="{3A95F29D-104E-4442-B46D-ED24117CB6AC}" dt="2022-05-02T21:21:43.401" v="199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3A95F29D-104E-4442-B46D-ED24117CB6AC}" dt="2022-05-02T21:21:11.545" v="19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3A95F29D-104E-4442-B46D-ED24117CB6AC}" dt="2022-05-02T21:21:18.520" v="19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3A95F29D-104E-4442-B46D-ED24117CB6AC}" dt="2022-05-02T21:21:23.546" v="1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3A95F29D-104E-4442-B46D-ED24117CB6AC}" dt="2022-05-02T21:21:28.841" v="197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3A95F29D-104E-4442-B46D-ED24117CB6AC}" dt="2022-05-02T21:21:43.401" v="199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3A95F29D-104E-4442-B46D-ED24117CB6AC}" dt="2022-05-02T21:21:33.952" v="198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10/1/2023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DICIEMBRE 2022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12,342 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04898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230,730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379,313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10,329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4,702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19,935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6,310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de salud (UDS) de 24 horas, fines de semana y periodos vacacionales. 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767" y="6173787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20067"/>
              </p:ext>
            </p:extLst>
          </p:nvPr>
        </p:nvGraphicFramePr>
        <p:xfrm>
          <a:off x="3638188" y="2502251"/>
          <a:ext cx="5592140" cy="3056575"/>
        </p:xfrm>
        <a:graphic>
          <a:graphicData uri="http://schemas.openxmlformats.org/drawingml/2006/table">
            <a:tbl>
              <a:tblPr firstRow="1" firstCol="1" bandRow="1"/>
              <a:tblGrid>
                <a:gridCol w="448363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5143777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 (UDS)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 (FDSDF)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 (OSI)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 (HEM)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 (CAE)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  <a:tr h="59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Prevención y Tratamiento de Adicciones (CPTA)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hospital,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2,965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enero-diciembre 2022.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4.0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3,796</a:t>
            </a:r>
            <a:r>
              <a:rPr lang="es-MX" sz="1200" dirty="0">
                <a:latin typeface="Palatino Linotype" panose="02040502050505030304" pitchFamily="18" charset="0"/>
              </a:rPr>
              <a:t> 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8946097" y="54469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10,973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1,883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5,070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estimulación temprana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medica,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9085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170 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657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1838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282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29831" y="2706099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8,646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5,304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5,536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081370" y="2563384"/>
            <a:ext cx="2961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5,906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5,359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102,100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352942" y="1208854"/>
            <a:ext cx="396894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52941" y="2244817"/>
            <a:ext cx="396894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durante EL 2022, realizaron </a:t>
            </a:r>
            <a:r>
              <a:rPr lang="es-MX" sz="1400" b="1" dirty="0">
                <a:latin typeface="Palatino Linotype" panose="02040502050505030304" pitchFamily="18" charset="0"/>
              </a:rPr>
              <a:t>194</a:t>
            </a:r>
            <a:r>
              <a:rPr lang="es-MX" sz="1400" dirty="0">
                <a:latin typeface="Palatino Linotype" panose="02040502050505030304" pitchFamily="18" charset="0"/>
              </a:rPr>
              <a:t> jornadas medicas-odontológicas y </a:t>
            </a:r>
            <a:r>
              <a:rPr lang="es-MX" sz="1400" b="1" dirty="0">
                <a:latin typeface="Palatino Linotype" panose="02040502050505030304" pitchFamily="18" charset="0"/>
              </a:rPr>
              <a:t>26</a:t>
            </a:r>
            <a:r>
              <a:rPr lang="es-MX" sz="1400" dirty="0">
                <a:latin typeface="Palatino Linotype" panose="02040502050505030304" pitchFamily="18" charset="0"/>
              </a:rPr>
              <a:t> odontológicas brindando: </a:t>
            </a:r>
            <a:r>
              <a:rPr lang="es-MX" sz="1400" b="1" dirty="0">
                <a:latin typeface="Palatino Linotype" panose="02040502050505030304" pitchFamily="18" charset="0"/>
              </a:rPr>
              <a:t>41,179</a:t>
            </a:r>
            <a:r>
              <a:rPr lang="es-MX" sz="1400" dirty="0">
                <a:latin typeface="Palatino Linotype" panose="02040502050505030304" pitchFamily="18" charset="0"/>
              </a:rPr>
              <a:t> atenciones médicas, </a:t>
            </a:r>
            <a:r>
              <a:rPr lang="es-MX" sz="1400" b="1" dirty="0">
                <a:latin typeface="Palatino Linotype" panose="02040502050505030304" pitchFamily="18" charset="0"/>
              </a:rPr>
              <a:t>19,365</a:t>
            </a:r>
            <a:r>
              <a:rPr lang="es-MX" sz="1400" dirty="0">
                <a:latin typeface="Palatino Linotype" panose="02040502050505030304" pitchFamily="18" charset="0"/>
              </a:rPr>
              <a:t> atenciones odontológicas y se han realizado </a:t>
            </a:r>
            <a:r>
              <a:rPr lang="es-MX" sz="1400" b="1" dirty="0">
                <a:latin typeface="Palatino Linotype" panose="02040502050505030304" pitchFamily="18" charset="0"/>
              </a:rPr>
              <a:t>234</a:t>
            </a:r>
            <a:r>
              <a:rPr lang="es-MX" sz="1400" dirty="0">
                <a:latin typeface="Palatino Linotype" panose="02040502050505030304" pitchFamily="18" charset="0"/>
              </a:rPr>
              <a:t>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7955682" y="4970586"/>
            <a:ext cx="330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>
                <a:solidFill>
                  <a:srgbClr val="002060"/>
                </a:solidFill>
              </a:rPr>
              <a:t>ATENCIONES BRINDADAS</a:t>
            </a:r>
          </a:p>
          <a:p>
            <a:endParaRPr lang="es-SV" sz="1400" b="1" dirty="0">
              <a:solidFill>
                <a:srgbClr val="002060"/>
              </a:solidFill>
            </a:endParaRPr>
          </a:p>
          <a:p>
            <a:r>
              <a:rPr lang="es-SV" sz="1400" dirty="0">
                <a:solidFill>
                  <a:srgbClr val="002060"/>
                </a:solidFill>
              </a:rPr>
              <a:t>Primera vez         Subsecuente        Total</a:t>
            </a:r>
          </a:p>
          <a:p>
            <a:r>
              <a:rPr lang="es-SV" sz="1400" b="1" dirty="0"/>
              <a:t>     14,800                  1,353               16,153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41331" y="4194109"/>
            <a:ext cx="3065981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5,589,800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a quienes se les realiza toma de temperatura y entrevista en busca de síntomas asociados a Covid u otra enfermedad de interés epidemiológico.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8" y="4860379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20,406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impartidas, con un promedio de </a:t>
            </a:r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20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asistentes en promedio por cada una.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1,290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7,683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7506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4,263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medicas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5,372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181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Hipertensión arterial crónica,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129,469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44,185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1,442,235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7503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113,277atenciones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77,367 consejerías odontológicas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10/01/2023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62027" y="2929321"/>
            <a:ext cx="301088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41,182 atenciones preventivas a menores de 9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4,656 inscripciones y 36,526 controles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3871" y="5907468"/>
            <a:ext cx="261937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22,078</a:t>
            </a:r>
            <a:r>
              <a:rPr lang="es-SV" sz="1300" dirty="0">
                <a:latin typeface="Palatino Linotype" panose="02040502050505030304" pitchFamily="18" charset="0"/>
              </a:rPr>
              <a:t>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4,053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18,025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4,333</a:t>
            </a:r>
            <a:r>
              <a:rPr lang="es-SV" sz="1300" dirty="0">
                <a:latin typeface="Palatino Linotype" panose="02040502050505030304" pitchFamily="18" charset="0"/>
              </a:rPr>
              <a:t>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2,926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2,177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72,343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</TotalTime>
  <Words>846</Words>
  <Application>Microsoft Office PowerPoint</Application>
  <PresentationFormat>Panorámica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 FAMILIAR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36</cp:revision>
  <dcterms:created xsi:type="dcterms:W3CDTF">2021-01-28T16:05:24Z</dcterms:created>
  <dcterms:modified xsi:type="dcterms:W3CDTF">2023-01-10T19:52:42Z</dcterms:modified>
</cp:coreProperties>
</file>