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89" r:id="rId4"/>
    <p:sldId id="258" r:id="rId5"/>
    <p:sldId id="290" r:id="rId6"/>
    <p:sldId id="291" r:id="rId7"/>
    <p:sldId id="292" r:id="rId8"/>
    <p:sldId id="293" r:id="rId9"/>
    <p:sldId id="294" r:id="rId10"/>
    <p:sldId id="295" r:id="rId11"/>
    <p:sldId id="26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19A28C"/>
    <a:srgbClr val="54C4C4"/>
    <a:srgbClr val="B9EFDF"/>
    <a:srgbClr val="37A3B9"/>
    <a:srgbClr val="2C79AA"/>
    <a:srgbClr val="245284"/>
    <a:srgbClr val="307DAC"/>
    <a:srgbClr val="FCFCEC"/>
    <a:srgbClr val="85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Sughey Alvarado de Barrera" userId="ca3f6634-53be-42c4-9425-808eacd600f6" providerId="ADAL" clId="{B4742149-2030-4CAC-9B80-AEE86D28813A}"/>
    <pc:docChg chg="undo redo custSel modSld">
      <pc:chgData name="Jackie Sughey Alvarado de Barrera" userId="ca3f6634-53be-42c4-9425-808eacd600f6" providerId="ADAL" clId="{B4742149-2030-4CAC-9B80-AEE86D28813A}" dt="2022-08-03T13:14:53.521" v="488" actId="20577"/>
      <pc:docMkLst>
        <pc:docMk/>
      </pc:docMkLst>
      <pc:sldChg chg="modSp mod">
        <pc:chgData name="Jackie Sughey Alvarado de Barrera" userId="ca3f6634-53be-42c4-9425-808eacd600f6" providerId="ADAL" clId="{B4742149-2030-4CAC-9B80-AEE86D28813A}" dt="2022-08-03T13:14:53.521" v="488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B4742149-2030-4CAC-9B80-AEE86D28813A}" dt="2022-08-03T13:14:53.521" v="488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B4742149-2030-4CAC-9B80-AEE86D28813A}" dt="2022-08-02T16:10:38.309" v="73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B4742149-2030-4CAC-9B80-AEE86D28813A}" dt="2022-08-02T16:10:53.238" v="76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B4742149-2030-4CAC-9B80-AEE86D28813A}" dt="2022-08-02T16:12:52.893" v="115" actId="13926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5:33:42.373" v="44" actId="2165"/>
        <pc:sldMkLst>
          <pc:docMk/>
          <pc:sldMk cId="1006392756" sldId="289"/>
        </pc:sldMkLst>
        <pc:graphicFrameChg chg="modGraphic">
          <ac:chgData name="Jackie Sughey Alvarado de Barrera" userId="ca3f6634-53be-42c4-9425-808eacd600f6" providerId="ADAL" clId="{B4742149-2030-4CAC-9B80-AEE86D28813A}" dt="2022-08-02T15:33:42.373" v="44" actId="2165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B4742149-2030-4CAC-9B80-AEE86D28813A}" dt="2022-08-02T20:51:34.925" v="482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B4742149-2030-4CAC-9B80-AEE86D28813A}" dt="2022-08-02T20:23:53.564" v="421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B4742149-2030-4CAC-9B80-AEE86D28813A}" dt="2022-08-02T20:22:06.222" v="415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B4742149-2030-4CAC-9B80-AEE86D28813A}" dt="2022-08-02T20:51:34.925" v="482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B4742149-2030-4CAC-9B80-AEE86D28813A}" dt="2022-08-02T20:23:56.852" v="422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B4742149-2030-4CAC-9B80-AEE86D28813A}" dt="2022-08-02T20:45:31.079" v="457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7:07:44.177" v="219" actId="207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B4742149-2030-4CAC-9B80-AEE86D28813A}" dt="2022-08-02T17:07:19.381" v="216" actId="20577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B4742149-2030-4CAC-9B80-AEE86D28813A}" dt="2022-08-02T17:03:50.601" v="198" actId="14100"/>
          <ac:spMkLst>
            <pc:docMk/>
            <pc:sldMk cId="379395794" sldId="291"/>
            <ac:spMk id="9" creationId="{FB9E278E-09BC-4F9D-82E4-853B3FC33D76}"/>
          </ac:spMkLst>
        </pc:spChg>
        <pc:spChg chg="mod">
          <ac:chgData name="Jackie Sughey Alvarado de Barrera" userId="ca3f6634-53be-42c4-9425-808eacd600f6" providerId="ADAL" clId="{B4742149-2030-4CAC-9B80-AEE86D28813A}" dt="2022-08-02T17:07:44.177" v="219" actId="207"/>
          <ac:spMkLst>
            <pc:docMk/>
            <pc:sldMk cId="379395794" sldId="291"/>
            <ac:spMk id="10" creationId="{4F71D44C-1730-4D94-A112-B9B5F8C615AE}"/>
          </ac:spMkLst>
        </pc:spChg>
        <pc:spChg chg="mod">
          <ac:chgData name="Jackie Sughey Alvarado de Barrera" userId="ca3f6634-53be-42c4-9425-808eacd600f6" providerId="ADAL" clId="{B4742149-2030-4CAC-9B80-AEE86D28813A}" dt="2022-08-02T17:03:56.750" v="199" actId="13926"/>
          <ac:spMkLst>
            <pc:docMk/>
            <pc:sldMk cId="379395794" sldId="291"/>
            <ac:spMk id="16" creationId="{59CE29FF-9421-4325-ACE5-C01EB45370DC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7:51:18.841" v="273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B4742149-2030-4CAC-9B80-AEE86D28813A}" dt="2022-08-02T17:49:43.540" v="246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B4742149-2030-4CAC-9B80-AEE86D28813A}" dt="2022-08-02T17:50:51.742" v="261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B4742149-2030-4CAC-9B80-AEE86D28813A}" dt="2022-08-02T17:51:18.841" v="273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12:20.294" v="316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B4742149-2030-4CAC-9B80-AEE86D28813A}" dt="2022-08-02T20:10:29.498" v="288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B4742149-2030-4CAC-9B80-AEE86D28813A}" dt="2022-08-02T20:11:01.754" v="295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B4742149-2030-4CAC-9B80-AEE86D28813A}" dt="2022-08-02T20:11:15.210" v="303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B4742149-2030-4CAC-9B80-AEE86D28813A}" dt="2022-08-02T20:12:20.294" v="316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34:24.402" v="453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B4742149-2030-4CAC-9B80-AEE86D28813A}" dt="2022-08-02T20:20:27.223" v="399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B4742149-2030-4CAC-9B80-AEE86D28813A}" dt="2022-08-02T20:19:06.919" v="375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B4742149-2030-4CAC-9B80-AEE86D28813A}" dt="2022-08-02T20:34:24.402" v="453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B4742149-2030-4CAC-9B80-AEE86D28813A}" dt="2022-08-02T20:28:28.508" v="433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B4742149-2030-4CAC-9B80-AEE86D28813A}" dt="2022-08-02T20:17:00.455" v="368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14:12.440" v="362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B4742149-2030-4CAC-9B80-AEE86D28813A}" dt="2022-08-02T20:13:01.538" v="322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B4742149-2030-4CAC-9B80-AEE86D28813A}" dt="2022-08-02T20:14:04.251" v="356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B4742149-2030-4CAC-9B80-AEE86D28813A}" dt="2022-08-02T20:13:11.812" v="330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B4742149-2030-4CAC-9B80-AEE86D28813A}" dt="2022-08-02T20:13:23.598" v="336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B4742149-2030-4CAC-9B80-AEE86D28813A}" dt="2022-08-02T20:13:45.991" v="348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B4742149-2030-4CAC-9B80-AEE86D28813A}" dt="2022-08-02T20:14:12.440" v="362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62383B40-8399-45AD-90ED-D02567A9A685}"/>
    <pc:docChg chg="modSld">
      <pc:chgData name="Jackie Sughey Alvarado de Barrera" userId="ca3f6634-53be-42c4-9425-808eacd600f6" providerId="ADAL" clId="{62383B40-8399-45AD-90ED-D02567A9A685}" dt="2022-08-03T17:14:00.461" v="2" actId="20577"/>
      <pc:docMkLst>
        <pc:docMk/>
      </pc:docMkLst>
      <pc:sldChg chg="modSp mod">
        <pc:chgData name="Jackie Sughey Alvarado de Barrera" userId="ca3f6634-53be-42c4-9425-808eacd600f6" providerId="ADAL" clId="{62383B40-8399-45AD-90ED-D02567A9A685}" dt="2022-08-03T17:14:00.461" v="2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62383B40-8399-45AD-90ED-D02567A9A685}" dt="2022-08-03T17:14:00.461" v="2" actId="20577"/>
          <ac:spMkLst>
            <pc:docMk/>
            <pc:sldMk cId="960921223" sldId="258"/>
            <ac:spMk id="20" creationId="{56765674-DB43-4841-B97F-16BB2B31508E}"/>
          </ac:spMkLst>
        </pc:spChg>
      </pc:sldChg>
    </pc:docChg>
  </pc:docChgLst>
  <pc:docChgLst>
    <pc:chgData name="Xiomara González" userId="2d7982312f1cb22c" providerId="LiveId" clId="{1F3DF275-2BA4-4DA7-886E-0A673D8B1F70}"/>
    <pc:docChg chg="undo custSel addSld delSld modSld">
      <pc:chgData name="Xiomara González" userId="2d7982312f1cb22c" providerId="LiveId" clId="{1F3DF275-2BA4-4DA7-886E-0A673D8B1F70}" dt="2021-01-20T15:10:34.160" v="646" actId="20577"/>
      <pc:docMkLst>
        <pc:docMk/>
      </pc:docMkLst>
      <pc:sldChg chg="modSp">
        <pc:chgData name="Xiomara González" userId="2d7982312f1cb22c" providerId="LiveId" clId="{1F3DF275-2BA4-4DA7-886E-0A673D8B1F70}" dt="2021-01-20T15:10:34.160" v="646" actId="20577"/>
        <pc:sldMkLst>
          <pc:docMk/>
          <pc:sldMk cId="840640368" sldId="256"/>
        </pc:sldMkLst>
        <pc:spChg chg="mod">
          <ac:chgData name="Xiomara González" userId="2d7982312f1cb22c" providerId="LiveId" clId="{1F3DF275-2BA4-4DA7-886E-0A673D8B1F70}" dt="2021-01-20T15:10:34.160" v="64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add del">
        <pc:chgData name="Xiomara González" userId="2d7982312f1cb22c" providerId="LiveId" clId="{1F3DF275-2BA4-4DA7-886E-0A673D8B1F70}" dt="2021-01-20T15:09:35.582" v="605"/>
        <pc:sldMkLst>
          <pc:docMk/>
          <pc:sldMk cId="960921223" sldId="258"/>
        </pc:sldMkLst>
        <pc:spChg chg="add del mod">
          <ac:chgData name="Xiomara González" userId="2d7982312f1cb22c" providerId="LiveId" clId="{1F3DF275-2BA4-4DA7-886E-0A673D8B1F70}" dt="2021-01-20T14:38:21.664" v="3"/>
          <ac:spMkLst>
            <pc:docMk/>
            <pc:sldMk cId="960921223" sldId="258"/>
            <ac:spMk id="18" creationId="{6707EFC5-3B49-44BC-89CE-F76C07ADE118}"/>
          </ac:spMkLst>
        </pc:spChg>
        <pc:spChg chg="add mod">
          <ac:chgData name="Xiomara González" userId="2d7982312f1cb22c" providerId="LiveId" clId="{1F3DF275-2BA4-4DA7-886E-0A673D8B1F70}" dt="2021-01-20T15:09:35.582" v="605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Xiomara González" userId="2d7982312f1cb22c" providerId="LiveId" clId="{1F3DF275-2BA4-4DA7-886E-0A673D8B1F70}" dt="2021-01-20T14:42:15.936" v="70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del mod">
          <ac:chgData name="Xiomara González" userId="2d7982312f1cb22c" providerId="LiveId" clId="{1F3DF275-2BA4-4DA7-886E-0A673D8B1F70}" dt="2021-01-20T14:37:30.674" v="2" actId="478"/>
          <ac:graphicFrameMkLst>
            <pc:docMk/>
            <pc:sldMk cId="960921223" sldId="258"/>
            <ac:graphicFrameMk id="20" creationId="{A99DE694-B186-42A2-91E5-98D260A72C64}"/>
          </ac:graphicFrameMkLst>
        </pc:graphicFrameChg>
      </pc:sldChg>
      <pc:sldChg chg="modSp del">
        <pc:chgData name="Xiomara González" userId="2d7982312f1cb22c" providerId="LiveId" clId="{1F3DF275-2BA4-4DA7-886E-0A673D8B1F70}" dt="2021-01-20T14:45:58.037" v="162" actId="2696"/>
        <pc:sldMkLst>
          <pc:docMk/>
          <pc:sldMk cId="127672067" sldId="259"/>
        </pc:sldMkLst>
        <pc:graphicFrameChg chg="mod">
          <ac:chgData name="Xiomara González" userId="2d7982312f1cb22c" providerId="LiveId" clId="{1F3DF275-2BA4-4DA7-886E-0A673D8B1F70}" dt="2021-01-20T14:38:34.638" v="4"/>
          <ac:graphicFrameMkLst>
            <pc:docMk/>
            <pc:sldMk cId="127672067" sldId="259"/>
            <ac:graphicFrameMk id="6" creationId="{439CEBAA-5268-4CF0-B971-BC5252CA9E41}"/>
          </ac:graphicFrameMkLst>
        </pc:graphicFrameChg>
      </pc:sldChg>
      <pc:sldChg chg="addSp delSp modSp">
        <pc:chgData name="Xiomara González" userId="2d7982312f1cb22c" providerId="LiveId" clId="{1F3DF275-2BA4-4DA7-886E-0A673D8B1F70}" dt="2021-01-20T15:05:32.127" v="507" actId="20577"/>
        <pc:sldMkLst>
          <pc:docMk/>
          <pc:sldMk cId="761143966" sldId="261"/>
        </pc:sldMkLst>
        <pc:spChg chg="mod">
          <ac:chgData name="Xiomara González" userId="2d7982312f1cb22c" providerId="LiveId" clId="{1F3DF275-2BA4-4DA7-886E-0A673D8B1F70}" dt="2021-01-20T15:05:32.127" v="50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Xiomara González" userId="2d7982312f1cb22c" providerId="LiveId" clId="{1F3DF275-2BA4-4DA7-886E-0A673D8B1F70}" dt="2021-01-20T15:04:04.644" v="499" actId="20577"/>
          <ac:spMkLst>
            <pc:docMk/>
            <pc:sldMk cId="761143966" sldId="261"/>
            <ac:spMk id="5" creationId="{AF4438A4-0277-4ECC-AA7A-0894A736EF3D}"/>
          </ac:spMkLst>
        </pc:spChg>
        <pc:graphicFrameChg chg="mod modGraphic">
          <ac:chgData name="Xiomara González" userId="2d7982312f1cb22c" providerId="LiveId" clId="{1F3DF275-2BA4-4DA7-886E-0A673D8B1F70}" dt="2021-01-20T15:04:52.597" v="505" actId="20577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picChg chg="add del mod">
          <ac:chgData name="Xiomara González" userId="2d7982312f1cb22c" providerId="LiveId" clId="{1F3DF275-2BA4-4DA7-886E-0A673D8B1F70}" dt="2021-01-20T15:01:47.174" v="487" actId="478"/>
          <ac:picMkLst>
            <pc:docMk/>
            <pc:sldMk cId="761143966" sldId="261"/>
            <ac:picMk id="6" creationId="{94999349-08FC-4BBB-95A7-B8839F16F774}"/>
          </ac:picMkLst>
        </pc:picChg>
      </pc:sldChg>
      <pc:sldChg chg="addSp delSp modSp">
        <pc:chgData name="Xiomara González" userId="2d7982312f1cb22c" providerId="LiveId" clId="{1F3DF275-2BA4-4DA7-886E-0A673D8B1F70}" dt="2021-01-20T14:55:47.647" v="279"/>
        <pc:sldMkLst>
          <pc:docMk/>
          <pc:sldMk cId="3625828178" sldId="262"/>
        </pc:sldMkLst>
        <pc:spChg chg="add del mod">
          <ac:chgData name="Xiomara González" userId="2d7982312f1cb22c" providerId="LiveId" clId="{1F3DF275-2BA4-4DA7-886E-0A673D8B1F70}" dt="2021-01-20T14:46:21.679" v="164"/>
          <ac:spMkLst>
            <pc:docMk/>
            <pc:sldMk cId="3625828178" sldId="262"/>
            <ac:spMk id="6" creationId="{16FDE11A-3CD1-448E-B42E-EDA828CD7BDC}"/>
          </ac:spMkLst>
        </pc:spChg>
        <pc:spChg chg="add del mod">
          <ac:chgData name="Xiomara González" userId="2d7982312f1cb22c" providerId="LiveId" clId="{1F3DF275-2BA4-4DA7-886E-0A673D8B1F70}" dt="2021-01-20T14:52:52.083" v="264"/>
          <ac:spMkLst>
            <pc:docMk/>
            <pc:sldMk cId="3625828178" sldId="262"/>
            <ac:spMk id="10" creationId="{BF8F9311-188E-4B18-9131-422181E6DFA9}"/>
          </ac:spMkLst>
        </pc:spChg>
        <pc:graphicFrameChg chg="del">
          <ac:chgData name="Xiomara González" userId="2d7982312f1cb22c" providerId="LiveId" clId="{1F3DF275-2BA4-4DA7-886E-0A673D8B1F70}" dt="2021-01-20T14:46:15.664" v="163" actId="478"/>
          <ac:graphicFrameMkLst>
            <pc:docMk/>
            <pc:sldMk cId="3625828178" sldId="262"/>
            <ac:graphicFrameMk id="7" creationId="{02A25F41-8EC3-4F78-92A2-4F261436CBCE}"/>
          </ac:graphicFrameMkLst>
        </pc:graphicFrameChg>
        <pc:graphicFrameChg chg="add del mod modGraphic">
          <ac:chgData name="Xiomara González" userId="2d7982312f1cb22c" providerId="LiveId" clId="{1F3DF275-2BA4-4DA7-886E-0A673D8B1F70}" dt="2021-01-20T14:52:45.546" v="263" actId="478"/>
          <ac:graphicFrameMkLst>
            <pc:docMk/>
            <pc:sldMk cId="3625828178" sldId="262"/>
            <ac:graphicFrameMk id="8" creationId="{8F805F55-51B9-4AAC-A831-1193225F456E}"/>
          </ac:graphicFrameMkLst>
        </pc:graphicFrameChg>
        <pc:graphicFrameChg chg="add mod modGraphic">
          <ac:chgData name="Xiomara González" userId="2d7982312f1cb22c" providerId="LiveId" clId="{1F3DF275-2BA4-4DA7-886E-0A673D8B1F70}" dt="2021-01-20T14:55:47.647" v="279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del">
        <pc:chgData name="Xiomara González" userId="2d7982312f1cb22c" providerId="LiveId" clId="{1F3DF275-2BA4-4DA7-886E-0A673D8B1F70}" dt="2021-01-20T15:06:14.253" v="508" actId="2696"/>
        <pc:sldMkLst>
          <pc:docMk/>
          <pc:sldMk cId="4261567777" sldId="263"/>
        </pc:sldMkLst>
        <pc:graphicFrameChg chg="mod">
          <ac:chgData name="Xiomara González" userId="2d7982312f1cb22c" providerId="LiveId" clId="{1F3DF275-2BA4-4DA7-886E-0A673D8B1F70}" dt="2021-01-20T14:53:49.968" v="269"/>
          <ac:graphicFrameMkLst>
            <pc:docMk/>
            <pc:sldMk cId="4261567777" sldId="263"/>
            <ac:graphicFrameMk id="10" creationId="{5977D290-AA2C-42BD-82AC-BB5DBE2AED36}"/>
          </ac:graphicFrameMkLst>
        </pc:graphicFrameChg>
      </pc:sldChg>
      <pc:sldChg chg="del">
        <pc:chgData name="Xiomara González" userId="2d7982312f1cb22c" providerId="LiveId" clId="{1F3DF275-2BA4-4DA7-886E-0A673D8B1F70}" dt="2021-01-20T15:06:17.299" v="509" actId="2696"/>
        <pc:sldMkLst>
          <pc:docMk/>
          <pc:sldMk cId="1389652722" sldId="264"/>
        </pc:sldMkLst>
      </pc:sldChg>
      <pc:sldChg chg="modSp">
        <pc:chgData name="Xiomara González" userId="2d7982312f1cb22c" providerId="LiveId" clId="{1F3DF275-2BA4-4DA7-886E-0A673D8B1F70}" dt="2021-01-20T15:10:23.215" v="644" actId="20577"/>
        <pc:sldMkLst>
          <pc:docMk/>
          <pc:sldMk cId="1023528449" sldId="265"/>
        </pc:sldMkLst>
        <pc:spChg chg="mod">
          <ac:chgData name="Xiomara González" userId="2d7982312f1cb22c" providerId="LiveId" clId="{1F3DF275-2BA4-4DA7-886E-0A673D8B1F70}" dt="2021-01-20T15:10:23.215" v="64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Xiomara González" userId="2d7982312f1cb22c" providerId="LiveId" clId="{1F3DF275-2BA4-4DA7-886E-0A673D8B1F70}" dt="2021-01-20T15:06:19.816" v="510" actId="2696"/>
        <pc:sldMkLst>
          <pc:docMk/>
          <pc:sldMk cId="3941414915" sldId="267"/>
        </pc:sldMkLst>
      </pc:sldChg>
      <pc:sldChg chg="addSp delSp modSp mod">
        <pc:chgData name="Xiomara González" userId="2d7982312f1cb22c" providerId="LiveId" clId="{1F3DF275-2BA4-4DA7-886E-0A673D8B1F70}" dt="2021-01-20T15:09:20.560" v="604" actId="20577"/>
        <pc:sldMkLst>
          <pc:docMk/>
          <pc:sldMk cId="4266675150" sldId="268"/>
        </pc:sldMkLst>
        <pc:spChg chg="mod">
          <ac:chgData name="Xiomara González" userId="2d7982312f1cb22c" providerId="LiveId" clId="{1F3DF275-2BA4-4DA7-886E-0A673D8B1F70}" dt="2021-01-20T15:09:20.560" v="60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Xiomara González" userId="2d7982312f1cb22c" providerId="LiveId" clId="{1F3DF275-2BA4-4DA7-886E-0A673D8B1F70}" dt="2021-01-20T15:06:50.867" v="515" actId="5793"/>
          <ac:spMkLst>
            <pc:docMk/>
            <pc:sldMk cId="4266675150" sldId="268"/>
            <ac:spMk id="8" creationId="{F937B861-EDE3-4C30-A1E2-16754ABCD014}"/>
          </ac:spMkLst>
        </pc:spChg>
        <pc:spChg chg="del">
          <ac:chgData name="Xiomara González" userId="2d7982312f1cb22c" providerId="LiveId" clId="{1F3DF275-2BA4-4DA7-886E-0A673D8B1F70}" dt="2021-01-20T15:06:39.506" v="511" actId="478"/>
          <ac:spMkLst>
            <pc:docMk/>
            <pc:sldMk cId="4266675150" sldId="268"/>
            <ac:spMk id="9" creationId="{B5E26C08-3563-4FDB-B330-251A657E3AA1}"/>
          </ac:spMkLst>
        </pc:spChg>
        <pc:graphicFrameChg chg="del mod">
          <ac:chgData name="Xiomara González" userId="2d7982312f1cb22c" providerId="LiveId" clId="{1F3DF275-2BA4-4DA7-886E-0A673D8B1F70}" dt="2021-01-20T15:06:43.616" v="513" actId="478"/>
          <ac:graphicFrameMkLst>
            <pc:docMk/>
            <pc:sldMk cId="4266675150" sldId="268"/>
            <ac:graphicFrameMk id="6" creationId="{66CC8594-67C9-4AFF-8778-12747451B353}"/>
          </ac:graphicFrameMkLst>
        </pc:graphicFrameChg>
        <pc:graphicFrameChg chg="add mod">
          <ac:chgData name="Xiomara González" userId="2d7982312f1cb22c" providerId="LiveId" clId="{1F3DF275-2BA4-4DA7-886E-0A673D8B1F70}" dt="2021-01-20T15:08:53.519" v="520" actId="14100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</pc:docChg>
  </pc:docChgLst>
  <pc:docChgLst>
    <pc:chgData name="Jackie Sughey Alvarado de Barrera" userId="ca3f6634-53be-42c4-9425-808eacd600f6" providerId="ADAL" clId="{050BC504-21B1-437F-A57B-D629A3D4FE0B}"/>
    <pc:docChg chg="modSld">
      <pc:chgData name="Jackie Sughey Alvarado de Barrera" userId="ca3f6634-53be-42c4-9425-808eacd600f6" providerId="ADAL" clId="{050BC504-21B1-437F-A57B-D629A3D4FE0B}" dt="2023-01-10T18:36:17.531" v="404" actId="113"/>
      <pc:docMkLst>
        <pc:docMk/>
      </pc:docMkLst>
      <pc:sldChg chg="modSp mod">
        <pc:chgData name="Jackie Sughey Alvarado de Barrera" userId="ca3f6634-53be-42c4-9425-808eacd600f6" providerId="ADAL" clId="{050BC504-21B1-437F-A57B-D629A3D4FE0B}" dt="2023-01-10T18:05:25.644" v="51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050BC504-21B1-437F-A57B-D629A3D4FE0B}" dt="2023-01-10T18:05:25.644" v="51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08:05.861" v="86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050BC504-21B1-437F-A57B-D629A3D4FE0B}" dt="2023-01-10T18:06:09.782" v="57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050BC504-21B1-437F-A57B-D629A3D4FE0B}" dt="2023-01-10T18:06:46.223" v="65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050BC504-21B1-437F-A57B-D629A3D4FE0B}" dt="2023-01-10T18:07:00.254" v="68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050BC504-21B1-437F-A57B-D629A3D4FE0B}" dt="2023-01-10T18:08:05.861" v="86" actId="20577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10:18.140" v="132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050BC504-21B1-437F-A57B-D629A3D4FE0B}" dt="2023-01-10T18:10:18.140" v="132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050BC504-21B1-437F-A57B-D629A3D4FE0B}" dt="2023-01-10T18:08:57.546" v="102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050BC504-21B1-437F-A57B-D629A3D4FE0B}" dt="2023-01-10T18:09:42.506" v="121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050BC504-21B1-437F-A57B-D629A3D4FE0B}" dt="2023-01-10T18:10:16.548" v="131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050BC504-21B1-437F-A57B-D629A3D4FE0B}" dt="2023-01-10T18:10:14.732" v="130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36:17.531" v="404" actId="113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050BC504-21B1-437F-A57B-D629A3D4FE0B}" dt="2023-01-10T18:36:17.531" v="404" actId="113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050BC504-21B1-437F-A57B-D629A3D4FE0B}" dt="2023-01-10T18:12:21.256" v="181" actId="13926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35:59.861" v="403" actId="20577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050BC504-21B1-437F-A57B-D629A3D4FE0B}" dt="2023-01-10T18:17:44.230" v="211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050BC504-21B1-437F-A57B-D629A3D4FE0B}" dt="2023-01-10T18:35:59.861" v="403" actId="20577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050BC504-21B1-437F-A57B-D629A3D4FE0B}" dt="2023-01-10T18:19:11.813" v="241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21:56.529" v="287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050BC504-21B1-437F-A57B-D629A3D4FE0B}" dt="2023-01-10T18:21:56.529" v="287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050BC504-21B1-437F-A57B-D629A3D4FE0B}" dt="2023-01-10T18:20:29.983" v="279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050BC504-21B1-437F-A57B-D629A3D4FE0B}" dt="2023-01-10T18:20:27.351" v="278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050BC504-21B1-437F-A57B-D629A3D4FE0B}" dt="2023-01-10T18:20:24.719" v="277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34:39.005" v="391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050BC504-21B1-437F-A57B-D629A3D4FE0B}" dt="2023-01-10T18:27:44.062" v="354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050BC504-21B1-437F-A57B-D629A3D4FE0B}" dt="2023-01-10T18:32:22.954" v="379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050BC504-21B1-437F-A57B-D629A3D4FE0B}" dt="2023-01-10T18:30:52.477" v="372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050BC504-21B1-437F-A57B-D629A3D4FE0B}" dt="2023-01-10T18:33:53.222" v="385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050BC504-21B1-437F-A57B-D629A3D4FE0B}" dt="2023-01-10T18:34:39.005" v="391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24:02.873" v="335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050BC504-21B1-437F-A57B-D629A3D4FE0B}" dt="2023-01-10T18:23:32.986" v="330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050BC504-21B1-437F-A57B-D629A3D4FE0B}" dt="2023-01-10T18:23:44.602" v="332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050BC504-21B1-437F-A57B-D629A3D4FE0B}" dt="2023-01-10T18:23:50.649" v="333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050BC504-21B1-437F-A57B-D629A3D4FE0B}" dt="2023-01-10T18:24:02.873" v="335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050BC504-21B1-437F-A57B-D629A3D4FE0B}" dt="2023-01-10T18:23:58.241" v="334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050BC504-21B1-437F-A57B-D629A3D4FE0B}" dt="2023-01-10T18:23:38.514" v="331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AEAAA082-D6C2-492A-B125-B4F38648E82D}"/>
    <pc:docChg chg="undo custSel modSld">
      <pc:chgData name="Jackie Sughey Alvarado de Barrera" userId="ca3f6634-53be-42c4-9425-808eacd600f6" providerId="ADAL" clId="{AEAAA082-D6C2-492A-B125-B4F38648E82D}" dt="2021-03-12T20:13:56.885" v="2900" actId="20577"/>
      <pc:docMkLst>
        <pc:docMk/>
      </pc:docMkLst>
      <pc:sldChg chg="modSp mod">
        <pc:chgData name="Jackie Sughey Alvarado de Barrera" userId="ca3f6634-53be-42c4-9425-808eacd600f6" providerId="ADAL" clId="{AEAAA082-D6C2-492A-B125-B4F38648E82D}" dt="2021-03-12T20:06:27.177" v="2712" actId="11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EAAA082-D6C2-492A-B125-B4F38648E82D}" dt="2021-03-12T20:06:27.177" v="2712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EAAA082-D6C2-492A-B125-B4F38648E82D}" dt="2021-03-10T14:16:00.837" v="367" actId="108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EAAA082-D6C2-492A-B125-B4F38648E82D}" dt="2021-03-10T13:57:27.292" v="359" actId="108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EAAA082-D6C2-492A-B125-B4F38648E82D}" dt="2021-03-10T13:57:27.292" v="359" actId="108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4:03.583" v="178" actId="10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8:08:50.920" v="2225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EAAA082-D6C2-492A-B125-B4F38648E82D}" dt="2021-03-12T18:02:42.087" v="2206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8:08:50.920" v="2225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2:14.231" v="235" actId="478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add del mod">
          <ac:chgData name="Jackie Sughey Alvarado de Barrera" userId="ca3f6634-53be-42c4-9425-808eacd600f6" providerId="ADAL" clId="{AEAAA082-D6C2-492A-B125-B4F38648E82D}" dt="2021-03-10T13:35:15.144" v="261" actId="478"/>
          <ac:graphicFrameMkLst>
            <pc:docMk/>
            <pc:sldMk cId="761143966" sldId="261"/>
            <ac:graphicFrameMk id="8" creationId="{23F453CA-8110-4D75-8846-29E94BB9BA7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6:35:14.593" v="2205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2:38.702" v="2881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EAAA082-D6C2-492A-B125-B4F38648E82D}" dt="2021-03-12T18:09:12.054" v="2228" actId="14100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19:26:16.413" v="2229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AEAAA082-D6C2-492A-B125-B4F38648E82D}" dt="2021-03-12T20:12:38.702" v="2881" actId="20577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8:09:08.040" v="2226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35.405" v="360" actId="108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EAAA082-D6C2-492A-B125-B4F38648E82D}" dt="2021-03-10T13:57:35.405" v="360" actId="108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AEAAA082-D6C2-492A-B125-B4F38648E82D}" dt="2021-03-09T16:12:27.789" v="167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EAAA082-D6C2-492A-B125-B4F38648E82D}" dt="2021-03-12T20:05:34.567" v="2705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EAAA082-D6C2-492A-B125-B4F38648E82D}" dt="2021-03-10T14:17:14.591" v="383" actId="20577"/>
          <ac:spMkLst>
            <pc:docMk/>
            <pc:sldMk cId="3941414915" sldId="267"/>
            <ac:spMk id="2" creationId="{3D6D899F-537A-44E2-A4A7-CA5617C9825F}"/>
          </ac:spMkLst>
        </pc:spChg>
        <pc:spChg chg="add del">
          <ac:chgData name="Jackie Sughey Alvarado de Barrera" userId="ca3f6634-53be-42c4-9425-808eacd600f6" providerId="ADAL" clId="{AEAAA082-D6C2-492A-B125-B4F38648E82D}" dt="2021-03-10T14:45:59.786" v="701" actId="478"/>
          <ac:spMkLst>
            <pc:docMk/>
            <pc:sldMk cId="3941414915" sldId="267"/>
            <ac:spMk id="5" creationId="{195A5BCE-5BED-42CC-B331-DF3CF2E5C094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4.865" v="731" actId="478"/>
          <ac:spMkLst>
            <pc:docMk/>
            <pc:sldMk cId="3941414915" sldId="267"/>
            <ac:spMk id="11" creationId="{3C58E635-FA0B-49D4-904B-3179BD9FC749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5.977" v="732" actId="478"/>
          <ac:spMkLst>
            <pc:docMk/>
            <pc:sldMk cId="3941414915" sldId="267"/>
            <ac:spMk id="14" creationId="{79FA0B3F-549A-453B-8408-F8158C0505E1}"/>
          </ac:spMkLst>
        </pc:spChg>
        <pc:graphicFrameChg chg="mod">
          <ac:chgData name="Jackie Sughey Alvarado de Barrera" userId="ca3f6634-53be-42c4-9425-808eacd600f6" providerId="ADAL" clId="{AEAAA082-D6C2-492A-B125-B4F38648E82D}" dt="2021-03-10T14:49:48.667" v="763" actId="208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AEAAA082-D6C2-492A-B125-B4F38648E82D}" dt="2021-03-12T20:05:34.567" v="2705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4:48:28.689" v="740" actId="478"/>
          <ac:picMkLst>
            <pc:docMk/>
            <pc:sldMk cId="3941414915" sldId="267"/>
            <ac:picMk id="10" creationId="{F8BBCCC9-10C3-4D3A-B742-620CC0926C93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54:44.932" v="769" actId="478"/>
          <ac:picMkLst>
            <pc:docMk/>
            <pc:sldMk cId="3941414915" sldId="267"/>
            <ac:picMk id="13" creationId="{7C73D453-3BF4-441A-8785-7B7BAB5BBC75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6.768" v="733" actId="478"/>
          <ac:picMkLst>
            <pc:docMk/>
            <pc:sldMk cId="3941414915" sldId="267"/>
            <ac:picMk id="1026" creationId="{2F55EA4F-9862-4764-B8D3-917FD61231C9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7.304" v="734" actId="478"/>
          <ac:picMkLst>
            <pc:docMk/>
            <pc:sldMk cId="3941414915" sldId="267"/>
            <ac:picMk id="1028" creationId="{3CE73EA5-78A7-4E6E-8934-9B9F6CFB16D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09:19.593" v="2742" actId="2763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EAAA082-D6C2-492A-B125-B4F38648E82D}" dt="2021-03-10T13:31:59.894" v="233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EAAA082-D6C2-492A-B125-B4F38648E82D}" dt="2021-03-12T20:09:19.593" v="2742" actId="2763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1:52.407" v="229" actId="478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5:18:16.232" v="1467" actId="20577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9:45:34.482" v="2417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EAAA082-D6C2-492A-B125-B4F38648E82D}" dt="2021-03-12T19:43:08.140" v="2400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EAAA082-D6C2-492A-B125-B4F38648E82D}" dt="2021-03-10T13:38:47.788" v="304" actId="255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9:45:31.306" v="2416" actId="107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5:57.631" v="265" actId="478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5:34.482" v="2417" actId="14100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 setBg">
        <pc:chgData name="Jackie Sughey Alvarado de Barrera" userId="ca3f6634-53be-42c4-9425-808eacd600f6" providerId="ADAL" clId="{AEAAA082-D6C2-492A-B125-B4F38648E82D}" dt="2021-03-12T20:07:11.245" v="2713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EAAA082-D6C2-492A-B125-B4F38648E82D}" dt="2021-03-12T13:07:36.967" v="1161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0T13:57:15.377" v="357"/>
          <ac:spMkLst>
            <pc:docMk/>
            <pc:sldMk cId="1020028651" sldId="272"/>
            <ac:spMk id="6" creationId="{5DC0D535-0821-47D0-AEAF-A902E9BB5A83}"/>
          </ac:spMkLst>
        </pc:spChg>
        <pc:spChg chg="mod">
          <ac:chgData name="Jackie Sughey Alvarado de Barrera" userId="ca3f6634-53be-42c4-9425-808eacd600f6" providerId="ADAL" clId="{AEAAA082-D6C2-492A-B125-B4F38648E82D}" dt="2021-03-12T20:07:11.245" v="2713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EAAA082-D6C2-492A-B125-B4F38648E82D}" dt="2021-03-10T13:07:01.232" v="187" actId="478"/>
          <ac:graphicFrameMkLst>
            <pc:docMk/>
            <pc:sldMk cId="1020028651" sldId="272"/>
            <ac:graphicFrameMk id="8" creationId="{D998E18F-2180-4106-A9B8-1996770C380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3:07:31.407" v="1160" actId="14100"/>
          <ac:graphicFrameMkLst>
            <pc:docMk/>
            <pc:sldMk cId="1020028651" sldId="272"/>
            <ac:graphicFrameMk id="11" creationId="{1F0099DA-AE8E-4A25-9930-36B186DE2310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3:07:31.486" v="192" actId="478"/>
          <ac:picMkLst>
            <pc:docMk/>
            <pc:sldMk cId="1020028651" sldId="272"/>
            <ac:picMk id="7" creationId="{6D2C80F2-AD56-4937-8E38-8FA345E03211}"/>
          </ac:picMkLst>
        </pc:picChg>
        <pc:picChg chg="add del mod">
          <ac:chgData name="Jackie Sughey Alvarado de Barrera" userId="ca3f6634-53be-42c4-9425-808eacd600f6" providerId="ADAL" clId="{AEAAA082-D6C2-492A-B125-B4F38648E82D}" dt="2021-03-10T13:07:49.187" v="196" actId="478"/>
          <ac:picMkLst>
            <pc:docMk/>
            <pc:sldMk cId="1020028651" sldId="272"/>
            <ac:picMk id="9" creationId="{6D2C80F2-AD56-4937-8E38-8FA345E03211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0T14:44:56.067" v="695" actId="2711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EAAA082-D6C2-492A-B125-B4F38648E82D}" dt="2021-03-10T14:44:56.067" v="695" actId="2711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EAAA082-D6C2-492A-B125-B4F38648E82D}" dt="2021-03-09T16:15:37.371" v="169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AEAAA082-D6C2-492A-B125-B4F38648E82D}" dt="2021-03-10T13:41:16.835" v="351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EAAA082-D6C2-492A-B125-B4F38648E82D}" dt="2021-03-10T13:41:14.939" v="350" actId="1076"/>
          <ac:picMkLst>
            <pc:docMk/>
            <pc:sldMk cId="1386385487" sldId="273"/>
            <ac:picMk id="2" creationId="{18CF573A-74CC-4D27-A94F-F3C5316FC994}"/>
          </ac:picMkLst>
        </pc:picChg>
        <pc:picChg chg="del">
          <ac:chgData name="Jackie Sughey Alvarado de Barrera" userId="ca3f6634-53be-42c4-9425-808eacd600f6" providerId="ADAL" clId="{AEAAA082-D6C2-492A-B125-B4F38648E82D}" dt="2021-03-09T16:15:34.089" v="168" actId="478"/>
          <ac:picMkLst>
            <pc:docMk/>
            <pc:sldMk cId="1386385487" sldId="273"/>
            <ac:picMk id="2" creationId="{8C25F594-212D-4148-9096-AA8D6182D43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03.045" v="2882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EAAA082-D6C2-492A-B125-B4F38648E82D}" dt="2021-03-12T19:39:53.158" v="2307" actId="1076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AEAAA082-D6C2-492A-B125-B4F38648E82D}" dt="2021-03-12T19:34:32.953" v="2269" actId="1076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EAAA082-D6C2-492A-B125-B4F38648E82D}" dt="2021-03-12T20:13:03.045" v="2882" actId="14100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3:56.134" v="253" actId="478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1:08.359" v="2357" actId="20577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21.048" v="358" actId="108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EAAA082-D6C2-492A-B125-B4F38648E82D}" dt="2021-03-10T13:57:21.048" v="358" actId="108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6:29.959" v="186" actId="122"/>
          <ac:graphicFrameMkLst>
            <pc:docMk/>
            <pc:sldMk cId="268318703" sldId="277"/>
            <ac:graphicFrameMk id="6" creationId="{C4E4974C-1038-42E4-B1A7-B850A6B75E66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08:27.114" v="2727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EAAA082-D6C2-492A-B125-B4F38648E82D}" dt="2021-03-10T13:11:21.029" v="222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EAAA082-D6C2-492A-B125-B4F38648E82D}" dt="2021-03-12T19:39:08.930" v="2302" actId="20577"/>
          <ac:spMkLst>
            <pc:docMk/>
            <pc:sldMk cId="2798886498" sldId="278"/>
            <ac:spMk id="5" creationId="{84D467BC-36F8-4710-9F6A-DB91C6AE3122}"/>
          </ac:spMkLst>
        </pc:spChg>
        <pc:spChg chg="mod">
          <ac:chgData name="Jackie Sughey Alvarado de Barrera" userId="ca3f6634-53be-42c4-9425-808eacd600f6" providerId="ADAL" clId="{AEAAA082-D6C2-492A-B125-B4F38648E82D}" dt="2021-03-12T20:08:27.114" v="2727" actId="20577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9:39:11.451" v="2303" actId="14100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2:51.427" v="2659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EAAA082-D6C2-492A-B125-B4F38648E82D}" dt="2021-03-10T13:36:43.587" v="278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EAAA082-D6C2-492A-B125-B4F38648E82D}" dt="2021-03-12T20:00:05.608" v="2624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AEAAA082-D6C2-492A-B125-B4F38648E82D}" dt="2021-03-12T20:02:51.427" v="2659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6:41.350" v="277" actId="478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20:01:37.096" v="2654" actId="404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7:49.235" v="2717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AEAAA082-D6C2-492A-B125-B4F38648E82D}" dt="2021-03-12T15:00:33.595" v="1244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20:07:49.235" v="2717" actId="20577"/>
          <ac:spMkLst>
            <pc:docMk/>
            <pc:sldMk cId="1292999920" sldId="281"/>
            <ac:spMk id="5" creationId="{AF4438A4-0277-4ECC-AA7A-0894A736EF3D}"/>
          </ac:spMkLst>
        </pc:spChg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9" creationId="{498AB639-8C25-4DFE-9E00-E7C3FB8B4031}"/>
          </ac:spMkLst>
        </pc:spChg>
        <pc:spChg chg="add del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14" creationId="{B0A52849-5A56-48A4-94BB-17086445CC29}"/>
          </ac:spMkLst>
        </pc:spChg>
        <pc:graphicFrameChg chg="add mod modGraphic">
          <ac:chgData name="Jackie Sughey Alvarado de Barrera" userId="ca3f6634-53be-42c4-9425-808eacd600f6" providerId="ADAL" clId="{AEAAA082-D6C2-492A-B125-B4F38648E82D}" dt="2021-03-12T19:38:52.961" v="229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0T14:33:40.842" v="657" actId="478"/>
        <pc:sldMkLst>
          <pc:docMk/>
          <pc:sldMk cId="3286065129" sldId="282"/>
        </pc:sldMkLst>
        <pc:spChg chg="add del mod">
          <ac:chgData name="Jackie Sughey Alvarado de Barrera" userId="ca3f6634-53be-42c4-9425-808eacd600f6" providerId="ADAL" clId="{AEAAA082-D6C2-492A-B125-B4F38648E82D}" dt="2021-03-10T14:28:53.949" v="524" actId="478"/>
          <ac:spMkLst>
            <pc:docMk/>
            <pc:sldMk cId="3286065129" sldId="282"/>
            <ac:spMk id="4" creationId="{D5EE080F-53D3-4FDE-9436-40E466A8FCD1}"/>
          </ac:spMkLst>
        </pc:spChg>
        <pc:spChg chg="mod">
          <ac:chgData name="Jackie Sughey Alvarado de Barrera" userId="ca3f6634-53be-42c4-9425-808eacd600f6" providerId="ADAL" clId="{AEAAA082-D6C2-492A-B125-B4F38648E82D}" dt="2021-03-10T14:29:22.654" v="543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8.285" v="537" actId="478"/>
          <ac:spMkLst>
            <pc:docMk/>
            <pc:sldMk cId="3286065129" sldId="282"/>
            <ac:spMk id="10" creationId="{D0C1CF42-1F13-4B57-BF04-2AE572598550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6.765" v="526" actId="478"/>
          <ac:spMkLst>
            <pc:docMk/>
            <pc:sldMk cId="3286065129" sldId="282"/>
            <ac:spMk id="11" creationId="{F4A946FA-A243-45E6-8047-66E7DEAFFD04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4.877" v="525" actId="478"/>
          <ac:spMkLst>
            <pc:docMk/>
            <pc:sldMk cId="3286065129" sldId="282"/>
            <ac:spMk id="12" creationId="{3E382CAF-6B67-4B5C-B4E2-D6CE9B9D654C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0.613" v="530" actId="478"/>
          <ac:spMkLst>
            <pc:docMk/>
            <pc:sldMk cId="3286065129" sldId="282"/>
            <ac:spMk id="13" creationId="{C8C261FE-3DC1-42FF-A9D6-03DDA1F02156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7.285" v="536" actId="478"/>
          <ac:spMkLst>
            <pc:docMk/>
            <pc:sldMk cId="3286065129" sldId="282"/>
            <ac:spMk id="14" creationId="{891C5D9E-7904-4CEA-8644-B19AACF492D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7.686" v="527" actId="478"/>
          <ac:spMkLst>
            <pc:docMk/>
            <pc:sldMk cId="3286065129" sldId="282"/>
            <ac:spMk id="15" creationId="{D8F54738-DB7E-40E5-A288-D0C9AE0B9A3F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10.958" v="539" actId="478"/>
          <ac:spMkLst>
            <pc:docMk/>
            <pc:sldMk cId="3286065129" sldId="282"/>
            <ac:spMk id="16" creationId="{F5630419-B188-476E-9F28-9C4DD266C27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9.758" v="529" actId="478"/>
          <ac:spMkLst>
            <pc:docMk/>
            <pc:sldMk cId="3286065129" sldId="282"/>
            <ac:spMk id="17" creationId="{B5C9E834-838C-413A-8C40-414A7774A62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981" v="535" actId="478"/>
          <ac:spMkLst>
            <pc:docMk/>
            <pc:sldMk cId="3286065129" sldId="282"/>
            <ac:spMk id="18" creationId="{45798EA9-BBDA-409E-BE59-FC77D1CC7FD1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1.685" v="531" actId="478"/>
          <ac:spMkLst>
            <pc:docMk/>
            <pc:sldMk cId="3286065129" sldId="282"/>
            <ac:spMk id="19" creationId="{0E43D946-05ED-4546-8020-05EFC96D9A4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9.876" v="538" actId="478"/>
          <ac:spMkLst>
            <pc:docMk/>
            <pc:sldMk cId="3286065129" sldId="282"/>
            <ac:spMk id="20" creationId="{6B48EB0A-AF3C-4C25-AFC8-0FFA1DA3CF45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2.381" v="523" actId="478"/>
          <ac:spMkLst>
            <pc:docMk/>
            <pc:sldMk cId="3286065129" sldId="282"/>
            <ac:spMk id="21" creationId="{D7E8AFE6-281B-42E5-95AA-D531B6873AEE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203" v="534" actId="478"/>
          <ac:spMkLst>
            <pc:docMk/>
            <pc:sldMk cId="3286065129" sldId="282"/>
            <ac:spMk id="22" creationId="{DC7A10DA-DBB5-4AC1-9AE4-80EB28610028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2.773" v="532" actId="478"/>
          <ac:spMkLst>
            <pc:docMk/>
            <pc:sldMk cId="3286065129" sldId="282"/>
            <ac:spMk id="23" creationId="{077E6779-B507-4044-9CF5-23EDED1E64FC}"/>
          </ac:spMkLst>
        </pc:spChg>
        <pc:spChg chg="add mod">
          <ac:chgData name="Jackie Sughey Alvarado de Barrera" userId="ca3f6634-53be-42c4-9425-808eacd600f6" providerId="ADAL" clId="{AEAAA082-D6C2-492A-B125-B4F38648E82D}" dt="2021-03-10T14:32:08.607" v="655" actId="123"/>
          <ac:spMkLst>
            <pc:docMk/>
            <pc:sldMk cId="3286065129" sldId="282"/>
            <ac:spMk id="24" creationId="{4F5871D8-72BB-4588-AD12-E950F30243BE}"/>
          </ac:spMkLst>
        </pc:spChg>
        <pc:spChg chg="add del mod">
          <ac:chgData name="Jackie Sughey Alvarado de Barrera" userId="ca3f6634-53be-42c4-9425-808eacd600f6" providerId="ADAL" clId="{AEAAA082-D6C2-492A-B125-B4F38648E82D}" dt="2021-03-10T14:31:24.435" v="644" actId="478"/>
          <ac:spMkLst>
            <pc:docMk/>
            <pc:sldMk cId="3286065129" sldId="282"/>
            <ac:spMk id="27" creationId="{3DC5F836-60C1-4682-92BE-B11ECCC41B39}"/>
          </ac:spMkLst>
        </pc:spChg>
        <pc:spChg chg="add del">
          <ac:chgData name="Jackie Sughey Alvarado de Barrera" userId="ca3f6634-53be-42c4-9425-808eacd600f6" providerId="ADAL" clId="{AEAAA082-D6C2-492A-B125-B4F38648E82D}" dt="2021-03-10T14:33:40.842" v="657" actId="478"/>
          <ac:spMkLst>
            <pc:docMk/>
            <pc:sldMk cId="3286065129" sldId="282"/>
            <ac:spMk id="32" creationId="{3B95AF9F-FD7F-4E8B-BDF0-62F48A08A65C}"/>
          </ac:spMkLst>
        </pc:spChg>
        <pc:picChg chg="del mod">
          <ac:chgData name="Jackie Sughey Alvarado de Barrera" userId="ca3f6634-53be-42c4-9425-808eacd600f6" providerId="ADAL" clId="{AEAAA082-D6C2-492A-B125-B4F38648E82D}" dt="2021-03-10T14:28:50.741" v="522" actId="478"/>
          <ac:picMkLst>
            <pc:docMk/>
            <pc:sldMk cId="3286065129" sldId="282"/>
            <ac:picMk id="2" creationId="{BEA19C15-FA38-4435-91E5-745CE2A41B4A}"/>
          </ac:picMkLst>
        </pc:picChg>
        <pc:picChg chg="add mod">
          <ac:chgData name="Jackie Sughey Alvarado de Barrera" userId="ca3f6634-53be-42c4-9425-808eacd600f6" providerId="ADAL" clId="{AEAAA082-D6C2-492A-B125-B4F38648E82D}" dt="2021-03-10T14:29:26.117" v="544" actId="1076"/>
          <ac:picMkLst>
            <pc:docMk/>
            <pc:sldMk cId="3286065129" sldId="282"/>
            <ac:picMk id="6" creationId="{5F484E9C-2C65-4727-9444-5A8AE81B995D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28:31.053" v="520" actId="478"/>
          <ac:picMkLst>
            <pc:docMk/>
            <pc:sldMk cId="3286065129" sldId="282"/>
            <ac:picMk id="7" creationId="{3C5A159E-3056-4D8E-90D5-CC208DA33174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17:51.248" v="385" actId="21"/>
          <ac:picMkLst>
            <pc:docMk/>
            <pc:sldMk cId="3286065129" sldId="282"/>
            <ac:picMk id="9" creationId="{72B26C70-1651-4B3B-A67A-40CBF3F9393C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30:54.667" v="638" actId="478"/>
          <ac:picMkLst>
            <pc:docMk/>
            <pc:sldMk cId="3286065129" sldId="282"/>
            <ac:picMk id="26" creationId="{1FF1A656-A319-47D0-ABDE-170D68D386A4}"/>
          </ac:picMkLst>
        </pc:picChg>
        <pc:cxnChg chg="add mod">
          <ac:chgData name="Jackie Sughey Alvarado de Barrera" userId="ca3f6634-53be-42c4-9425-808eacd600f6" providerId="ADAL" clId="{AEAAA082-D6C2-492A-B125-B4F38648E82D}" dt="2021-03-10T14:31:55.503" v="651" actId="1582"/>
          <ac:cxnSpMkLst>
            <pc:docMk/>
            <pc:sldMk cId="3286065129" sldId="282"/>
            <ac:cxnSpMk id="29" creationId="{167A1529-F794-45E6-8AD6-88760169A943}"/>
          </ac:cxnSpMkLst>
        </pc:cxnChg>
      </pc:sldChg>
      <pc:sldChg chg="addSp delSp modSp mod">
        <pc:chgData name="Jackie Sughey Alvarado de Barrera" userId="ca3f6634-53be-42c4-9425-808eacd600f6" providerId="ADAL" clId="{AEAAA082-D6C2-492A-B125-B4F38648E82D}" dt="2021-03-12T19:28:45.614" v="2261" actId="207"/>
        <pc:sldMkLst>
          <pc:docMk/>
          <pc:sldMk cId="2880674160" sldId="283"/>
        </pc:sldMkLst>
        <pc:spChg chg="add mod">
          <ac:chgData name="Jackie Sughey Alvarado de Barrera" userId="ca3f6634-53be-42c4-9425-808eacd600f6" providerId="ADAL" clId="{AEAAA082-D6C2-492A-B125-B4F38648E82D}" dt="2021-03-12T19:28:13.140" v="2253" actId="1076"/>
          <ac:spMkLst>
            <pc:docMk/>
            <pc:sldMk cId="2880674160" sldId="283"/>
            <ac:spMk id="2" creationId="{68AF9B6B-8592-4063-8D16-53C730899472}"/>
          </ac:spMkLst>
        </pc:spChg>
        <pc:spChg chg="add mod">
          <ac:chgData name="Jackie Sughey Alvarado de Barrera" userId="ca3f6634-53be-42c4-9425-808eacd600f6" providerId="ADAL" clId="{AEAAA082-D6C2-492A-B125-B4F38648E82D}" dt="2021-03-12T19:28:45.614" v="2261" actId="207"/>
          <ac:spMkLst>
            <pc:docMk/>
            <pc:sldMk cId="2880674160" sldId="283"/>
            <ac:spMk id="3" creationId="{2A4C2A0B-3193-45CB-A9FE-D8A8A4403FB0}"/>
          </ac:spMkLst>
        </pc:spChg>
        <pc:spChg chg="mod">
          <ac:chgData name="Jackie Sughey Alvarado de Barrera" userId="ca3f6634-53be-42c4-9425-808eacd600f6" providerId="ADAL" clId="{AEAAA082-D6C2-492A-B125-B4F38648E82D}" dt="2021-03-10T14:56:18.052" v="817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AEAAA082-D6C2-492A-B125-B4F38648E82D}" dt="2021-03-10T14:16:51.831" v="369" actId="20577"/>
          <ac:spMkLst>
            <pc:docMk/>
            <pc:sldMk cId="2880674160" sldId="283"/>
            <ac:spMk id="12" creationId="{A6D7C8F4-6A20-4BAF-90D8-D322582AE464}"/>
          </ac:spMkLst>
        </pc:spChg>
        <pc:picChg chg="add del">
          <ac:chgData name="Jackie Sughey Alvarado de Barrera" userId="ca3f6634-53be-42c4-9425-808eacd600f6" providerId="ADAL" clId="{AEAAA082-D6C2-492A-B125-B4F38648E82D}" dt="2021-03-10T14:33:57.987" v="658" actId="478"/>
          <ac:picMkLst>
            <pc:docMk/>
            <pc:sldMk cId="2880674160" sldId="283"/>
            <ac:picMk id="2" creationId="{FFCEF8CE-1A33-4F06-A512-C4DAF458D828}"/>
          </ac:picMkLst>
        </pc:picChg>
        <pc:picChg chg="add mod modCrop">
          <ac:chgData name="Jackie Sughey Alvarado de Barrera" userId="ca3f6634-53be-42c4-9425-808eacd600f6" providerId="ADAL" clId="{AEAAA082-D6C2-492A-B125-B4F38648E82D}" dt="2021-03-12T19:28:32.477" v="2257" actId="208"/>
          <ac:picMkLst>
            <pc:docMk/>
            <pc:sldMk cId="2880674160" sldId="283"/>
            <ac:picMk id="6" creationId="{CD361D73-F654-4DB3-BB11-8E3243947C35}"/>
          </ac:picMkLst>
        </pc:picChg>
        <pc:picChg chg="del">
          <ac:chgData name="Jackie Sughey Alvarado de Barrera" userId="ca3f6634-53be-42c4-9425-808eacd600f6" providerId="ADAL" clId="{AEAAA082-D6C2-492A-B125-B4F38648E82D}" dt="2021-03-10T13:40:11.627" v="337" actId="478"/>
          <ac:picMkLst>
            <pc:docMk/>
            <pc:sldMk cId="2880674160" sldId="283"/>
            <ac:picMk id="8" creationId="{086273D6-8DEA-4F64-AB0C-EF55E7E39B24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18.024" v="2883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EAAA082-D6C2-492A-B125-B4F38648E82D}" dt="2021-03-10T13:36:06.561" v="26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EAAA082-D6C2-492A-B125-B4F38648E82D}" dt="2021-03-12T20:13:18.024" v="2883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AEAAA082-D6C2-492A-B125-B4F38648E82D}" dt="2021-03-12T19:54:59.107" v="2620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del">
          <ac:chgData name="Jackie Sughey Alvarado de Barrera" userId="ca3f6634-53be-42c4-9425-808eacd600f6" providerId="ADAL" clId="{AEAAA082-D6C2-492A-B125-B4F38648E82D}" dt="2021-03-10T13:36:09.255" v="270" actId="478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3:56.885" v="2900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EAAA082-D6C2-492A-B125-B4F38648E82D}" dt="2021-03-10T13:37:53.942" v="294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20:13:56.885" v="2900" actId="20577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37:50.555" v="292" actId="20577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73389B5F-3D4A-472E-BC07-54A6091F3290}"/>
    <pc:docChg chg="undo custSel mod addSld delSld modSld sldOrd">
      <pc:chgData name="Jackie Sughey Alvarado de Barrera" userId="ca3f6634-53be-42c4-9425-808eacd600f6" providerId="ADAL" clId="{73389B5F-3D4A-472E-BC07-54A6091F3290}" dt="2021-01-28T22:17:37.207" v="4132" actId="13926"/>
      <pc:docMkLst>
        <pc:docMk/>
      </pc:docMkLst>
      <pc:sldChg chg="modSp mod">
        <pc:chgData name="Jackie Sughey Alvarado de Barrera" userId="ca3f6634-53be-42c4-9425-808eacd600f6" providerId="ADAL" clId="{73389B5F-3D4A-472E-BC07-54A6091F3290}" dt="2021-01-28T22:01:13.527" v="3996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73389B5F-3D4A-472E-BC07-54A6091F3290}" dt="2021-01-28T14:49:44.686" v="3" actId="20577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73389B5F-3D4A-472E-BC07-54A6091F3290}" dt="2021-01-28T22:01:13.527" v="399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73389B5F-3D4A-472E-BC07-54A6091F3290}" dt="2021-01-28T14:58:03.490" v="86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73389B5F-3D4A-472E-BC07-54A6091F3290}" dt="2021-01-28T14:58:01.203" v="85" actId="478"/>
          <ac:spMkLst>
            <pc:docMk/>
            <pc:sldMk cId="1189102717" sldId="257"/>
            <ac:spMk id="2" creationId="{376EDCD4-6E74-469F-B481-04835F538C41}"/>
          </ac:spMkLst>
        </pc:spChg>
        <pc:inkChg chg="del">
          <ac:chgData name="Jackie Sughey Alvarado de Barrera" userId="ca3f6634-53be-42c4-9425-808eacd600f6" providerId="ADAL" clId="{73389B5F-3D4A-472E-BC07-54A6091F3290}" dt="2021-01-28T14:58:03.490" v="86" actId="478"/>
          <ac:inkMkLst>
            <pc:docMk/>
            <pc:sldMk cId="1189102717" sldId="257"/>
            <ac:inkMk id="4" creationId="{6BE24EFC-2251-4C5D-886B-0E7D8C38EBD8}"/>
          </ac:inkMkLst>
        </pc:inkChg>
      </pc:sldChg>
      <pc:sldChg chg="modSp mod">
        <pc:chgData name="Jackie Sughey Alvarado de Barrera" userId="ca3f6634-53be-42c4-9425-808eacd600f6" providerId="ADAL" clId="{73389B5F-3D4A-472E-BC07-54A6091F3290}" dt="2021-01-28T22:10:17.968" v="411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73389B5F-3D4A-472E-BC07-54A6091F3290}" dt="2021-01-28T17:51:52.031" v="145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6:46:35.778" v="647" actId="14100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73389B5F-3D4A-472E-BC07-54A6091F3290}" dt="2021-01-28T22:10:17.968" v="411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5:58.260" v="3704" actId="14100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73389B5F-3D4A-472E-BC07-54A6091F3290}" dt="2021-01-28T20:36:53.839" v="249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5:58.260" v="3704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73389B5F-3D4A-472E-BC07-54A6091F3290}" dt="2021-01-28T19:57:16.102" v="1972" actId="478"/>
          <ac:spMkLst>
            <pc:docMk/>
            <pc:sldMk cId="761143966" sldId="26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9:02:07.036" v="1526" actId="478"/>
          <ac:spMkLst>
            <pc:docMk/>
            <pc:sldMk cId="761143966" sldId="261"/>
            <ac:spMk id="7" creationId="{AC4EB5AD-843B-4007-BF44-24A7FDEB077B}"/>
          </ac:spMkLst>
        </pc:spChg>
        <pc:spChg chg="add del mod">
          <ac:chgData name="Jackie Sughey Alvarado de Barrera" userId="ca3f6634-53be-42c4-9425-808eacd600f6" providerId="ADAL" clId="{73389B5F-3D4A-472E-BC07-54A6091F3290}" dt="2021-01-28T19:54:19.767" v="1951" actId="478"/>
          <ac:spMkLst>
            <pc:docMk/>
            <pc:sldMk cId="761143966" sldId="261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73389B5F-3D4A-472E-BC07-54A6091F3290}" dt="2021-01-28T19:55:34.566" v="1953" actId="478"/>
          <ac:spMkLst>
            <pc:docMk/>
            <pc:sldMk cId="761143966" sldId="261"/>
            <ac:spMk id="11" creationId="{AACFA985-27C0-49CD-84A4-D90B55799DA0}"/>
          </ac:spMkLst>
        </pc:spChg>
        <pc:spChg chg="add del mod">
          <ac:chgData name="Jackie Sughey Alvarado de Barrera" userId="ca3f6634-53be-42c4-9425-808eacd600f6" providerId="ADAL" clId="{73389B5F-3D4A-472E-BC07-54A6091F3290}" dt="2021-01-28T19:57:18.976" v="1973" actId="478"/>
          <ac:spMkLst>
            <pc:docMk/>
            <pc:sldMk cId="761143966" sldId="261"/>
            <ac:spMk id="14" creationId="{A14F82DE-C58D-41D9-BE5C-933AD7E8C9B8}"/>
          </ac:spMkLst>
        </pc:spChg>
        <pc:spChg chg="add mod">
          <ac:chgData name="Jackie Sughey Alvarado de Barrera" userId="ca3f6634-53be-42c4-9425-808eacd600f6" providerId="ADAL" clId="{73389B5F-3D4A-472E-BC07-54A6091F3290}" dt="2021-01-28T21:33:26.190" v="3374" actId="27636"/>
          <ac:spMkLst>
            <pc:docMk/>
            <pc:sldMk cId="761143966" sldId="261"/>
            <ac:spMk id="15" creationId="{B78322B7-5EC2-4A3B-BC22-CB855729D627}"/>
          </ac:spMkLst>
        </pc:spChg>
        <pc:graphicFrameChg chg="add del">
          <ac:chgData name="Jackie Sughey Alvarado de Barrera" userId="ca3f6634-53be-42c4-9425-808eacd600f6" providerId="ADAL" clId="{73389B5F-3D4A-472E-BC07-54A6091F3290}" dt="2021-01-28T19:55:32.760" v="1952" actId="478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6:51.760" v="2494" actId="1076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2:00:46.585" v="3995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73389B5F-3D4A-472E-BC07-54A6091F3290}" dt="2021-01-28T21:45:39.300" v="3692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73389B5F-3D4A-472E-BC07-54A6091F3290}" dt="2021-01-28T21:45:31.997" v="3690" actId="1076"/>
          <ac:spMkLst>
            <pc:docMk/>
            <pc:sldMk cId="3625828178" sldId="262"/>
            <ac:spMk id="3" creationId="{2CB3C522-5AB8-4DDC-8C65-E4FCDA53E41C}"/>
          </ac:spMkLst>
        </pc:spChg>
        <pc:spChg chg="add mod ord">
          <ac:chgData name="Jackie Sughey Alvarado de Barrera" userId="ca3f6634-53be-42c4-9425-808eacd600f6" providerId="ADAL" clId="{73389B5F-3D4A-472E-BC07-54A6091F3290}" dt="2021-01-28T22:00:46.585" v="3995" actId="1076"/>
          <ac:spMkLst>
            <pc:docMk/>
            <pc:sldMk cId="3625828178" sldId="262"/>
            <ac:spMk id="6" creationId="{A7079A0E-FDFB-494B-B948-8CA5B104097F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2:00:40.732" v="3993" actId="14100"/>
          <ac:graphicFrameMkLst>
            <pc:docMk/>
            <pc:sldMk cId="3625828178" sldId="262"/>
            <ac:graphicFrameMk id="8" creationId="{8F6F4CA3-8C78-43FD-BBEA-756D64C97F99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20:20:05.177" v="2047" actId="478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mod">
        <pc:chgData name="Jackie Sughey Alvarado de Barrera" userId="ca3f6634-53be-42c4-9425-808eacd600f6" providerId="ADAL" clId="{73389B5F-3D4A-472E-BC07-54A6091F3290}" dt="2021-01-28T22:17:37.207" v="4132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73389B5F-3D4A-472E-BC07-54A6091F3290}" dt="2021-01-28T16:00:51.115" v="475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73389B5F-3D4A-472E-BC07-54A6091F3290}" dt="2021-01-28T22:17:37.207" v="4132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73389B5F-3D4A-472E-BC07-54A6091F3290}" dt="2021-01-28T22:09:15.571" v="4111" actId="113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73389B5F-3D4A-472E-BC07-54A6091F3290}" dt="2021-01-28T22:09:05.174" v="4107" actId="20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2:09:15.571" v="4111" actId="113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73389B5F-3D4A-472E-BC07-54A6091F3290}" dt="2021-01-28T22:08:00.009" v="4045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73389B5F-3D4A-472E-BC07-54A6091F3290}" dt="2021-01-28T22:09:09.637" v="4108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4:28.117" v="3674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73389B5F-3D4A-472E-BC07-54A6091F3290}" dt="2021-01-28T21:44:21.887" v="3673" actId="13926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0:00:56.224" v="2026" actId="1076"/>
          <ac:spMkLst>
            <pc:docMk/>
            <pc:sldMk cId="4266675150" sldId="268"/>
            <ac:spMk id="5" creationId="{A21F82DF-7E05-45DD-88AC-4E12A1968CAD}"/>
          </ac:spMkLst>
        </pc:spChg>
        <pc:spChg chg="add mod">
          <ac:chgData name="Jackie Sughey Alvarado de Barrera" userId="ca3f6634-53be-42c4-9425-808eacd600f6" providerId="ADAL" clId="{73389B5F-3D4A-472E-BC07-54A6091F3290}" dt="2021-01-28T21:32:03.794" v="3287" actId="20577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73389B5F-3D4A-472E-BC07-54A6091F3290}" dt="2021-01-28T19:45:59.437" v="1753" actId="478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4:28.117" v="3674" actId="1076"/>
          <ac:graphicFrameMkLst>
            <pc:docMk/>
            <pc:sldMk cId="4266675150" sldId="268"/>
            <ac:graphicFrameMk id="9" creationId="{AE0CCB09-46F6-48DF-A985-38EC3EC78201}"/>
          </ac:graphicFrameMkLst>
        </pc:graphicFrameChg>
      </pc:sldChg>
      <pc:sldChg chg="delSp mod">
        <pc:chgData name="Jackie Sughey Alvarado de Barrera" userId="ca3f6634-53be-42c4-9425-808eacd600f6" providerId="ADAL" clId="{73389B5F-3D4A-472E-BC07-54A6091F3290}" dt="2021-01-28T21:59:42.414" v="3989" actId="478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73389B5F-3D4A-472E-BC07-54A6091F3290}" dt="2021-01-28T21:59:42.414" v="3989" actId="478"/>
          <ac:spMkLst>
            <pc:docMk/>
            <pc:sldMk cId="996827245" sldId="269"/>
            <ac:spMk id="2" creationId="{332F63AA-26E9-491A-9B27-C36E023FB11B}"/>
          </ac:spMkLst>
        </pc:spChg>
      </pc:sldChg>
      <pc:sldChg chg="addSp delSp modSp del mod">
        <pc:chgData name="Jackie Sughey Alvarado de Barrera" userId="ca3f6634-53be-42c4-9425-808eacd600f6" providerId="ADAL" clId="{73389B5F-3D4A-472E-BC07-54A6091F3290}" dt="2021-01-28T21:47:40.262" v="3721" actId="2696"/>
        <pc:sldMkLst>
          <pc:docMk/>
          <pc:sldMk cId="4165873177" sldId="270"/>
        </pc:sldMkLst>
        <pc:spChg chg="del">
          <ac:chgData name="Jackie Sughey Alvarado de Barrera" userId="ca3f6634-53be-42c4-9425-808eacd600f6" providerId="ADAL" clId="{73389B5F-3D4A-472E-BC07-54A6091F3290}" dt="2021-01-28T21:18:17.384" v="3128" actId="478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Jackie Sughey Alvarado de Barrera" userId="ca3f6634-53be-42c4-9425-808eacd600f6" providerId="ADAL" clId="{73389B5F-3D4A-472E-BC07-54A6091F3290}" dt="2021-01-28T21:18:19.090" v="3129" actId="478"/>
          <ac:spMkLst>
            <pc:docMk/>
            <pc:sldMk cId="4165873177" sldId="270"/>
            <ac:spMk id="6" creationId="{106140D7-859C-4E96-8BC1-BE1FCAA65ECA}"/>
          </ac:spMkLst>
        </pc:spChg>
        <pc:spChg chg="add mod">
          <ac:chgData name="Jackie Sughey Alvarado de Barrera" userId="ca3f6634-53be-42c4-9425-808eacd600f6" providerId="ADAL" clId="{73389B5F-3D4A-472E-BC07-54A6091F3290}" dt="2021-01-28T21:18:36.195" v="3141" actId="1076"/>
          <ac:spMkLst>
            <pc:docMk/>
            <pc:sldMk cId="4165873177" sldId="270"/>
            <ac:spMk id="8" creationId="{2D2E7BDA-FBDC-494B-9428-2CA96CD8B32A}"/>
          </ac:spMkLst>
        </pc:spChg>
      </pc:sldChg>
      <pc:sldChg chg="addSp delSp modSp mod">
        <pc:chgData name="Jackie Sughey Alvarado de Barrera" userId="ca3f6634-53be-42c4-9425-808eacd600f6" providerId="ADAL" clId="{73389B5F-3D4A-472E-BC07-54A6091F3290}" dt="2021-01-28T21:42:52.332" v="3647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73389B5F-3D4A-472E-BC07-54A6091F3290}" dt="2021-01-28T21:16:58.038" v="3124" actId="113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2:52.332" v="3647" actId="1392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42:20.737" v="3606" actId="27636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21:07:07.440" v="2811" actId="478"/>
          <ac:spMkLst>
            <pc:docMk/>
            <pc:sldMk cId="3314279856" sldId="271"/>
            <ac:spMk id="7" creationId="{C46DA1E6-EEFB-4D5B-92C7-78602FE3E613}"/>
          </ac:spMkLst>
        </pc:spChg>
        <pc:spChg chg="del">
          <ac:chgData name="Jackie Sughey Alvarado de Barrera" userId="ca3f6634-53be-42c4-9425-808eacd600f6" providerId="ADAL" clId="{73389B5F-3D4A-472E-BC07-54A6091F3290}" dt="2021-01-28T21:07:03.664" v="2809" actId="478"/>
          <ac:spMkLst>
            <pc:docMk/>
            <pc:sldMk cId="3314279856" sldId="271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21:07:05.200" v="2810" actId="478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1:16:50.415" v="3121" actId="122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1:44:47.741" v="3679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73389B5F-3D4A-472E-BC07-54A6091F3290}" dt="2021-01-28T16:59:39.662" v="71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16:10:45.149" v="530" actId="1076"/>
          <ac:spMkLst>
            <pc:docMk/>
            <pc:sldMk cId="1020028651" sldId="272"/>
            <ac:spMk id="3" creationId="{B677DCD9-367D-486A-A354-FC290DBABEE1}"/>
          </ac:spMkLst>
        </pc:spChg>
        <pc:spChg chg="mod">
          <ac:chgData name="Jackie Sughey Alvarado de Barrera" userId="ca3f6634-53be-42c4-9425-808eacd600f6" providerId="ADAL" clId="{73389B5F-3D4A-472E-BC07-54A6091F3290}" dt="2021-01-28T21:44:47.741" v="3679" actId="1076"/>
          <ac:spMkLst>
            <pc:docMk/>
            <pc:sldMk cId="1020028651" sldId="272"/>
            <ac:spMk id="4" creationId="{147CCFD6-2836-44FC-ACA3-61FFB36E3A3D}"/>
          </ac:spMkLst>
        </pc:spChg>
        <pc:spChg chg="add mod">
          <ac:chgData name="Jackie Sughey Alvarado de Barrera" userId="ca3f6634-53be-42c4-9425-808eacd600f6" providerId="ADAL" clId="{73389B5F-3D4A-472E-BC07-54A6091F3290}" dt="2021-01-28T21:25:12.021" v="3157" actId="2763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44:45.420" v="3678" actId="1076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16:04:58.340" v="479" actId="478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2:13:44.645" v="4131" actId="14100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73389B5F-3D4A-472E-BC07-54A6091F3290}" dt="2021-01-28T22:13:39.317" v="4128" actId="1076"/>
          <ac:spMkLst>
            <pc:docMk/>
            <pc:sldMk cId="1386385487" sldId="273"/>
            <ac:spMk id="8" creationId="{C8A6C56F-F68E-459D-A8D1-98E3ED1C2922}"/>
          </ac:spMkLst>
        </pc:spChg>
        <pc:spChg chg="del">
          <ac:chgData name="Jackie Sughey Alvarado de Barrera" userId="ca3f6634-53be-42c4-9425-808eacd600f6" providerId="ADAL" clId="{73389B5F-3D4A-472E-BC07-54A6091F3290}" dt="2021-01-28T21:59:34.659" v="3987" actId="478"/>
          <ac:spMkLst>
            <pc:docMk/>
            <pc:sldMk cId="1386385487" sldId="273"/>
            <ac:spMk id="10" creationId="{9A04DDBD-2404-49F4-9045-6B72D6D1DED8}"/>
          </ac:spMkLst>
        </pc:spChg>
        <pc:spChg chg="mod">
          <ac:chgData name="Jackie Sughey Alvarado de Barrera" userId="ca3f6634-53be-42c4-9425-808eacd600f6" providerId="ADAL" clId="{73389B5F-3D4A-472E-BC07-54A6091F3290}" dt="2021-01-28T22:13:40.949" v="4129" actId="1076"/>
          <ac:spMkLst>
            <pc:docMk/>
            <pc:sldMk cId="1386385487" sldId="273"/>
            <ac:spMk id="11" creationId="{6F166D48-1FB1-4186-9CCA-20822DB8FFF5}"/>
          </ac:spMkLst>
        </pc:spChg>
        <pc:picChg chg="add mod modCrop">
          <ac:chgData name="Jackie Sughey Alvarado de Barrera" userId="ca3f6634-53be-42c4-9425-808eacd600f6" providerId="ADAL" clId="{73389B5F-3D4A-472E-BC07-54A6091F3290}" dt="2021-01-28T22:13:44.645" v="4131" actId="14100"/>
          <ac:picMkLst>
            <pc:docMk/>
            <pc:sldMk cId="1386385487" sldId="273"/>
            <ac:picMk id="4" creationId="{F19059C8-0C60-434E-8796-E45A0B5AA9DC}"/>
          </ac:picMkLst>
        </pc:picChg>
        <pc:picChg chg="del">
          <ac:chgData name="Jackie Sughey Alvarado de Barrera" userId="ca3f6634-53be-42c4-9425-808eacd600f6" providerId="ADAL" clId="{73389B5F-3D4A-472E-BC07-54A6091F3290}" dt="2021-01-28T21:59:32.957" v="3986" actId="478"/>
          <ac:picMkLst>
            <pc:docMk/>
            <pc:sldMk cId="1386385487" sldId="273"/>
            <ac:picMk id="7" creationId="{0D92EA7B-D1DF-4D86-BEE8-916AE3BEE209}"/>
          </ac:picMkLst>
        </pc:picChg>
      </pc:sldChg>
      <pc:sldChg chg="addSp delSp modSp mod">
        <pc:chgData name="Jackie Sughey Alvarado de Barrera" userId="ca3f6634-53be-42c4-9425-808eacd600f6" providerId="ADAL" clId="{73389B5F-3D4A-472E-BC07-54A6091F3290}" dt="2021-01-28T21:46:48.351" v="3720" actId="166"/>
        <pc:sldMkLst>
          <pc:docMk/>
          <pc:sldMk cId="870061227" sldId="274"/>
        </pc:sldMkLst>
        <pc:spChg chg="mod ord">
          <ac:chgData name="Jackie Sughey Alvarado de Barrera" userId="ca3f6634-53be-42c4-9425-808eacd600f6" providerId="ADAL" clId="{73389B5F-3D4A-472E-BC07-54A6091F3290}" dt="2021-01-28T17:24:21.927" v="793" actId="166"/>
          <ac:spMkLst>
            <pc:docMk/>
            <pc:sldMk cId="870061227" sldId="274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73389B5F-3D4A-472E-BC07-54A6091F3290}" dt="2021-01-28T21:46:48.351" v="3720" actId="166"/>
          <ac:spMkLst>
            <pc:docMk/>
            <pc:sldMk cId="870061227" sldId="274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29:55.917" v="3265" actId="20577"/>
          <ac:spMkLst>
            <pc:docMk/>
            <pc:sldMk cId="870061227" sldId="274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7:14:20.794" v="745" actId="478"/>
          <ac:spMkLst>
            <pc:docMk/>
            <pc:sldMk cId="870061227" sldId="274"/>
            <ac:spMk id="7" creationId="{5AA1C4C3-8532-4144-8C00-B2A65ECC44FF}"/>
          </ac:spMkLst>
        </pc:spChg>
        <pc:spChg chg="del">
          <ac:chgData name="Jackie Sughey Alvarado de Barrera" userId="ca3f6634-53be-42c4-9425-808eacd600f6" providerId="ADAL" clId="{73389B5F-3D4A-472E-BC07-54A6091F3290}" dt="2021-01-28T17:14:19.764" v="744" actId="478"/>
          <ac:spMkLst>
            <pc:docMk/>
            <pc:sldMk cId="870061227" sldId="274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17:14:18.178" v="743" actId="478"/>
          <ac:graphicFrameMkLst>
            <pc:docMk/>
            <pc:sldMk cId="870061227" sldId="274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6:40.724" v="3718" actId="1076"/>
          <ac:graphicFrameMkLst>
            <pc:docMk/>
            <pc:sldMk cId="870061227" sldId="274"/>
            <ac:graphicFrameMk id="10" creationId="{36DD9F24-5617-4CFD-B85F-F57070C1F09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52:01.266" v="3780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73389B5F-3D4A-472E-BC07-54A6091F3290}" dt="2021-01-28T20:50:36.173" v="2571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73389B5F-3D4A-472E-BC07-54A6091F3290}" dt="2021-01-28T20:53:35.485" v="260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73389B5F-3D4A-472E-BC07-54A6091F3290}" dt="2021-01-28T20:53:32.741" v="2607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73389B5F-3D4A-472E-BC07-54A6091F3290}" dt="2021-01-28T20:53:29.653" v="2606" actId="1076"/>
          <ac:spMkLst>
            <pc:docMk/>
            <pc:sldMk cId="1857926543" sldId="275"/>
            <ac:spMk id="12" creationId="{C4F190F3-7CCA-4A4A-8EC2-116128125759}"/>
          </ac:spMkLst>
        </pc:spChg>
        <pc:spChg chg="add mod">
          <ac:chgData name="Jackie Sughey Alvarado de Barrera" userId="ca3f6634-53be-42c4-9425-808eacd600f6" providerId="ADAL" clId="{73389B5F-3D4A-472E-BC07-54A6091F3290}" dt="2021-01-28T21:52:01.266" v="3780" actId="20577"/>
          <ac:spMkLst>
            <pc:docMk/>
            <pc:sldMk cId="1857926543" sldId="275"/>
            <ac:spMk id="14" creationId="{590245F2-5213-4A48-8378-45A7C0EFCE40}"/>
          </ac:spMkLst>
        </pc:spChg>
        <pc:spChg chg="add mod">
          <ac:chgData name="Jackie Sughey Alvarado de Barrera" userId="ca3f6634-53be-42c4-9425-808eacd600f6" providerId="ADAL" clId="{73389B5F-3D4A-472E-BC07-54A6091F3290}" dt="2021-01-28T20:53:38.037" v="2609" actId="1076"/>
          <ac:spMkLst>
            <pc:docMk/>
            <pc:sldMk cId="1857926543" sldId="275"/>
            <ac:spMk id="15" creationId="{BE8C335D-A8AB-44DA-9734-6B8EF9E0DCCE}"/>
          </ac:spMkLst>
        </pc:spChg>
        <pc:spChg chg="add mod">
          <ac:chgData name="Jackie Sughey Alvarado de Barrera" userId="ca3f6634-53be-42c4-9425-808eacd600f6" providerId="ADAL" clId="{73389B5F-3D4A-472E-BC07-54A6091F3290}" dt="2021-01-28T21:37:05.701" v="3572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73389B5F-3D4A-472E-BC07-54A6091F3290}" dt="2021-01-28T20:46:37.372" v="2507" actId="478"/>
          <ac:graphicFrameMkLst>
            <pc:docMk/>
            <pc:sldMk cId="1857926543" sldId="275"/>
            <ac:graphicFrameMk id="8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0:53:25.573" v="2605" actId="1076"/>
          <ac:graphicFrameMkLst>
            <pc:docMk/>
            <pc:sldMk cId="1857926543" sldId="275"/>
            <ac:graphicFrameMk id="13" creationId="{485E0DEC-FC97-4AD8-B151-978B0A22E879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15:31:11.391" v="151" actId="2696"/>
        <pc:sldMkLst>
          <pc:docMk/>
          <pc:sldMk cId="1006792930" sldId="276"/>
        </pc:sldMkLst>
      </pc:sldChg>
      <pc:sldChg chg="addSp delSp modSp add mod">
        <pc:chgData name="Jackie Sughey Alvarado de Barrera" userId="ca3f6634-53be-42c4-9425-808eacd600f6" providerId="ADAL" clId="{73389B5F-3D4A-472E-BC07-54A6091F3290}" dt="2021-01-28T19:53:40.306" v="193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73389B5F-3D4A-472E-BC07-54A6091F3290}" dt="2021-01-28T16:57:52.262" v="677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9:53:40.306" v="1939" actId="20577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73389B5F-3D4A-472E-BC07-54A6091F3290}" dt="2021-01-28T19:45:18.971" v="1751"/>
          <ac:graphicFrameMkLst>
            <pc:docMk/>
            <pc:sldMk cId="268318703" sldId="277"/>
            <ac:graphicFrameMk id="10" creationId="{5741AF85-B9E4-4E5E-A5B7-6EDDE43CC28C}"/>
          </ac:graphicFrameMkLst>
        </pc:graphicFrameChg>
        <pc:graphicFrameChg chg="del mod modGraphic">
          <ac:chgData name="Jackie Sughey Alvarado de Barrera" userId="ca3f6634-53be-42c4-9425-808eacd600f6" providerId="ADAL" clId="{73389B5F-3D4A-472E-BC07-54A6091F3290}" dt="2021-01-28T15:57:43.315" v="426" actId="478"/>
          <ac:graphicFrameMkLst>
            <pc:docMk/>
            <pc:sldMk cId="268318703" sldId="277"/>
            <ac:graphicFrameMk id="20" creationId="{EFECD661-21D9-40BB-AD4E-4A1258A415DF}"/>
          </ac:graphicFrameMkLst>
        </pc:graphicFrameChg>
      </pc:sldChg>
      <pc:sldChg chg="addSp delSp modSp new mod">
        <pc:chgData name="Jackie Sughey Alvarado de Barrera" userId="ca3f6634-53be-42c4-9425-808eacd600f6" providerId="ADAL" clId="{73389B5F-3D4A-472E-BC07-54A6091F3290}" dt="2021-01-28T21:46:15.069" v="3709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73389B5F-3D4A-472E-BC07-54A6091F3290}" dt="2021-01-28T21:46:15.069" v="3709" actId="1076"/>
          <ac:spMkLst>
            <pc:docMk/>
            <pc:sldMk cId="2798886498" sldId="278"/>
            <ac:spMk id="2" creationId="{6591E2CA-5D15-4765-B22C-6B87B2A95D07}"/>
          </ac:spMkLst>
        </pc:spChg>
        <pc:spChg chg="del">
          <ac:chgData name="Jackie Sughey Alvarado de Barrera" userId="ca3f6634-53be-42c4-9425-808eacd600f6" providerId="ADAL" clId="{73389B5F-3D4A-472E-BC07-54A6091F3290}" dt="2021-01-28T19:33:56.040" v="1530" actId="478"/>
          <ac:spMkLst>
            <pc:docMk/>
            <pc:sldMk cId="2798886498" sldId="278"/>
            <ac:spMk id="3" creationId="{D1295E5D-F1A9-41C7-8BC4-868B5C018E8C}"/>
          </ac:spMkLst>
        </pc:spChg>
        <pc:spChg chg="del">
          <ac:chgData name="Jackie Sughey Alvarado de Barrera" userId="ca3f6634-53be-42c4-9425-808eacd600f6" providerId="ADAL" clId="{73389B5F-3D4A-472E-BC07-54A6091F3290}" dt="2021-01-28T19:33:59.848" v="1531"/>
          <ac:spMkLst>
            <pc:docMk/>
            <pc:sldMk cId="2798886498" sldId="278"/>
            <ac:spMk id="4" creationId="{A7A60B16-9544-4DD0-A08E-571433817EEA}"/>
          </ac:spMkLst>
        </pc:spChg>
        <pc:spChg chg="mod">
          <ac:chgData name="Jackie Sughey Alvarado de Barrera" userId="ca3f6634-53be-42c4-9425-808eacd600f6" providerId="ADAL" clId="{73389B5F-3D4A-472E-BC07-54A6091F3290}" dt="2021-01-28T20:00:51.528" v="2025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73389B5F-3D4A-472E-BC07-54A6091F3290}" dt="2021-01-28T19:36:47.244" v="1569"/>
          <ac:spMkLst>
            <pc:docMk/>
            <pc:sldMk cId="2798886498" sldId="278"/>
            <ac:spMk id="9" creationId="{DF5AC545-0371-4235-9A74-193FB30459E1}"/>
          </ac:spMkLst>
        </pc:spChg>
        <pc:spChg chg="add mod">
          <ac:chgData name="Jackie Sughey Alvarado de Barrera" userId="ca3f6634-53be-42c4-9425-808eacd600f6" providerId="ADAL" clId="{73389B5F-3D4A-472E-BC07-54A6091F3290}" dt="2021-01-28T20:36:10.697" v="2487" actId="20577"/>
          <ac:spMkLst>
            <pc:docMk/>
            <pc:sldMk cId="2798886498" sldId="278"/>
            <ac:spMk id="11" creationId="{9F58DE88-F4C1-470C-A668-9CCBBB5F19E4}"/>
          </ac:spMkLst>
        </pc:spChg>
        <pc:graphicFrameChg chg="add del mod modGraphic">
          <ac:chgData name="Jackie Sughey Alvarado de Barrera" userId="ca3f6634-53be-42c4-9425-808eacd600f6" providerId="ADAL" clId="{73389B5F-3D4A-472E-BC07-54A6091F3290}" dt="2021-01-28T19:35:26.841" v="1568" actId="21"/>
          <ac:graphicFrameMkLst>
            <pc:docMk/>
            <pc:sldMk cId="2798886498" sldId="278"/>
            <ac:graphicFrameMk id="7" creationId="{2A916651-A0AA-424B-80F5-8996428B4AF0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5:28.817" v="2410" actId="14100"/>
          <ac:graphicFrameMkLst>
            <pc:docMk/>
            <pc:sldMk cId="2798886498" sldId="278"/>
            <ac:graphicFrameMk id="10" creationId="{E0827D4F-B8AC-4129-82C3-B39DF8EB857D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1:59:39.020" v="3988" actId="2696"/>
        <pc:sldMkLst>
          <pc:docMk/>
          <pc:sldMk cId="1908981349" sldId="279"/>
        </pc:sldMkLst>
      </pc:sldChg>
      <pc:sldChg chg="addSp delSp modSp new mod">
        <pc:chgData name="Jackie Sughey Alvarado de Barrera" userId="ca3f6634-53be-42c4-9425-808eacd600f6" providerId="ADAL" clId="{73389B5F-3D4A-472E-BC07-54A6091F3290}" dt="2021-01-28T21:59:27.236" v="3985" actId="20577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73389B5F-3D4A-472E-BC07-54A6091F3290}" dt="2021-01-28T21:53:41.469" v="3822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73389B5F-3D4A-472E-BC07-54A6091F3290}" dt="2021-01-28T21:53:10.496" v="3796" actId="478"/>
          <ac:spMkLst>
            <pc:docMk/>
            <pc:sldMk cId="3982745017" sldId="280"/>
            <ac:spMk id="3" creationId="{07483186-8BB0-4110-9DDC-D075AA89889E}"/>
          </ac:spMkLst>
        </pc:spChg>
        <pc:spChg chg="del mod">
          <ac:chgData name="Jackie Sughey Alvarado de Barrera" userId="ca3f6634-53be-42c4-9425-808eacd600f6" providerId="ADAL" clId="{73389B5F-3D4A-472E-BC07-54A6091F3290}" dt="2021-01-28T21:56:25.445" v="3874" actId="478"/>
          <ac:spMkLst>
            <pc:docMk/>
            <pc:sldMk cId="3982745017" sldId="280"/>
            <ac:spMk id="4" creationId="{A4324263-FB3E-48EB-8EF8-3159EF2A300D}"/>
          </ac:spMkLst>
        </pc:spChg>
        <pc:spChg chg="mod">
          <ac:chgData name="Jackie Sughey Alvarado de Barrera" userId="ca3f6634-53be-42c4-9425-808eacd600f6" providerId="ADAL" clId="{73389B5F-3D4A-472E-BC07-54A6091F3290}" dt="2021-01-28T21:55:24.922" v="3831" actId="113"/>
          <ac:spMkLst>
            <pc:docMk/>
            <pc:sldMk cId="3982745017" sldId="280"/>
            <ac:spMk id="5" creationId="{DEC31A09-C71F-4319-8445-AD22DEBA2E19}"/>
          </ac:spMkLst>
        </pc:spChg>
        <pc:spChg chg="add mod">
          <ac:chgData name="Jackie Sughey Alvarado de Barrera" userId="ca3f6634-53be-42c4-9425-808eacd600f6" providerId="ADAL" clId="{73389B5F-3D4A-472E-BC07-54A6091F3290}" dt="2021-01-28T21:59:27.236" v="3985" actId="20577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56:35.381" v="3882" actId="403"/>
          <ac:graphicFrameMkLst>
            <pc:docMk/>
            <pc:sldMk cId="3982745017" sldId="280"/>
            <ac:graphicFrameMk id="7" creationId="{2C21091D-E380-434F-97D7-68F699C3EF75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2:03:02.619" v="3998" actId="2696"/>
        <pc:sldMkLst>
          <pc:docMk/>
          <pc:sldMk cId="2540287976" sldId="281"/>
        </pc:sldMkLst>
      </pc:sldChg>
    </pc:docChg>
  </pc:docChgLst>
  <pc:docChgLst>
    <pc:chgData name="Jackie Sughey Alvarado de Barrera" userId="ca3f6634-53be-42c4-9425-808eacd600f6" providerId="ADAL" clId="{AA81B402-38C6-43C7-9ADD-7BC752395AEE}"/>
    <pc:docChg chg="undo redo custSel addSld delSld modSld">
      <pc:chgData name="Jackie Sughey Alvarado de Barrera" userId="ca3f6634-53be-42c4-9425-808eacd600f6" providerId="ADAL" clId="{AA81B402-38C6-43C7-9ADD-7BC752395AEE}" dt="2021-02-05T15:11:46.880" v="3253" actId="20577"/>
      <pc:docMkLst>
        <pc:docMk/>
      </pc:docMkLst>
      <pc:sldChg chg="modSp mod">
        <pc:chgData name="Jackie Sughey Alvarado de Barrera" userId="ca3f6634-53be-42c4-9425-808eacd600f6" providerId="ADAL" clId="{AA81B402-38C6-43C7-9ADD-7BC752395AEE}" dt="2021-02-04T13:20:31.338" v="487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A81B402-38C6-43C7-9ADD-7BC752395AEE}" dt="2021-02-04T13:20:31.338" v="487" actId="1076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A81B402-38C6-43C7-9ADD-7BC752395AEE}" dt="2021-02-04T13:20:28.072" v="48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8:46:31.567" v="1309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A81B402-38C6-43C7-9ADD-7BC752395AEE}" dt="2021-02-03T17:48:33.641" v="38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3T16:01:11.222" v="44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46:31.567" v="1309" actId="1392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setBg">
        <pc:chgData name="Jackie Sughey Alvarado de Barrera" userId="ca3f6634-53be-42c4-9425-808eacd600f6" providerId="ADAL" clId="{AA81B402-38C6-43C7-9ADD-7BC752395AEE}" dt="2021-02-05T14:42:06.289" v="249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A81B402-38C6-43C7-9ADD-7BC752395AEE}" dt="2021-02-04T15:00:25.718" v="54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01:16.574" v="559" actId="1076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17:24.762" v="205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4T14:57:37.032" v="501" actId="478"/>
          <ac:graphicFrameMkLst>
            <pc:docMk/>
            <pc:sldMk cId="761143966" sldId="261"/>
            <ac:graphicFrameMk id="7" creationId="{2DA75664-4FA3-4334-8EF2-14F81A94FB46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06.289" v="2497"/>
          <ac:graphicFrameMkLst>
            <pc:docMk/>
            <pc:sldMk cId="761143966" sldId="261"/>
            <ac:graphicFrameMk id="8" creationId="{9A0C8397-10C6-4E27-B71E-197EEA835223}"/>
          </ac:graphicFrameMkLst>
        </pc:graphicFrameChg>
        <pc:graphicFrameChg chg="del mod modGraphic">
          <ac:chgData name="Jackie Sughey Alvarado de Barrera" userId="ca3f6634-53be-42c4-9425-808eacd600f6" providerId="ADAL" clId="{AA81B402-38C6-43C7-9ADD-7BC752395AEE}" dt="2021-02-04T14:57:02.899" v="496" actId="478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5:02:27.770" v="3063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A81B402-38C6-43C7-9ADD-7BC752395AEE}" dt="2021-02-04T13:23:14.751" v="489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A81B402-38C6-43C7-9ADD-7BC752395AEE}" dt="2021-02-05T14:20:18.709" v="2271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AA81B402-38C6-43C7-9ADD-7BC752395AEE}" dt="2021-02-05T15:02:27.770" v="3063"/>
          <ac:graphicFrameMkLst>
            <pc:docMk/>
            <pc:sldMk cId="3625828178" sldId="262"/>
            <ac:graphicFrameMk id="5" creationId="{84FCAF2E-30B5-400D-88DF-8201CEDA7C06}"/>
          </ac:graphicFrameMkLst>
        </pc:graphicFrameChg>
        <pc:graphicFrameChg chg="add del mod">
          <ac:chgData name="Jackie Sughey Alvarado de Barrera" userId="ca3f6634-53be-42c4-9425-808eacd600f6" providerId="ADAL" clId="{AA81B402-38C6-43C7-9ADD-7BC752395AEE}" dt="2021-02-05T14:20:13.499" v="2269" actId="478"/>
          <ac:graphicFrameMkLst>
            <pc:docMk/>
            <pc:sldMk cId="3625828178" sldId="262"/>
            <ac:graphicFrameMk id="7" creationId="{95103C3D-AECA-44F2-862B-401D21F1C408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09:51.315" v="561" actId="478"/>
          <ac:graphicFrameMkLst>
            <pc:docMk/>
            <pc:sldMk cId="3625828178" sldId="262"/>
            <ac:graphicFrameMk id="8" creationId="{8F6F4CA3-8C78-43FD-BBEA-756D64C97F9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4T18:57:15.874" v="1336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A81B402-38C6-43C7-9ADD-7BC752395AEE}" dt="2021-02-04T18:57:15.874" v="1336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6:31:39.266" v="796" actId="6549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A81B402-38C6-43C7-9ADD-7BC752395AEE}" dt="2021-02-04T16:31:39.266" v="796" actId="6549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AA81B402-38C6-43C7-9ADD-7BC752395AEE}" dt="2021-02-04T16:30:36.116" v="75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AA81B402-38C6-43C7-9ADD-7BC752395AEE}" dt="2021-02-04T16:31:04.970" v="77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57:12.947" v="176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A81B402-38C6-43C7-9ADD-7BC752395AEE}" dt="2021-02-03T17:51:50.672" v="416" actId="14100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A81B402-38C6-43C7-9ADD-7BC752395AEE}" dt="2021-02-03T17:53:42.951" v="461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AA81B402-38C6-43C7-9ADD-7BC752395AEE}" dt="2021-02-05T13:57:12.947" v="1766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A81B402-38C6-43C7-9ADD-7BC752395AEE}" dt="2021-02-03T17:51:10.259" v="406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50:42.966" v="1738" actId="113"/>
          <ac:graphicFrameMkLst>
            <pc:docMk/>
            <pc:sldMk cId="4266675150" sldId="268"/>
            <ac:graphicFrameMk id="11" creationId="{AE0CCB09-46F6-48DF-A985-38EC3EC78201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4:52.880" v="2656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A81B402-38C6-43C7-9ADD-7BC752395AEE}" dt="2021-02-04T15:30:59.975" v="69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31:23.543" v="703" actId="107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44:52.880" v="2656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38:35.192" v="2447" actId="478"/>
          <ac:graphicFrameMkLst>
            <pc:docMk/>
            <pc:sldMk cId="3314279856" sldId="271"/>
            <ac:graphicFrameMk id="7" creationId="{D397615A-F053-47E3-83D7-1D22C748F3C8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18.945" v="2499"/>
          <ac:graphicFrameMkLst>
            <pc:docMk/>
            <pc:sldMk cId="3314279856" sldId="271"/>
            <ac:graphicFrameMk id="8" creationId="{A00BAB7D-2ACB-4C08-839F-01F8942D014A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24:21.003" v="657" actId="21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36:55.917" v="1496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A81B402-38C6-43C7-9ADD-7BC752395AEE}" dt="2021-02-05T13:36:27.251" v="148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3T16:55:36.691" v="173" actId="404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36:55.917" v="1496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A81B402-38C6-43C7-9ADD-7BC752395AEE}" dt="2021-02-03T16:52:54.045" v="99" actId="478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36:22.006" v="1486" actId="113"/>
          <ac:graphicFrameMkLst>
            <pc:docMk/>
            <pc:sldMk cId="1020028651" sldId="272"/>
            <ac:graphicFrameMk id="7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4T19:26:44.068" v="1350" actId="732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A81B402-38C6-43C7-9ADD-7BC752395AEE}" dt="2021-02-04T19:24:57.164" v="1345" actId="1076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AA81B402-38C6-43C7-9ADD-7BC752395AEE}" dt="2021-02-04T18:57:21.184" v="1338" actId="478"/>
          <ac:spMkLst>
            <pc:docMk/>
            <pc:sldMk cId="1386385487" sldId="273"/>
            <ac:spMk id="8" creationId="{C8A6C56F-F68E-459D-A8D1-98E3ED1C2922}"/>
          </ac:spMkLst>
        </pc:spChg>
        <pc:spChg chg="mod">
          <ac:chgData name="Jackie Sughey Alvarado de Barrera" userId="ca3f6634-53be-42c4-9425-808eacd600f6" providerId="ADAL" clId="{AA81B402-38C6-43C7-9ADD-7BC752395AEE}" dt="2021-02-04T19:24:58.644" v="1346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A81B402-38C6-43C7-9ADD-7BC752395AEE}" dt="2021-02-04T18:57:19.880" v="1337" actId="478"/>
          <ac:picMkLst>
            <pc:docMk/>
            <pc:sldMk cId="1386385487" sldId="273"/>
            <ac:picMk id="4" creationId="{F19059C8-0C60-434E-8796-E45A0B5AA9DC}"/>
          </ac:picMkLst>
        </pc:picChg>
        <pc:picChg chg="add mod modCrop">
          <ac:chgData name="Jackie Sughey Alvarado de Barrera" userId="ca3f6634-53be-42c4-9425-808eacd600f6" providerId="ADAL" clId="{AA81B402-38C6-43C7-9ADD-7BC752395AEE}" dt="2021-02-04T19:26:44.068" v="1350" actId="732"/>
          <ac:picMkLst>
            <pc:docMk/>
            <pc:sldMk cId="1386385487" sldId="273"/>
            <ac:picMk id="6" creationId="{3DD68B14-4E02-4FFF-BDB2-8ECA05E58725}"/>
          </ac:picMkLst>
        </pc:picChg>
      </pc:sldChg>
      <pc:sldChg chg="del">
        <pc:chgData name="Jackie Sughey Alvarado de Barrera" userId="ca3f6634-53be-42c4-9425-808eacd600f6" providerId="ADAL" clId="{AA81B402-38C6-43C7-9ADD-7BC752395AEE}" dt="2021-02-03T17:14:09.686" v="264" actId="2696"/>
        <pc:sldMkLst>
          <pc:docMk/>
          <pc:sldMk cId="870061227" sldId="274"/>
        </pc:sldMkLst>
      </pc:sldChg>
      <pc:sldChg chg="addSp delSp modSp mod">
        <pc:chgData name="Jackie Sughey Alvarado de Barrera" userId="ca3f6634-53be-42c4-9425-808eacd600f6" providerId="ADAL" clId="{AA81B402-38C6-43C7-9ADD-7BC752395AEE}" dt="2021-02-05T14:30:20.426" v="2327" actId="13926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A81B402-38C6-43C7-9ADD-7BC752395AEE}" dt="2021-02-04T15:20:41.070" v="647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AA81B402-38C6-43C7-9ADD-7BC752395AEE}" dt="2021-02-05T14:25:20.562" v="227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AA81B402-38C6-43C7-9ADD-7BC752395AEE}" dt="2021-02-05T14:25:26.636" v="2280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AA81B402-38C6-43C7-9ADD-7BC752395AEE}" dt="2021-02-05T14:25:23.234" v="2279" actId="1076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AA81B402-38C6-43C7-9ADD-7BC752395AEE}" dt="2021-02-04T15:21:39.192" v="654" actId="20577"/>
          <ac:spMkLst>
            <pc:docMk/>
            <pc:sldMk cId="1857926543" sldId="275"/>
            <ac:spMk id="14" creationId="{590245F2-5213-4A48-8378-45A7C0EFCE40}"/>
          </ac:spMkLst>
        </pc:spChg>
        <pc:spChg chg="mod ord">
          <ac:chgData name="Jackie Sughey Alvarado de Barrera" userId="ca3f6634-53be-42c4-9425-808eacd600f6" providerId="ADAL" clId="{AA81B402-38C6-43C7-9ADD-7BC752395AEE}" dt="2021-02-05T14:25:16.937" v="2277" actId="1076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AA81B402-38C6-43C7-9ADD-7BC752395AEE}" dt="2021-02-05T14:30:20.426" v="2327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A81B402-38C6-43C7-9ADD-7BC752395AEE}" dt="2021-02-04T15:18:09.355" v="577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25:47.941" v="2289" actId="113"/>
          <ac:graphicFrameMkLst>
            <pc:docMk/>
            <pc:sldMk cId="1857926543" sldId="275"/>
            <ac:graphicFrameMk id="17" creationId="{485E0DEC-FC97-4AD8-B151-978B0A22E87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5T13:17:22.652" v="1470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A81B402-38C6-43C7-9ADD-7BC752395AEE}" dt="2021-02-03T17:48:27.921" v="388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5T13:17:22.652" v="1470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57:05.009" v="1335" actId="13926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20:31.550" v="2274" actId="20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A81B402-38C6-43C7-9ADD-7BC752395AEE}" dt="2021-02-03T17:16:49.049" v="2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A81B402-38C6-43C7-9ADD-7BC752395AEE}" dt="2021-02-03T17:50:10.840" v="398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00.263" v="338" actId="21"/>
          <ac:spMkLst>
            <pc:docMk/>
            <pc:sldMk cId="2798886498" sldId="278"/>
            <ac:spMk id="7" creationId="{5D7239B1-3BAB-4BFA-961E-E2378D6B1EA1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32.507" v="344" actId="478"/>
          <ac:spMkLst>
            <pc:docMk/>
            <pc:sldMk cId="2798886498" sldId="278"/>
            <ac:spMk id="9" creationId="{3E7A87D8-F35A-4DDE-86FE-E01B3F448138}"/>
          </ac:spMkLst>
        </pc:spChg>
        <pc:spChg chg="mod">
          <ac:chgData name="Jackie Sughey Alvarado de Barrera" userId="ca3f6634-53be-42c4-9425-808eacd600f6" providerId="ADAL" clId="{AA81B402-38C6-43C7-9ADD-7BC752395AEE}" dt="2021-02-05T13:46:06.439" v="1656" actId="13926"/>
          <ac:spMkLst>
            <pc:docMk/>
            <pc:sldMk cId="2798886498" sldId="278"/>
            <ac:spMk id="11" creationId="{9F58DE88-F4C1-470C-A668-9CCBBB5F19E4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34:52.552" v="293"/>
          <ac:graphicFrameMkLst>
            <pc:docMk/>
            <pc:sldMk cId="2798886498" sldId="278"/>
            <ac:graphicFrameMk id="3" creationId="{3FBA4624-6586-435E-8894-F0C98FF3B4F9}"/>
          </ac:graphicFrameMkLst>
        </pc:graphicFrameChg>
        <pc:graphicFrameChg chg="add del mod modGraphic">
          <ac:chgData name="Jackie Sughey Alvarado de Barrera" userId="ca3f6634-53be-42c4-9425-808eacd600f6" providerId="ADAL" clId="{AA81B402-38C6-43C7-9ADD-7BC752395AEE}" dt="2021-02-03T17:37:30.052" v="343" actId="478"/>
          <ac:graphicFrameMkLst>
            <pc:docMk/>
            <pc:sldMk cId="2798886498" sldId="278"/>
            <ac:graphicFrameMk id="10" creationId="{E0827D4F-B8AC-4129-82C3-B39DF8EB857D}"/>
          </ac:graphicFrameMkLst>
        </pc:graphicFrameChg>
        <pc:graphicFrameChg chg="add mod modGraphic">
          <ac:chgData name="Jackie Sughey Alvarado de Barrera" userId="ca3f6634-53be-42c4-9425-808eacd600f6" providerId="ADAL" clId="{AA81B402-38C6-43C7-9ADD-7BC752395AEE}" dt="2021-02-05T14:20:31.550" v="2274" actId="207"/>
          <ac:graphicFrameMkLst>
            <pc:docMk/>
            <pc:sldMk cId="2798886498" sldId="278"/>
            <ac:graphicFrameMk id="12" creationId="{4ACE11A6-B55C-47CC-A138-899B7503ECDD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8:22.320" v="2671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A81B402-38C6-43C7-9ADD-7BC752395AEE}" dt="2021-02-04T17:37:17.823" v="11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A81B402-38C6-43C7-9ADD-7BC752395AEE}" dt="2021-02-05T14:48:22.320" v="2671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48:11.397" v="2667" actId="478"/>
          <ac:graphicFrameMkLst>
            <pc:docMk/>
            <pc:sldMk cId="3982745017" sldId="280"/>
            <ac:graphicFrameMk id="3" creationId="{70069379-9316-4F2D-A6D6-01949EDF79D3}"/>
          </ac:graphicFrameMkLst>
        </pc:graphicFrameChg>
        <pc:graphicFrameChg chg="del mod">
          <ac:chgData name="Jackie Sughey Alvarado de Barrera" userId="ca3f6634-53be-42c4-9425-808eacd600f6" providerId="ADAL" clId="{AA81B402-38C6-43C7-9ADD-7BC752395AEE}" dt="2021-02-04T17:36:28.979" v="1184" actId="478"/>
          <ac:graphicFrameMkLst>
            <pc:docMk/>
            <pc:sldMk cId="3982745017" sldId="280"/>
            <ac:graphicFrameMk id="7" creationId="{2C21091D-E380-434F-97D7-68F699C3EF75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5:19.002" v="2658" actId="207"/>
          <ac:graphicFrameMkLst>
            <pc:docMk/>
            <pc:sldMk cId="3982745017" sldId="280"/>
            <ac:graphicFrameMk id="9" creationId="{75191E3A-ADA5-45FA-AE59-B1D54EEE3BEF}"/>
          </ac:graphicFrameMkLst>
        </pc:graphicFrameChg>
      </pc:sldChg>
      <pc:sldChg chg="addSp delSp modSp add mod">
        <pc:chgData name="Jackie Sughey Alvarado de Barrera" userId="ca3f6634-53be-42c4-9425-808eacd600f6" providerId="ADAL" clId="{AA81B402-38C6-43C7-9ADD-7BC752395AEE}" dt="2021-02-05T14:41:49.273" v="2495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A81B402-38C6-43C7-9ADD-7BC752395AEE}" dt="2021-02-03T17:12:52.247" v="257" actId="14100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49:53.614" v="1728" actId="13926"/>
          <ac:spMkLst>
            <pc:docMk/>
            <pc:sldMk cId="1292999920" sldId="28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09:17.486" v="181" actId="478"/>
          <ac:graphicFrameMkLst>
            <pc:docMk/>
            <pc:sldMk cId="1292999920" sldId="281"/>
            <ac:graphicFrameMk id="7" creationId="{4D5A9F44-737C-4511-B29B-F986F4B48A5D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1:49.273" v="2495"/>
          <ac:graphicFrameMkLst>
            <pc:docMk/>
            <pc:sldMk cId="1292999920" sldId="281"/>
            <ac:graphicFrameMk id="8" creationId="{C6467147-1C6B-47C4-9EFE-59755882DC59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3T17:08:40.535" v="175" actId="478"/>
          <ac:graphicFrameMkLst>
            <pc:docMk/>
            <pc:sldMk cId="1292999920" sldId="281"/>
            <ac:graphicFrameMk id="10" creationId="{36DD9F24-5617-4CFD-B85F-F57070C1F09C}"/>
          </ac:graphicFrameMkLst>
        </pc:graphicFrameChg>
      </pc:sldChg>
      <pc:sldChg chg="addSp delSp modSp new mod">
        <pc:chgData name="Jackie Sughey Alvarado de Barrera" userId="ca3f6634-53be-42c4-9425-808eacd600f6" providerId="ADAL" clId="{AA81B402-38C6-43C7-9ADD-7BC752395AEE}" dt="2021-02-04T17:19:16.110" v="1157" actId="1076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AA81B402-38C6-43C7-9ADD-7BC752395AEE}" dt="2021-02-04T16:41:02.026" v="800" actId="478"/>
          <ac:spMkLst>
            <pc:docMk/>
            <pc:sldMk cId="3286065129" sldId="282"/>
            <ac:spMk id="2" creationId="{57E64C0A-C0F0-4A9B-97AD-2A98C195DE84}"/>
          </ac:spMkLst>
        </pc:spChg>
        <pc:spChg chg="del mod">
          <ac:chgData name="Jackie Sughey Alvarado de Barrera" userId="ca3f6634-53be-42c4-9425-808eacd600f6" providerId="ADAL" clId="{AA81B402-38C6-43C7-9ADD-7BC752395AEE}" dt="2021-02-04T16:41:01.421" v="799" actId="478"/>
          <ac:spMkLst>
            <pc:docMk/>
            <pc:sldMk cId="3286065129" sldId="282"/>
            <ac:spMk id="3" creationId="{A05D5521-3BB8-4D38-87F0-2791FA75DAD0}"/>
          </ac:spMkLst>
        </pc:spChg>
        <pc:spChg chg="del">
          <ac:chgData name="Jackie Sughey Alvarado de Barrera" userId="ca3f6634-53be-42c4-9425-808eacd600f6" providerId="ADAL" clId="{AA81B402-38C6-43C7-9ADD-7BC752395AEE}" dt="2021-02-04T16:41:27.275" v="806" actId="478"/>
          <ac:spMkLst>
            <pc:docMk/>
            <pc:sldMk cId="3286065129" sldId="282"/>
            <ac:spMk id="4" creationId="{74A32DDD-FC72-4449-97C0-650E6A0527ED}"/>
          </ac:spMkLst>
        </pc:spChg>
        <pc:spChg chg="add mod">
          <ac:chgData name="Jackie Sughey Alvarado de Barrera" userId="ca3f6634-53be-42c4-9425-808eacd600f6" providerId="ADAL" clId="{AA81B402-38C6-43C7-9ADD-7BC752395AEE}" dt="2021-02-04T16:41:30.317" v="808" actId="1076"/>
          <ac:spMkLst>
            <pc:docMk/>
            <pc:sldMk cId="3286065129" sldId="282"/>
            <ac:spMk id="7" creationId="{0B9AAFAA-2CB6-4F8F-B864-28E71007E62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6.724" v="965" actId="478"/>
          <ac:spMkLst>
            <pc:docMk/>
            <pc:sldMk cId="3286065129" sldId="282"/>
            <ac:spMk id="8" creationId="{DA1DFD95-C64B-41BE-BA09-05E58413C4F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6.228" v="974" actId="478"/>
          <ac:spMkLst>
            <pc:docMk/>
            <pc:sldMk cId="3286065129" sldId="282"/>
            <ac:spMk id="9" creationId="{EC9C3DC8-3C06-4C3E-82EF-EBFB12C52B46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5.924" v="964" actId="478"/>
          <ac:spMkLst>
            <pc:docMk/>
            <pc:sldMk cId="3286065129" sldId="282"/>
            <ac:spMk id="10" creationId="{671A90FB-0D01-4499-98E7-BCAA63D16BF1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052" v="957" actId="478"/>
          <ac:spMkLst>
            <pc:docMk/>
            <pc:sldMk cId="3286065129" sldId="282"/>
            <ac:spMk id="11" creationId="{63ACBE1C-CC18-4F5A-B1BC-B7BDE1059C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5.451" v="973" actId="478"/>
          <ac:spMkLst>
            <pc:docMk/>
            <pc:sldMk cId="3286065129" sldId="282"/>
            <ac:spMk id="12" creationId="{C702EA3D-7980-4B7A-AD79-45B84C84A40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4.796" v="963" actId="478"/>
          <ac:spMkLst>
            <pc:docMk/>
            <pc:sldMk cId="3286065129" sldId="282"/>
            <ac:spMk id="13" creationId="{05B1BA2F-1722-4A69-9B41-937BCAEDA8BB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0.660" v="969" actId="478"/>
          <ac:spMkLst>
            <pc:docMk/>
            <pc:sldMk cId="3286065129" sldId="282"/>
            <ac:spMk id="14" creationId="{76D85546-014F-493B-8B9E-BCF4C4CE09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6.340" v="956" actId="478"/>
          <ac:spMkLst>
            <pc:docMk/>
            <pc:sldMk cId="3286065129" sldId="282"/>
            <ac:spMk id="15" creationId="{1FB76EEC-38B6-49A2-B75A-3677E149E229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3.275" v="971" actId="478"/>
          <ac:spMkLst>
            <pc:docMk/>
            <pc:sldMk cId="3286065129" sldId="282"/>
            <ac:spMk id="16" creationId="{CCA2BB04-1051-499A-9437-7F759A1F7DB3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9.244" v="968" actId="478"/>
          <ac:spMkLst>
            <pc:docMk/>
            <pc:sldMk cId="3286065129" sldId="282"/>
            <ac:spMk id="17" creationId="{CA43793D-21FF-4399-A7AB-B51BFC0318B7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676" v="958" actId="478"/>
          <ac:spMkLst>
            <pc:docMk/>
            <pc:sldMk cId="3286065129" sldId="282"/>
            <ac:spMk id="18" creationId="{C33073F4-A762-430C-8185-A051BD068BF2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8.452" v="959" actId="478"/>
          <ac:spMkLst>
            <pc:docMk/>
            <pc:sldMk cId="3286065129" sldId="282"/>
            <ac:spMk id="19" creationId="{99176112-3FDF-40AA-96C8-82DEA0E8DFEF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7.628" v="966" actId="478"/>
          <ac:spMkLst>
            <pc:docMk/>
            <pc:sldMk cId="3286065129" sldId="282"/>
            <ac:spMk id="20" creationId="{3DF829A6-537D-4B5C-9AA3-680009AA746B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9.219" v="960" actId="478"/>
          <ac:spMkLst>
            <pc:docMk/>
            <pc:sldMk cId="3286065129" sldId="282"/>
            <ac:spMk id="21" creationId="{95AEAE34-8A3B-4DCC-AE94-E312AE8318B1}"/>
          </ac:spMkLst>
        </pc:spChg>
        <pc:picChg chg="add del mod">
          <ac:chgData name="Jackie Sughey Alvarado de Barrera" userId="ca3f6634-53be-42c4-9425-808eacd600f6" providerId="ADAL" clId="{AA81B402-38C6-43C7-9ADD-7BC752395AEE}" dt="2021-02-04T16:51:50.140" v="952" actId="478"/>
          <ac:picMkLst>
            <pc:docMk/>
            <pc:sldMk cId="3286065129" sldId="282"/>
            <ac:picMk id="6" creationId="{8E8E3909-500C-4AE0-A644-A1355A3BB3AB}"/>
          </ac:picMkLst>
        </pc:picChg>
        <pc:picChg chg="add mod">
          <ac:chgData name="Jackie Sughey Alvarado de Barrera" userId="ca3f6634-53be-42c4-9425-808eacd600f6" providerId="ADAL" clId="{AA81B402-38C6-43C7-9ADD-7BC752395AEE}" dt="2021-02-04T16:52:24.451" v="977" actId="14100"/>
          <ac:picMkLst>
            <pc:docMk/>
            <pc:sldMk cId="3286065129" sldId="282"/>
            <ac:picMk id="23" creationId="{C43919C8-CBE9-4079-B4E3-B7E529F482E6}"/>
          </ac:picMkLst>
        </pc:picChg>
        <pc:picChg chg="add mod">
          <ac:chgData name="Jackie Sughey Alvarado de Barrera" userId="ca3f6634-53be-42c4-9425-808eacd600f6" providerId="ADAL" clId="{AA81B402-38C6-43C7-9ADD-7BC752395AEE}" dt="2021-02-04T17:19:16.110" v="1157" actId="1076"/>
          <ac:picMkLst>
            <pc:docMk/>
            <pc:sldMk cId="3286065129" sldId="282"/>
            <ac:picMk id="25" creationId="{1596A952-CC35-40BD-A719-B1FD0654E12C}"/>
          </ac:picMkLst>
        </pc:picChg>
      </pc:sldChg>
      <pc:sldChg chg="addSp delSp modSp new del mod modClrScheme chgLayout">
        <pc:chgData name="Jackie Sughey Alvarado de Barrera" userId="ca3f6634-53be-42c4-9425-808eacd600f6" providerId="ADAL" clId="{AA81B402-38C6-43C7-9ADD-7BC752395AEE}" dt="2021-02-04T16:29:16.505" v="721" actId="2696"/>
        <pc:sldMkLst>
          <pc:docMk/>
          <pc:sldMk cId="3789089868" sldId="282"/>
        </pc:sldMkLst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2" creationId="{27D79690-613E-4942-B1AF-EC26A3769126}"/>
          </ac:spMkLst>
        </pc:spChg>
        <pc:spChg chg="del">
          <ac:chgData name="Jackie Sughey Alvarado de Barrera" userId="ca3f6634-53be-42c4-9425-808eacd600f6" providerId="ADAL" clId="{AA81B402-38C6-43C7-9ADD-7BC752395AEE}" dt="2021-02-04T16:05:19.079" v="711" actId="22"/>
          <ac:spMkLst>
            <pc:docMk/>
            <pc:sldMk cId="3789089868" sldId="282"/>
            <ac:spMk id="3" creationId="{D1C0407B-950D-4022-BF1F-B67B2C8466B2}"/>
          </ac:spMkLst>
        </pc:spChg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4" creationId="{532C2960-F6FF-4556-9078-E568CD309F60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5" creationId="{758EE783-89C0-410B-972E-0DCADC6554EE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6" creationId="{0C250478-5206-45C0-BC99-48552139A4D1}"/>
          </ac:spMkLst>
        </pc:spChg>
        <pc:spChg chg="add mod">
          <ac:chgData name="Jackie Sughey Alvarado de Barrera" userId="ca3f6634-53be-42c4-9425-808eacd600f6" providerId="ADAL" clId="{AA81B402-38C6-43C7-9ADD-7BC752395AEE}" dt="2021-02-04T16:06:20.217" v="720" actId="478"/>
          <ac:spMkLst>
            <pc:docMk/>
            <pc:sldMk cId="3789089868" sldId="282"/>
            <ac:spMk id="10" creationId="{63516540-175A-4B06-A6C0-24773A247DC9}"/>
          </ac:spMkLst>
        </pc:spChg>
        <pc:spChg chg="add 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13" creationId="{88290348-CA4C-4A94-927B-A08B59CFBD91}"/>
          </ac:spMkLst>
        </pc:spChg>
        <pc:picChg chg="add del mod ord">
          <ac:chgData name="Jackie Sughey Alvarado de Barrera" userId="ca3f6634-53be-42c4-9425-808eacd600f6" providerId="ADAL" clId="{AA81B402-38C6-43C7-9ADD-7BC752395AEE}" dt="2021-02-04T16:06:20.217" v="720" actId="478"/>
          <ac:picMkLst>
            <pc:docMk/>
            <pc:sldMk cId="3789089868" sldId="282"/>
            <ac:picMk id="8" creationId="{098043C8-C7AB-4FBB-AEEF-222D43DEAFDA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4T17:17:03.885" v="1154"/>
        <pc:sldMkLst>
          <pc:docMk/>
          <pc:sldMk cId="2880674160" sldId="283"/>
        </pc:sldMkLst>
        <pc:spChg chg="del">
          <ac:chgData name="Jackie Sughey Alvarado de Barrera" userId="ca3f6634-53be-42c4-9425-808eacd600f6" providerId="ADAL" clId="{AA81B402-38C6-43C7-9ADD-7BC752395AEE}" dt="2021-02-04T16:56:14.073" v="980" actId="478"/>
          <ac:spMkLst>
            <pc:docMk/>
            <pc:sldMk cId="2880674160" sldId="283"/>
            <ac:spMk id="2" creationId="{B890F5E7-8BBC-44D5-8B7C-A853CF0D388D}"/>
          </ac:spMkLst>
        </pc:spChg>
        <pc:spChg chg="del">
          <ac:chgData name="Jackie Sughey Alvarado de Barrera" userId="ca3f6634-53be-42c4-9425-808eacd600f6" providerId="ADAL" clId="{AA81B402-38C6-43C7-9ADD-7BC752395AEE}" dt="2021-02-04T16:56:13.217" v="979" actId="478"/>
          <ac:spMkLst>
            <pc:docMk/>
            <pc:sldMk cId="2880674160" sldId="283"/>
            <ac:spMk id="3" creationId="{B8CAF50F-38BA-4612-9A5E-E383782EDF95}"/>
          </ac:spMkLst>
        </pc:spChg>
        <pc:spChg chg="del mod">
          <ac:chgData name="Jackie Sughey Alvarado de Barrera" userId="ca3f6634-53be-42c4-9425-808eacd600f6" providerId="ADAL" clId="{AA81B402-38C6-43C7-9ADD-7BC752395AEE}" dt="2021-02-04T17:17:01.622" v="1153" actId="478"/>
          <ac:spMkLst>
            <pc:docMk/>
            <pc:sldMk cId="2880674160" sldId="283"/>
            <ac:spMk id="4" creationId="{A3C129F7-135A-43A6-8114-6BD5D29B067A}"/>
          </ac:spMkLst>
        </pc:spChg>
        <pc:spChg chg="mod">
          <ac:chgData name="Jackie Sughey Alvarado de Barrera" userId="ca3f6634-53be-42c4-9425-808eacd600f6" providerId="ADAL" clId="{AA81B402-38C6-43C7-9ADD-7BC752395AEE}" dt="2021-02-04T16:56:23.774" v="985" actId="26606"/>
          <ac:spMkLst>
            <pc:docMk/>
            <pc:sldMk cId="2880674160" sldId="283"/>
            <ac:spMk id="5" creationId="{2330A22A-AF63-435D-9502-9FB1D3769D4C}"/>
          </ac:spMkLst>
        </pc:spChg>
        <pc:spChg chg="add mod">
          <ac:chgData name="Jackie Sughey Alvarado de Barrera" userId="ca3f6634-53be-42c4-9425-808eacd600f6" providerId="ADAL" clId="{AA81B402-38C6-43C7-9ADD-7BC752395AEE}" dt="2021-02-04T17:17:03.885" v="1154"/>
          <ac:spMkLst>
            <pc:docMk/>
            <pc:sldMk cId="2880674160" sldId="283"/>
            <ac:spMk id="9" creationId="{439E442E-A734-471B-BB4F-379391B6C5C3}"/>
          </ac:spMkLst>
        </pc:spChg>
        <pc:spChg chg="add mod">
          <ac:chgData name="Jackie Sughey Alvarado de Barrera" userId="ca3f6634-53be-42c4-9425-808eacd600f6" providerId="ADAL" clId="{AA81B402-38C6-43C7-9ADD-7BC752395AEE}" dt="2021-02-04T17:15:26.974" v="1152" actId="1076"/>
          <ac:spMkLst>
            <pc:docMk/>
            <pc:sldMk cId="2880674160" sldId="283"/>
            <ac:spMk id="12" creationId="{A6D7C8F4-6A20-4BAF-90D8-D322582AE464}"/>
          </ac:spMkLst>
        </pc:spChg>
        <pc:picChg chg="add mod ord">
          <ac:chgData name="Jackie Sughey Alvarado de Barrera" userId="ca3f6634-53be-42c4-9425-808eacd600f6" providerId="ADAL" clId="{AA81B402-38C6-43C7-9ADD-7BC752395AEE}" dt="2021-02-04T17:15:11.911" v="1149" actId="14100"/>
          <ac:picMkLst>
            <pc:docMk/>
            <pc:sldMk cId="2880674160" sldId="283"/>
            <ac:picMk id="7" creationId="{D909AD71-DDAC-4CE8-BE22-E7A9398BB73C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5T14:58:16.937" v="2913" actId="113"/>
        <pc:sldMkLst>
          <pc:docMk/>
          <pc:sldMk cId="2804180286" sldId="284"/>
        </pc:sldMkLst>
        <pc:spChg chg="del">
          <ac:chgData name="Jackie Sughey Alvarado de Barrera" userId="ca3f6634-53be-42c4-9425-808eacd600f6" providerId="ADAL" clId="{AA81B402-38C6-43C7-9ADD-7BC752395AEE}" dt="2021-02-04T17:37:01.887" v="1188" actId="478"/>
          <ac:spMkLst>
            <pc:docMk/>
            <pc:sldMk cId="2804180286" sldId="284"/>
            <ac:spMk id="2" creationId="{DD71532D-038F-4F8F-A9A4-B9F4890F07EF}"/>
          </ac:spMkLst>
        </pc:spChg>
        <pc:spChg chg="del">
          <ac:chgData name="Jackie Sughey Alvarado de Barrera" userId="ca3f6634-53be-42c4-9425-808eacd600f6" providerId="ADAL" clId="{AA81B402-38C6-43C7-9ADD-7BC752395AEE}" dt="2021-02-04T17:36:19.302" v="1180" actId="478"/>
          <ac:spMkLst>
            <pc:docMk/>
            <pc:sldMk cId="2804180286" sldId="284"/>
            <ac:spMk id="3" creationId="{B841BD54-68F5-4688-8EF4-66DCCA988EC3}"/>
          </ac:spMkLst>
        </pc:spChg>
        <pc:spChg chg="del mod">
          <ac:chgData name="Jackie Sughey Alvarado de Barrera" userId="ca3f6634-53be-42c4-9425-808eacd600f6" providerId="ADAL" clId="{AA81B402-38C6-43C7-9ADD-7BC752395AEE}" dt="2021-02-05T14:51:33.015" v="2675" actId="478"/>
          <ac:spMkLst>
            <pc:docMk/>
            <pc:sldMk cId="2804180286" sldId="284"/>
            <ac:spMk id="4" creationId="{A15FED9F-709C-44E9-A053-C0FE5A5089D8}"/>
          </ac:spMkLst>
        </pc:spChg>
        <pc:spChg chg="mod">
          <ac:chgData name="Jackie Sughey Alvarado de Barrera" userId="ca3f6634-53be-42c4-9425-808eacd600f6" providerId="ADAL" clId="{AA81B402-38C6-43C7-9ADD-7BC752395AEE}" dt="2021-02-05T14:58:16.937" v="2913" actId="113"/>
          <ac:spMkLst>
            <pc:docMk/>
            <pc:sldMk cId="2804180286" sldId="284"/>
            <ac:spMk id="5" creationId="{41C097BE-F480-4836-8ED3-2EB3A7878D9F}"/>
          </ac:spMkLst>
        </pc:spChg>
        <pc:spChg chg="add mod">
          <ac:chgData name="Jackie Sughey Alvarado de Barrera" userId="ca3f6634-53be-42c4-9425-808eacd600f6" providerId="ADAL" clId="{AA81B402-38C6-43C7-9ADD-7BC752395AEE}" dt="2021-02-05T14:54:30.528" v="2692" actId="14100"/>
          <ac:spMkLst>
            <pc:docMk/>
            <pc:sldMk cId="2804180286" sldId="284"/>
            <ac:spMk id="8" creationId="{6F2C5B3D-ADBC-4FE2-90DA-A9BDA627E2D8}"/>
          </ac:spMkLst>
        </pc:spChg>
        <pc:spChg chg="add mod">
          <ac:chgData name="Jackie Sughey Alvarado de Barrera" userId="ca3f6634-53be-42c4-9425-808eacd600f6" providerId="ADAL" clId="{AA81B402-38C6-43C7-9ADD-7BC752395AEE}" dt="2021-02-05T14:55:43.636" v="2700" actId="1076"/>
          <ac:spMkLst>
            <pc:docMk/>
            <pc:sldMk cId="2804180286" sldId="284"/>
            <ac:spMk id="9" creationId="{CE5A1D23-D441-41AC-BDF3-3C3C188394EE}"/>
          </ac:spMkLst>
        </pc:spChg>
        <pc:spChg chg="add mod">
          <ac:chgData name="Jackie Sughey Alvarado de Barrera" userId="ca3f6634-53be-42c4-9425-808eacd600f6" providerId="ADAL" clId="{AA81B402-38C6-43C7-9ADD-7BC752395AEE}" dt="2021-02-05T14:58:04.675" v="2909" actId="14100"/>
          <ac:spMkLst>
            <pc:docMk/>
            <pc:sldMk cId="2804180286" sldId="284"/>
            <ac:spMk id="10" creationId="{A87A733E-8913-4C0C-9F93-F62CCD6952F5}"/>
          </ac:spMkLst>
        </pc:spChg>
        <pc:graphicFrameChg chg="add mod">
          <ac:chgData name="Jackie Sughey Alvarado de Barrera" userId="ca3f6634-53be-42c4-9425-808eacd600f6" providerId="ADAL" clId="{AA81B402-38C6-43C7-9ADD-7BC752395AEE}" dt="2021-02-05T14:56:23.100" v="2701"/>
          <ac:graphicFrameMkLst>
            <pc:docMk/>
            <pc:sldMk cId="2804180286" sldId="284"/>
            <ac:graphicFrameMk id="7" creationId="{FC9F4520-4D5D-414B-A0FC-811D8C53C460}"/>
          </ac:graphicFrameMkLst>
        </pc:graphicFrameChg>
        <pc:cxnChg chg="add mod">
          <ac:chgData name="Jackie Sughey Alvarado de Barrera" userId="ca3f6634-53be-42c4-9425-808eacd600f6" providerId="ADAL" clId="{AA81B402-38C6-43C7-9ADD-7BC752395AEE}" dt="2021-02-05T14:55:37.442" v="2698" actId="1076"/>
          <ac:cxnSpMkLst>
            <pc:docMk/>
            <pc:sldMk cId="2804180286" sldId="284"/>
            <ac:cxnSpMk id="3" creationId="{2A975382-D26E-48DD-9D76-EDA57F2F9047}"/>
          </ac:cxnSpMkLst>
        </pc:cxnChg>
      </pc:sldChg>
      <pc:sldChg chg="addSp modSp new mod setBg">
        <pc:chgData name="Jackie Sughey Alvarado de Barrera" userId="ca3f6634-53be-42c4-9425-808eacd600f6" providerId="ADAL" clId="{AA81B402-38C6-43C7-9ADD-7BC752395AEE}" dt="2021-02-05T15:04:04.976" v="3115" actId="1076"/>
        <pc:sldMkLst>
          <pc:docMk/>
          <pc:sldMk cId="1450496868" sldId="285"/>
        </pc:sldMkLst>
        <pc:spChg chg="mod">
          <ac:chgData name="Jackie Sughey Alvarado de Barrera" userId="ca3f6634-53be-42c4-9425-808eacd600f6" providerId="ADAL" clId="{AA81B402-38C6-43C7-9ADD-7BC752395AEE}" dt="2021-02-05T15:00:59.163" v="3036" actId="1076"/>
          <ac:spMkLst>
            <pc:docMk/>
            <pc:sldMk cId="1450496868" sldId="285"/>
            <ac:spMk id="2" creationId="{4043454F-E181-45E8-BA0B-737AD0DD6E22}"/>
          </ac:spMkLst>
        </pc:spChg>
        <pc:spChg chg="mod">
          <ac:chgData name="Jackie Sughey Alvarado de Barrera" userId="ca3f6634-53be-42c4-9425-808eacd600f6" providerId="ADAL" clId="{AA81B402-38C6-43C7-9ADD-7BC752395AEE}" dt="2021-02-05T15:03:49.365" v="3108" actId="14100"/>
          <ac:spMkLst>
            <pc:docMk/>
            <pc:sldMk cId="1450496868" sldId="285"/>
            <ac:spMk id="3" creationId="{1BD9A736-49E6-4185-BCA1-B4421B5801B7}"/>
          </ac:spMkLst>
        </pc:spChg>
        <pc:spChg chg="mod">
          <ac:chgData name="Jackie Sughey Alvarado de Barrera" userId="ca3f6634-53be-42c4-9425-808eacd600f6" providerId="ADAL" clId="{AA81B402-38C6-43C7-9ADD-7BC752395AEE}" dt="2021-02-05T15:03:00.866" v="3074" actId="113"/>
          <ac:spMkLst>
            <pc:docMk/>
            <pc:sldMk cId="1450496868" sldId="285"/>
            <ac:spMk id="4" creationId="{C807C93F-06A0-4789-B904-9B7AC6D605A2}"/>
          </ac:spMkLst>
        </pc:spChg>
        <pc:spChg chg="mod">
          <ac:chgData name="Jackie Sughey Alvarado de Barrera" userId="ca3f6634-53be-42c4-9425-808eacd600f6" providerId="ADAL" clId="{AA81B402-38C6-43C7-9ADD-7BC752395AEE}" dt="2021-02-05T14:58:45.832" v="2914"/>
          <ac:spMkLst>
            <pc:docMk/>
            <pc:sldMk cId="1450496868" sldId="285"/>
            <ac:spMk id="5" creationId="{19F859EA-A2BD-4190-BEBA-DB85EDA6A49B}"/>
          </ac:spMkLst>
        </pc:spChg>
        <pc:spChg chg="add mod">
          <ac:chgData name="Jackie Sughey Alvarado de Barrera" userId="ca3f6634-53be-42c4-9425-808eacd600f6" providerId="ADAL" clId="{AA81B402-38C6-43C7-9ADD-7BC752395AEE}" dt="2021-02-05T15:04:04.976" v="3115" actId="1076"/>
          <ac:spMkLst>
            <pc:docMk/>
            <pc:sldMk cId="1450496868" sldId="285"/>
            <ac:spMk id="6" creationId="{2627EE2F-33CC-43DC-AA18-873F6807C628}"/>
          </ac:spMkLst>
        </pc:spChg>
      </pc:sldChg>
      <pc:sldChg chg="addSp delSp modSp new mod">
        <pc:chgData name="Jackie Sughey Alvarado de Barrera" userId="ca3f6634-53be-42c4-9425-808eacd600f6" providerId="ADAL" clId="{AA81B402-38C6-43C7-9ADD-7BC752395AEE}" dt="2021-02-05T15:11:46.880" v="3253" actId="20577"/>
        <pc:sldMkLst>
          <pc:docMk/>
          <pc:sldMk cId="1106265025" sldId="286"/>
        </pc:sldMkLst>
        <pc:spChg chg="add del mod">
          <ac:chgData name="Jackie Sughey Alvarado de Barrera" userId="ca3f6634-53be-42c4-9425-808eacd600f6" providerId="ADAL" clId="{AA81B402-38C6-43C7-9ADD-7BC752395AEE}" dt="2021-02-05T15:10:48.369" v="3182" actId="1076"/>
          <ac:spMkLst>
            <pc:docMk/>
            <pc:sldMk cId="1106265025" sldId="286"/>
            <ac:spMk id="2" creationId="{DCDF2523-7DF1-422C-B799-51240640C8C3}"/>
          </ac:spMkLst>
        </pc:spChg>
        <pc:spChg chg="mod">
          <ac:chgData name="Jackie Sughey Alvarado de Barrera" userId="ca3f6634-53be-42c4-9425-808eacd600f6" providerId="ADAL" clId="{AA81B402-38C6-43C7-9ADD-7BC752395AEE}" dt="2021-02-05T15:11:46.880" v="3253" actId="20577"/>
          <ac:spMkLst>
            <pc:docMk/>
            <pc:sldMk cId="1106265025" sldId="286"/>
            <ac:spMk id="3" creationId="{E6F837CD-0643-4D07-A8EC-EBEA9B2C5E01}"/>
          </ac:spMkLst>
        </pc:spChg>
        <pc:spChg chg="del">
          <ac:chgData name="Jackie Sughey Alvarado de Barrera" userId="ca3f6634-53be-42c4-9425-808eacd600f6" providerId="ADAL" clId="{AA81B402-38C6-43C7-9ADD-7BC752395AEE}" dt="2021-02-05T15:10:54.372" v="3185" actId="478"/>
          <ac:spMkLst>
            <pc:docMk/>
            <pc:sldMk cId="1106265025" sldId="286"/>
            <ac:spMk id="4" creationId="{2A9340A6-9FA8-430F-8236-A9F4EEC8D0B0}"/>
          </ac:spMkLst>
        </pc:spChg>
        <pc:spChg chg="add del mod">
          <ac:chgData name="Jackie Sughey Alvarado de Barrera" userId="ca3f6634-53be-42c4-9425-808eacd600f6" providerId="ADAL" clId="{AA81B402-38C6-43C7-9ADD-7BC752395AEE}" dt="2021-02-05T15:04:21.950" v="3121"/>
          <ac:spMkLst>
            <pc:docMk/>
            <pc:sldMk cId="1106265025" sldId="286"/>
            <ac:spMk id="6" creationId="{560B6707-897A-4DBF-8D09-182EE79F5953}"/>
          </ac:spMkLst>
        </pc:spChg>
      </pc:sldChg>
    </pc:docChg>
  </pc:docChgLst>
  <pc:docChgLst>
    <pc:chgData name="Jackie Sughey Alvarado de Barrera" userId="ca3f6634-53be-42c4-9425-808eacd600f6" providerId="ADAL" clId="{1595E0AD-F8EF-4B8A-98A2-F80DD0953583}"/>
    <pc:docChg chg="custSel modSld">
      <pc:chgData name="Jackie Sughey Alvarado de Barrera" userId="ca3f6634-53be-42c4-9425-808eacd600f6" providerId="ADAL" clId="{1595E0AD-F8EF-4B8A-98A2-F80DD0953583}" dt="2021-04-20T14:36:02.641" v="861" actId="108"/>
      <pc:docMkLst>
        <pc:docMk/>
      </pc:docMkLst>
      <pc:sldChg chg="modSp mod">
        <pc:chgData name="Jackie Sughey Alvarado de Barrera" userId="ca3f6634-53be-42c4-9425-808eacd600f6" providerId="ADAL" clId="{1595E0AD-F8EF-4B8A-98A2-F80DD0953583}" dt="2021-04-20T13:38:19.363" v="125" actId="40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1595E0AD-F8EF-4B8A-98A2-F80DD0953583}" dt="2021-04-20T13:38:19.363" v="125" actId="403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1595E0AD-F8EF-4B8A-98A2-F80DD0953583}" dt="2021-04-20T13:38:52.338" v="133" actId="403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1595E0AD-F8EF-4B8A-98A2-F80DD0953583}" dt="2021-04-20T13:26:03.266" v="28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38:52.338" v="133" actId="403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11:45.108" v="463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1595E0AD-F8EF-4B8A-98A2-F80DD0953583}" dt="2021-04-20T13:29:47.927" v="4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08:23.936" v="411" actId="13926"/>
          <ac:spMkLst>
            <pc:docMk/>
            <pc:sldMk cId="761143966" sldId="261"/>
            <ac:spMk id="15" creationId="{B78322B7-5EC2-4A3B-BC22-CB855729D627}"/>
          </ac:spMkLst>
        </pc:spChg>
        <pc:graphicFrameChg chg="mod">
          <ac:chgData name="Jackie Sughey Alvarado de Barrera" userId="ca3f6634-53be-42c4-9425-808eacd600f6" providerId="ADAL" clId="{1595E0AD-F8EF-4B8A-98A2-F80DD0953583}" dt="2021-04-20T14:11:45.108" v="463"/>
          <ac:graphicFrameMkLst>
            <pc:docMk/>
            <pc:sldMk cId="761143966" sldId="261"/>
            <ac:graphicFrameMk id="7" creationId="{A605119B-C252-4F90-B353-2EBBBBA6B42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22.509" v="856" actId="122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1595E0AD-F8EF-4B8A-98A2-F80DD0953583}" dt="2021-04-20T13:30:26.183" v="48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14:44.120" v="482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22.509" v="856" actId="122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38:41.777" v="132" actId="255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1595E0AD-F8EF-4B8A-98A2-F80DD0953583}" dt="2021-04-20T13:38:41.777" v="132" actId="255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1595E0AD-F8EF-4B8A-98A2-F80DD0953583}" dt="2021-04-20T13:38:35.147" v="131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modSp mod">
        <pc:chgData name="Jackie Sughey Alvarado de Barrera" userId="ca3f6634-53be-42c4-9425-808eacd600f6" providerId="ADAL" clId="{1595E0AD-F8EF-4B8A-98A2-F80DD0953583}" dt="2021-04-20T13:37:26.675" v="124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1595E0AD-F8EF-4B8A-98A2-F80DD0953583}" dt="2021-04-20T13:36:57.427" v="118" actId="1076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1595E0AD-F8EF-4B8A-98A2-F80DD0953583}" dt="2021-04-20T13:37:01.723" v="119" actId="1076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1595E0AD-F8EF-4B8A-98A2-F80DD0953583}" dt="2021-04-20T13:36:47.241" v="117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mod">
          <ac:chgData name="Jackie Sughey Alvarado de Barrera" userId="ca3f6634-53be-42c4-9425-808eacd600f6" providerId="ADAL" clId="{1595E0AD-F8EF-4B8A-98A2-F80DD0953583}" dt="2021-04-20T13:37:26.675" v="124" actId="1076"/>
          <ac:picMkLst>
            <pc:docMk/>
            <pc:sldMk cId="3941414915" sldId="267"/>
            <ac:picMk id="10" creationId="{3C62CCDE-9F6A-4A8D-8641-5C9552A6CEB8}"/>
          </ac:picMkLst>
        </pc:picChg>
      </pc:sldChg>
      <pc:sldChg chg="addSp delSp modSp mod">
        <pc:chgData name="Jackie Sughey Alvarado de Barrera" userId="ca3f6634-53be-42c4-9425-808eacd600f6" providerId="ADAL" clId="{1595E0AD-F8EF-4B8A-98A2-F80DD0953583}" dt="2021-04-20T14:27:38.582" v="691" actId="108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1595E0AD-F8EF-4B8A-98A2-F80DD0953583}" dt="2021-04-20T13:29:18.261" v="42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1595E0AD-F8EF-4B8A-98A2-F80DD0953583}" dt="2021-04-20T14:06:49.655" v="402" actId="13926"/>
          <ac:spMkLst>
            <pc:docMk/>
            <pc:sldMk cId="4266675150" sldId="268"/>
            <ac:spMk id="10" creationId="{B2A4692F-72AC-4868-9F89-F7291D38FD7C}"/>
          </ac:spMkLst>
        </pc:spChg>
        <pc:grpChg chg="del">
          <ac:chgData name="Jackie Sughey Alvarado de Barrera" userId="ca3f6634-53be-42c4-9425-808eacd600f6" providerId="ADAL" clId="{1595E0AD-F8EF-4B8A-98A2-F80DD0953583}" dt="2021-04-20T13:29:20.680" v="43" actId="478"/>
          <ac:grpSpMkLst>
            <pc:docMk/>
            <pc:sldMk cId="4266675150" sldId="268"/>
            <ac:grpSpMk id="11" creationId="{ED330E43-4B1B-455F-86B0-04D89A121D3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7:38.582" v="691" actId="108"/>
          <ac:graphicFrameMkLst>
            <pc:docMk/>
            <pc:sldMk cId="4266675150" sldId="268"/>
            <ac:graphicFrameMk id="14" creationId="{01E4D0EA-FA17-455D-BDC6-B39975B01091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21:41.769" v="553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1595E0AD-F8EF-4B8A-98A2-F80DD0953583}" dt="2021-04-20T13:32:25.313" v="61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19:31.726" v="513" actId="13926"/>
          <ac:spMkLst>
            <pc:docMk/>
            <pc:sldMk cId="3314279856" sldId="27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21:41.769" v="553" actId="14100"/>
          <ac:graphicFrameMkLst>
            <pc:docMk/>
            <pc:sldMk cId="3314279856" sldId="271"/>
            <ac:graphicFrameMk id="7" creationId="{AF942235-652E-4596-BC7B-C4D6F8ADFF3D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6:36.897" v="651" actId="108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1595E0AD-F8EF-4B8A-98A2-F80DD0953583}" dt="2021-04-20T13:27:52.742" v="36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49:50.678" v="239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1595E0AD-F8EF-4B8A-98A2-F80DD0953583}" dt="2021-04-20T14:26:36.897" v="651" actId="108"/>
          <ac:graphicFrameMkLst>
            <pc:docMk/>
            <pc:sldMk cId="1020028651" sldId="272"/>
            <ac:graphicFrameMk id="7" creationId="{E1FCDFE5-EFA0-45DF-AE55-6C4505D29CBF}"/>
          </ac:graphicFrameMkLst>
        </pc:graphicFrameChg>
        <pc:graphicFrameChg chg="del">
          <ac:chgData name="Jackie Sughey Alvarado de Barrera" userId="ca3f6634-53be-42c4-9425-808eacd600f6" providerId="ADAL" clId="{1595E0AD-F8EF-4B8A-98A2-F80DD0953583}" dt="2021-04-20T13:27:31.986" v="3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8:55.180" v="738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1595E0AD-F8EF-4B8A-98A2-F80DD0953583}" dt="2021-04-20T13:32:16.671" v="60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1595E0AD-F8EF-4B8A-98A2-F80DD0953583}" dt="2021-04-20T14:16:36.135" v="502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1595E0AD-F8EF-4B8A-98A2-F80DD0953583}" dt="2021-04-20T13:32:02.907" v="56" actId="478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add mod">
          <ac:chgData name="Jackie Sughey Alvarado de Barrera" userId="ca3f6634-53be-42c4-9425-808eacd600f6" providerId="ADAL" clId="{1595E0AD-F8EF-4B8A-98A2-F80DD0953583}" dt="2021-04-20T14:28:55.180" v="738" actId="14100"/>
          <ac:graphicFrameMkLst>
            <pc:docMk/>
            <pc:sldMk cId="1857926543" sldId="275"/>
            <ac:graphicFrameMk id="8" creationId="{E392FB39-8F7D-4E16-86BB-0CFABD2BA6CE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41:14.680" v="137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1595E0AD-F8EF-4B8A-98A2-F80DD0953583}" dt="2021-04-20T13:28:00.852" v="37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41:14.680" v="137" actId="14734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52.972" v="859" actId="122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1595E0AD-F8EF-4B8A-98A2-F80DD0953583}" dt="2021-04-20T13:29:13.041" v="41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1595E0AD-F8EF-4B8A-98A2-F80DD0953583}" dt="2021-04-20T13:56:57.375" v="345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52.972" v="859" actId="122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5.032" v="852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1595E0AD-F8EF-4B8A-98A2-F80DD0953583}" dt="2021-04-20T14:34:48.945" v="851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1595E0AD-F8EF-4B8A-98A2-F80DD0953583}" dt="2021-04-20T14:34:55.032" v="852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1595E0AD-F8EF-4B8A-98A2-F80DD0953583}" dt="2021-04-20T14:33:44.152" v="834" actId="14100"/>
          <ac:spMkLst>
            <pc:docMk/>
            <pc:sldMk cId="3982745017" sldId="280"/>
            <ac:spMk id="8" creationId="{A39F0F28-5D87-4760-A83E-05BE8B81E88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32:19.618" v="826" actId="404"/>
          <ac:graphicFrameMkLst>
            <pc:docMk/>
            <pc:sldMk cId="3982745017" sldId="280"/>
            <ac:graphicFrameMk id="7" creationId="{F5CA54A2-1260-46BE-BD78-8D7D3074A3D4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6:02.641" v="861" actId="108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1595E0AD-F8EF-4B8A-98A2-F80DD0953583}" dt="2021-04-20T13:29:02.431" v="40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53:00.745" v="268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6:02.641" v="861" actId="10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9:49.611" v="782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1595E0AD-F8EF-4B8A-98A2-F80DD0953583}" dt="2021-04-20T13:34:18.375" v="66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1595E0AD-F8EF-4B8A-98A2-F80DD0953583}" dt="2021-04-20T14:24:42.486" v="608" actId="13926"/>
          <ac:spMkLst>
            <pc:docMk/>
            <pc:sldMk cId="1145573281" sldId="286"/>
            <ac:spMk id="10" creationId="{266EC7EC-7808-40D1-A3CD-A46437F44C5E}"/>
          </ac:spMkLst>
        </pc:spChg>
        <pc:grpChg chg="del">
          <ac:chgData name="Jackie Sughey Alvarado de Barrera" userId="ca3f6634-53be-42c4-9425-808eacd600f6" providerId="ADAL" clId="{1595E0AD-F8EF-4B8A-98A2-F80DD0953583}" dt="2021-04-20T13:34:11.005" v="62" actId="478"/>
          <ac:grpSpMkLst>
            <pc:docMk/>
            <pc:sldMk cId="1145573281" sldId="286"/>
            <ac:grpSpMk id="9" creationId="{586CE2C6-BB76-4ACE-8427-B9E7CD54AC2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9:49.611" v="782" actId="20577"/>
          <ac:graphicFrameMkLst>
            <pc:docMk/>
            <pc:sldMk cId="1145573281" sldId="286"/>
            <ac:graphicFrameMk id="11" creationId="{C26B4E03-4EAB-46D2-9629-4F5EB28C5E95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8.672" v="853" actId="107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1595E0AD-F8EF-4B8A-98A2-F80DD0953583}" dt="2021-04-20T13:34:46.404" v="68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34:58.672" v="853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1595E0AD-F8EF-4B8A-98A2-F80DD0953583}" dt="2021-04-20T14:34:25.612" v="850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3:52.592" v="836" actId="1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CB8E7DC7-144B-4A00-9D39-F882AC7CF557}"/>
    <pc:docChg chg="undo custSel addSld delSld modSld sldOrd">
      <pc:chgData name="Jackie Sughey Alvarado de Barrera" userId="ca3f6634-53be-42c4-9425-808eacd600f6" providerId="ADAL" clId="{CB8E7DC7-144B-4A00-9D39-F882AC7CF557}" dt="2021-05-03T19:23:27.489" v="4985" actId="1076"/>
      <pc:docMkLst>
        <pc:docMk/>
      </pc:docMkLst>
      <pc:sldChg chg="addSp delSp modSp del mod">
        <pc:chgData name="Jackie Sughey Alvarado de Barrera" userId="ca3f6634-53be-42c4-9425-808eacd600f6" providerId="ADAL" clId="{CB8E7DC7-144B-4A00-9D39-F882AC7CF557}" dt="2021-05-03T15:31:09.756" v="2245" actId="2696"/>
        <pc:sldMkLst>
          <pc:docMk/>
          <pc:sldMk cId="840640368" sldId="256"/>
        </pc:sldMkLst>
        <pc:spChg chg="del mod">
          <ac:chgData name="Jackie Sughey Alvarado de Barrera" userId="ca3f6634-53be-42c4-9425-808eacd600f6" providerId="ADAL" clId="{CB8E7DC7-144B-4A00-9D39-F882AC7CF557}" dt="2021-05-03T13:58:23.813" v="34" actId="478"/>
          <ac:spMkLst>
            <pc:docMk/>
            <pc:sldMk cId="840640368" sldId="256"/>
            <ac:spMk id="2" creationId="{00000000-0000-0000-0000-000000000000}"/>
          </ac:spMkLst>
        </pc:spChg>
        <pc:spChg chg="del">
          <ac:chgData name="Jackie Sughey Alvarado de Barrera" userId="ca3f6634-53be-42c4-9425-808eacd600f6" providerId="ADAL" clId="{CB8E7DC7-144B-4A00-9D39-F882AC7CF557}" dt="2021-05-03T13:56:59.043" v="3" actId="478"/>
          <ac:spMkLst>
            <pc:docMk/>
            <pc:sldMk cId="840640368" sldId="256"/>
            <ac:spMk id="3" creationId="{00000000-0000-0000-0000-000000000000}"/>
          </ac:spMkLst>
        </pc:spChg>
        <pc:spChg chg="add mod">
          <ac:chgData name="Jackie Sughey Alvarado de Barrera" userId="ca3f6634-53be-42c4-9425-808eacd600f6" providerId="ADAL" clId="{CB8E7DC7-144B-4A00-9D39-F882AC7CF557}" dt="2021-05-03T14:03:12.176" v="453" actId="1076"/>
          <ac:spMkLst>
            <pc:docMk/>
            <pc:sldMk cId="840640368" sldId="256"/>
            <ac:spMk id="5" creationId="{EA3F75AB-B44F-4DBF-A846-51EF34250F95}"/>
          </ac:spMkLst>
        </pc:spChg>
        <pc:spChg chg="add del mod">
          <ac:chgData name="Jackie Sughey Alvarado de Barrera" userId="ca3f6634-53be-42c4-9425-808eacd600f6" providerId="ADAL" clId="{CB8E7DC7-144B-4A00-9D39-F882AC7CF557}" dt="2021-05-03T13:58:25.066" v="35" actId="478"/>
          <ac:spMkLst>
            <pc:docMk/>
            <pc:sldMk cId="840640368" sldId="256"/>
            <ac:spMk id="7" creationId="{572DD85E-77F5-4C9A-A56A-3177E7C5E82B}"/>
          </ac:spMkLst>
        </pc:spChg>
      </pc:sldChg>
      <pc:sldChg chg="addSp modSp mod">
        <pc:chgData name="Jackie Sughey Alvarado de Barrera" userId="ca3f6634-53be-42c4-9425-808eacd600f6" providerId="ADAL" clId="{CB8E7DC7-144B-4A00-9D39-F882AC7CF557}" dt="2021-05-03T15:31:06.282" v="2244" actId="2711"/>
        <pc:sldMkLst>
          <pc:docMk/>
          <pc:sldMk cId="1189102717" sldId="257"/>
        </pc:sldMkLst>
        <pc:spChg chg="add mod">
          <ac:chgData name="Jackie Sughey Alvarado de Barrera" userId="ca3f6634-53be-42c4-9425-808eacd600f6" providerId="ADAL" clId="{CB8E7DC7-144B-4A00-9D39-F882AC7CF557}" dt="2021-05-03T15:31:06.282" v="2244" actId="2711"/>
          <ac:spMkLst>
            <pc:docMk/>
            <pc:sldMk cId="1189102717" sldId="257"/>
            <ac:spMk id="2" creationId="{B030A57D-E54E-4D12-878B-EE52A4F7193F}"/>
          </ac:spMkLst>
        </pc:spChg>
      </pc:sldChg>
      <pc:sldChg chg="addSp delSp modSp mod">
        <pc:chgData name="Jackie Sughey Alvarado de Barrera" userId="ca3f6634-53be-42c4-9425-808eacd600f6" providerId="ADAL" clId="{CB8E7DC7-144B-4A00-9D39-F882AC7CF557}" dt="2021-05-03T17:50:48.244" v="4665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B8E7DC7-144B-4A00-9D39-F882AC7CF557}" dt="2021-05-03T14:57:32.996" v="1534" actId="207"/>
          <ac:spMkLst>
            <pc:docMk/>
            <pc:sldMk cId="960921223" sldId="258"/>
            <ac:spMk id="5" creationId="{ECDE8DDF-4A1C-43F0-89BB-FFF51B73D29B}"/>
          </ac:spMkLst>
        </pc:spChg>
        <pc:spChg chg="add mod">
          <ac:chgData name="Jackie Sughey Alvarado de Barrera" userId="ca3f6634-53be-42c4-9425-808eacd600f6" providerId="ADAL" clId="{CB8E7DC7-144B-4A00-9D39-F882AC7CF557}" dt="2021-05-03T17:50:12.854" v="4663" actId="20577"/>
          <ac:spMkLst>
            <pc:docMk/>
            <pc:sldMk cId="960921223" sldId="258"/>
            <ac:spMk id="10" creationId="{80E80725-83C9-4FE8-8EE6-01B081A0274C}"/>
          </ac:spMkLst>
        </pc:spChg>
        <pc:spChg chg="add mod">
          <ac:chgData name="Jackie Sughey Alvarado de Barrera" userId="ca3f6634-53be-42c4-9425-808eacd600f6" providerId="ADAL" clId="{CB8E7DC7-144B-4A00-9D39-F882AC7CF557}" dt="2021-05-03T16:35:07.649" v="3606" actId="20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CB8E7DC7-144B-4A00-9D39-F882AC7CF557}" dt="2021-05-03T14:57:39.560" v="1535" actId="1076"/>
          <ac:spMkLst>
            <pc:docMk/>
            <pc:sldMk cId="960921223" sldId="258"/>
            <ac:spMk id="21" creationId="{E77F5BFA-490A-41EC-86FA-C3B82C92BBA6}"/>
          </ac:spMkLst>
        </pc:spChg>
        <pc:spChg chg="add del">
          <ac:chgData name="Jackie Sughey Alvarado de Barrera" userId="ca3f6634-53be-42c4-9425-808eacd600f6" providerId="ADAL" clId="{CB8E7DC7-144B-4A00-9D39-F882AC7CF557}" dt="2021-05-03T14:31:46.564" v="862" actId="478"/>
          <ac:spMkLst>
            <pc:docMk/>
            <pc:sldMk cId="960921223" sldId="258"/>
            <ac:spMk id="22" creationId="{43169026-45EE-47E5-83EC-3AB484BD4F91}"/>
          </ac:spMkLst>
        </pc:spChg>
        <pc:spChg chg="add mod">
          <ac:chgData name="Jackie Sughey Alvarado de Barrera" userId="ca3f6634-53be-42c4-9425-808eacd600f6" providerId="ADAL" clId="{CB8E7DC7-144B-4A00-9D39-F882AC7CF557}" dt="2021-05-03T17:50:27.713" v="4664" actId="2711"/>
          <ac:spMkLst>
            <pc:docMk/>
            <pc:sldMk cId="960921223" sldId="258"/>
            <ac:spMk id="23" creationId="{F6F9EF3D-5D91-4A96-A47D-03E915317D0E}"/>
          </ac:spMkLst>
        </pc:spChg>
        <pc:spChg chg="add mod">
          <ac:chgData name="Jackie Sughey Alvarado de Barrera" userId="ca3f6634-53be-42c4-9425-808eacd600f6" providerId="ADAL" clId="{CB8E7DC7-144B-4A00-9D39-F882AC7CF557}" dt="2021-05-03T17:50:48.244" v="4665" actId="20577"/>
          <ac:spMkLst>
            <pc:docMk/>
            <pc:sldMk cId="960921223" sldId="258"/>
            <ac:spMk id="24" creationId="{B8CB6462-1678-4D7E-85B0-92473C135299}"/>
          </ac:spMkLst>
        </pc:spChg>
        <pc:spChg chg="add mod">
          <ac:chgData name="Jackie Sughey Alvarado de Barrera" userId="ca3f6634-53be-42c4-9425-808eacd600f6" providerId="ADAL" clId="{CB8E7DC7-144B-4A00-9D39-F882AC7CF557}" dt="2021-05-03T16:35:23.192" v="3619" actId="20577"/>
          <ac:spMkLst>
            <pc:docMk/>
            <pc:sldMk cId="960921223" sldId="258"/>
            <ac:spMk id="25" creationId="{079E88D0-0594-43F3-8617-3B9C34F2B044}"/>
          </ac:spMkLst>
        </pc:spChg>
        <pc:spChg chg="add mod">
          <ac:chgData name="Jackie Sughey Alvarado de Barrera" userId="ca3f6634-53be-42c4-9425-808eacd600f6" providerId="ADAL" clId="{CB8E7DC7-144B-4A00-9D39-F882AC7CF557}" dt="2021-05-03T15:00:59.549" v="1780" actId="20577"/>
          <ac:spMkLst>
            <pc:docMk/>
            <pc:sldMk cId="960921223" sldId="258"/>
            <ac:spMk id="26" creationId="{FBD5B8C1-D2D2-40B1-9D49-0EA10CE1F2DB}"/>
          </ac:spMkLst>
        </pc:spChg>
        <pc:spChg chg="add mod">
          <ac:chgData name="Jackie Sughey Alvarado de Barrera" userId="ca3f6634-53be-42c4-9425-808eacd600f6" providerId="ADAL" clId="{CB8E7DC7-144B-4A00-9D39-F882AC7CF557}" dt="2021-05-03T15:01:06.749" v="1782" actId="14100"/>
          <ac:spMkLst>
            <pc:docMk/>
            <pc:sldMk cId="960921223" sldId="258"/>
            <ac:spMk id="27" creationId="{1BE5CDDD-45B9-4B25-A50A-5F21449A84E6}"/>
          </ac:spMkLst>
        </pc:spChg>
        <pc:graphicFrameChg chg="del">
          <ac:chgData name="Jackie Sughey Alvarado de Barrera" userId="ca3f6634-53be-42c4-9425-808eacd600f6" providerId="ADAL" clId="{CB8E7DC7-144B-4A00-9D39-F882AC7CF557}" dt="2021-05-03T14:11:10.232" v="588" actId="478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4:57:18.783" v="1530" actId="1076"/>
          <ac:picMkLst>
            <pc:docMk/>
            <pc:sldMk cId="960921223" sldId="258"/>
            <ac:picMk id="19" creationId="{9257E798-0233-477D-8417-BF827AB58B3B}"/>
          </ac:picMkLst>
        </pc:picChg>
        <pc:picChg chg="add mod">
          <ac:chgData name="Jackie Sughey Alvarado de Barrera" userId="ca3f6634-53be-42c4-9425-808eacd600f6" providerId="ADAL" clId="{CB8E7DC7-144B-4A00-9D39-F882AC7CF557}" dt="2021-05-03T15:01:10.901" v="1784" actId="14100"/>
          <ac:picMkLst>
            <pc:docMk/>
            <pc:sldMk cId="960921223" sldId="258"/>
            <ac:picMk id="28" creationId="{E90950F2-CEEE-4FFE-8749-F4ECDC0E8CAA}"/>
          </ac:picMkLst>
        </pc:picChg>
        <pc:picChg chg="add mod">
          <ac:chgData name="Jackie Sughey Alvarado de Barrera" userId="ca3f6634-53be-42c4-9425-808eacd600f6" providerId="ADAL" clId="{CB8E7DC7-144B-4A00-9D39-F882AC7CF557}" dt="2021-05-03T14:41:42.159" v="1114" actId="1076"/>
          <ac:picMkLst>
            <pc:docMk/>
            <pc:sldMk cId="960921223" sldId="258"/>
            <ac:picMk id="2050" creationId="{49A15D6C-674E-4568-A183-2368A048A418}"/>
          </ac:picMkLst>
        </pc:picChg>
        <pc:picChg chg="add mod">
          <ac:chgData name="Jackie Sughey Alvarado de Barrera" userId="ca3f6634-53be-42c4-9425-808eacd600f6" providerId="ADAL" clId="{CB8E7DC7-144B-4A00-9D39-F882AC7CF557}" dt="2021-05-03T14:56:34.719" v="1507" actId="1076"/>
          <ac:picMkLst>
            <pc:docMk/>
            <pc:sldMk cId="960921223" sldId="258"/>
            <ac:picMk id="2052" creationId="{DB2D868B-0736-4202-B4DF-0CABF0B045CE}"/>
          </ac:picMkLst>
        </pc:picChg>
        <pc:picChg chg="add mod">
          <ac:chgData name="Jackie Sughey Alvarado de Barrera" userId="ca3f6634-53be-42c4-9425-808eacd600f6" providerId="ADAL" clId="{CB8E7DC7-144B-4A00-9D39-F882AC7CF557}" dt="2021-05-03T14:41:32.247" v="1111" actId="1076"/>
          <ac:picMkLst>
            <pc:docMk/>
            <pc:sldMk cId="960921223" sldId="258"/>
            <ac:picMk id="2054" creationId="{B1FE94BD-A434-4D2A-89A3-0FCBCD87E428}"/>
          </ac:picMkLst>
        </pc:picChg>
      </pc:sldChg>
      <pc:sldChg chg="del">
        <pc:chgData name="Jackie Sughey Alvarado de Barrera" userId="ca3f6634-53be-42c4-9425-808eacd600f6" providerId="ADAL" clId="{CB8E7DC7-144B-4A00-9D39-F882AC7CF557}" dt="2021-05-03T14:56:55.685" v="1515" actId="2696"/>
        <pc:sldMkLst>
          <pc:docMk/>
          <pc:sldMk cId="761143966" sldId="261"/>
        </pc:sldMkLst>
      </pc:sldChg>
      <pc:sldChg chg="del">
        <pc:chgData name="Jackie Sughey Alvarado de Barrera" userId="ca3f6634-53be-42c4-9425-808eacd600f6" providerId="ADAL" clId="{CB8E7DC7-144B-4A00-9D39-F882AC7CF557}" dt="2021-05-03T14:56:57.674" v="1516" actId="2696"/>
        <pc:sldMkLst>
          <pc:docMk/>
          <pc:sldMk cId="3625828178" sldId="262"/>
        </pc:sldMkLst>
      </pc:sldChg>
      <pc:sldChg chg="modSp mod">
        <pc:chgData name="Jackie Sughey Alvarado de Barrera" userId="ca3f6634-53be-42c4-9425-808eacd600f6" providerId="ADAL" clId="{CB8E7DC7-144B-4A00-9D39-F882AC7CF557}" dt="2021-05-03T19:21:25.235" v="4982" actId="6549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B8E7DC7-144B-4A00-9D39-F882AC7CF557}" dt="2021-05-03T14:08:52.485" v="546" actId="403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B8E7DC7-144B-4A00-9D39-F882AC7CF557}" dt="2021-05-03T19:21:25.235" v="4982" actId="6549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Jackie Sughey Alvarado de Barrera" userId="ca3f6634-53be-42c4-9425-808eacd600f6" providerId="ADAL" clId="{CB8E7DC7-144B-4A00-9D39-F882AC7CF557}" dt="2021-05-03T14:57:11.782" v="1526" actId="2696"/>
        <pc:sldMkLst>
          <pc:docMk/>
          <pc:sldMk cId="3941414915" sldId="267"/>
        </pc:sldMkLst>
      </pc:sldChg>
      <pc:sldChg chg="del">
        <pc:chgData name="Jackie Sughey Alvarado de Barrera" userId="ca3f6634-53be-42c4-9425-808eacd600f6" providerId="ADAL" clId="{CB8E7DC7-144B-4A00-9D39-F882AC7CF557}" dt="2021-05-03T14:56:53.764" v="1514" actId="2696"/>
        <pc:sldMkLst>
          <pc:docMk/>
          <pc:sldMk cId="4266675150" sldId="268"/>
        </pc:sldMkLst>
      </pc:sldChg>
      <pc:sldChg chg="del">
        <pc:chgData name="Jackie Sughey Alvarado de Barrera" userId="ca3f6634-53be-42c4-9425-808eacd600f6" providerId="ADAL" clId="{CB8E7DC7-144B-4A00-9D39-F882AC7CF557}" dt="2021-05-03T14:57:01.416" v="1518" actId="2696"/>
        <pc:sldMkLst>
          <pc:docMk/>
          <pc:sldMk cId="3314279856" sldId="271"/>
        </pc:sldMkLst>
      </pc:sldChg>
      <pc:sldChg chg="del">
        <pc:chgData name="Jackie Sughey Alvarado de Barrera" userId="ca3f6634-53be-42c4-9425-808eacd600f6" providerId="ADAL" clId="{CB8E7DC7-144B-4A00-9D39-F882AC7CF557}" dt="2021-05-03T14:56:48.493" v="1511" actId="2696"/>
        <pc:sldMkLst>
          <pc:docMk/>
          <pc:sldMk cId="1020028651" sldId="272"/>
        </pc:sldMkLst>
      </pc:sldChg>
      <pc:sldChg chg="del">
        <pc:chgData name="Jackie Sughey Alvarado de Barrera" userId="ca3f6634-53be-42c4-9425-808eacd600f6" providerId="ADAL" clId="{CB8E7DC7-144B-4A00-9D39-F882AC7CF557}" dt="2021-05-03T14:57:13.613" v="1527" actId="2696"/>
        <pc:sldMkLst>
          <pc:docMk/>
          <pc:sldMk cId="1386385487" sldId="273"/>
        </pc:sldMkLst>
      </pc:sldChg>
      <pc:sldChg chg="del">
        <pc:chgData name="Jackie Sughey Alvarado de Barrera" userId="ca3f6634-53be-42c4-9425-808eacd600f6" providerId="ADAL" clId="{CB8E7DC7-144B-4A00-9D39-F882AC7CF557}" dt="2021-05-03T14:56:59.635" v="1517" actId="2696"/>
        <pc:sldMkLst>
          <pc:docMk/>
          <pc:sldMk cId="1857926543" sldId="275"/>
        </pc:sldMkLst>
      </pc:sldChg>
      <pc:sldChg chg="del">
        <pc:chgData name="Jackie Sughey Alvarado de Barrera" userId="ca3f6634-53be-42c4-9425-808eacd600f6" providerId="ADAL" clId="{CB8E7DC7-144B-4A00-9D39-F882AC7CF557}" dt="2021-05-03T14:56:46.532" v="1510" actId="2696"/>
        <pc:sldMkLst>
          <pc:docMk/>
          <pc:sldMk cId="268318703" sldId="277"/>
        </pc:sldMkLst>
      </pc:sldChg>
      <pc:sldChg chg="del">
        <pc:chgData name="Jackie Sughey Alvarado de Barrera" userId="ca3f6634-53be-42c4-9425-808eacd600f6" providerId="ADAL" clId="{CB8E7DC7-144B-4A00-9D39-F882AC7CF557}" dt="2021-05-03T14:56:52.046" v="1513" actId="2696"/>
        <pc:sldMkLst>
          <pc:docMk/>
          <pc:sldMk cId="2798886498" sldId="278"/>
        </pc:sldMkLst>
      </pc:sldChg>
      <pc:sldChg chg="del">
        <pc:chgData name="Jackie Sughey Alvarado de Barrera" userId="ca3f6634-53be-42c4-9425-808eacd600f6" providerId="ADAL" clId="{CB8E7DC7-144B-4A00-9D39-F882AC7CF557}" dt="2021-05-03T14:57:07.725" v="1524" actId="2696"/>
        <pc:sldMkLst>
          <pc:docMk/>
          <pc:sldMk cId="3982745017" sldId="280"/>
        </pc:sldMkLst>
      </pc:sldChg>
      <pc:sldChg chg="del">
        <pc:chgData name="Jackie Sughey Alvarado de Barrera" userId="ca3f6634-53be-42c4-9425-808eacd600f6" providerId="ADAL" clId="{CB8E7DC7-144B-4A00-9D39-F882AC7CF557}" dt="2021-05-03T14:56:50.297" v="1512" actId="2696"/>
        <pc:sldMkLst>
          <pc:docMk/>
          <pc:sldMk cId="1292999920" sldId="281"/>
        </pc:sldMkLst>
      </pc:sldChg>
      <pc:sldChg chg="del ord">
        <pc:chgData name="Jackie Sughey Alvarado de Barrera" userId="ca3f6634-53be-42c4-9425-808eacd600f6" providerId="ADAL" clId="{CB8E7DC7-144B-4A00-9D39-F882AC7CF557}" dt="2021-05-03T14:57:05.934" v="1523" actId="2696"/>
        <pc:sldMkLst>
          <pc:docMk/>
          <pc:sldMk cId="1145573281" sldId="286"/>
        </pc:sldMkLst>
      </pc:sldChg>
      <pc:sldChg chg="del">
        <pc:chgData name="Jackie Sughey Alvarado de Barrera" userId="ca3f6634-53be-42c4-9425-808eacd600f6" providerId="ADAL" clId="{CB8E7DC7-144B-4A00-9D39-F882AC7CF557}" dt="2021-05-03T14:57:09.840" v="1525" actId="2696"/>
        <pc:sldMkLst>
          <pc:docMk/>
          <pc:sldMk cId="2463530447" sldId="288"/>
        </pc:sldMkLst>
      </pc:sldChg>
      <pc:sldChg chg="addSp modSp new mod">
        <pc:chgData name="Jackie Sughey Alvarado de Barrera" userId="ca3f6634-53be-42c4-9425-808eacd600f6" providerId="ADAL" clId="{CB8E7DC7-144B-4A00-9D39-F882AC7CF557}" dt="2021-05-03T17:48:33.638" v="4607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CB8E7DC7-144B-4A00-9D39-F882AC7CF557}" dt="2021-05-03T14:09:25.106" v="555" actId="113"/>
          <ac:spMkLst>
            <pc:docMk/>
            <pc:sldMk cId="1006392756" sldId="289"/>
            <ac:spMk id="2" creationId="{C36CD3FD-20E3-4336-9410-F985A2E7F85B}"/>
          </ac:spMkLst>
        </pc:spChg>
        <pc:spChg chg="mod">
          <ac:chgData name="Jackie Sughey Alvarado de Barrera" userId="ca3f6634-53be-42c4-9425-808eacd600f6" providerId="ADAL" clId="{CB8E7DC7-144B-4A00-9D39-F882AC7CF557}" dt="2021-05-03T17:48:33.638" v="4607" actId="20577"/>
          <ac:spMkLst>
            <pc:docMk/>
            <pc:sldMk cId="1006392756" sldId="289"/>
            <ac:spMk id="3" creationId="{664B8046-89A8-4C27-A447-860A03915DDB}"/>
          </ac:spMkLst>
        </pc:spChg>
        <pc:spChg chg="mod">
          <ac:chgData name="Jackie Sughey Alvarado de Barrera" userId="ca3f6634-53be-42c4-9425-808eacd600f6" providerId="ADAL" clId="{CB8E7DC7-144B-4A00-9D39-F882AC7CF557}" dt="2021-05-03T14:10:40.766" v="586" actId="1076"/>
          <ac:spMkLst>
            <pc:docMk/>
            <pc:sldMk cId="1006392756" sldId="289"/>
            <ac:spMk id="5" creationId="{1055185D-3A87-48DE-B71E-38B0F1B347DC}"/>
          </ac:spMkLst>
        </pc:spChg>
        <pc:graphicFrameChg chg="add mod modGraphic">
          <ac:chgData name="Jackie Sughey Alvarado de Barrera" userId="ca3f6634-53be-42c4-9425-808eacd600f6" providerId="ADAL" clId="{CB8E7DC7-144B-4A00-9D39-F882AC7CF557}" dt="2021-05-03T14:10:51.155" v="587" actId="2062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addSp delSp modSp new mod">
        <pc:chgData name="Jackie Sughey Alvarado de Barrera" userId="ca3f6634-53be-42c4-9425-808eacd600f6" providerId="ADAL" clId="{CB8E7DC7-144B-4A00-9D39-F882AC7CF557}" dt="2021-05-03T17:51:09.820" v="4667" actId="20577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CB8E7DC7-144B-4A00-9D39-F882AC7CF557}" dt="2021-05-03T15:28:19.718" v="2154" actId="1076"/>
          <ac:spMkLst>
            <pc:docMk/>
            <pc:sldMk cId="431642772" sldId="290"/>
            <ac:spMk id="2" creationId="{5C73919A-0FFF-4E31-A8E8-BBC6714E609B}"/>
          </ac:spMkLst>
        </pc:spChg>
        <pc:spChg chg="del">
          <ac:chgData name="Jackie Sughey Alvarado de Barrera" userId="ca3f6634-53be-42c4-9425-808eacd600f6" providerId="ADAL" clId="{CB8E7DC7-144B-4A00-9D39-F882AC7CF557}" dt="2021-05-03T15:02:38.132" v="1808" actId="478"/>
          <ac:spMkLst>
            <pc:docMk/>
            <pc:sldMk cId="431642772" sldId="290"/>
            <ac:spMk id="3" creationId="{50CF0968-9BAE-4869-B982-47ED8E3CE0A3}"/>
          </ac:spMkLst>
        </pc:spChg>
        <pc:spChg chg="del">
          <ac:chgData name="Jackie Sughey Alvarado de Barrera" userId="ca3f6634-53be-42c4-9425-808eacd600f6" providerId="ADAL" clId="{CB8E7DC7-144B-4A00-9D39-F882AC7CF557}" dt="2021-05-03T15:19:03.272" v="1924" actId="478"/>
          <ac:spMkLst>
            <pc:docMk/>
            <pc:sldMk cId="431642772" sldId="290"/>
            <ac:spMk id="4" creationId="{A1145EB2-32F1-4E6F-8554-6A908324EB1A}"/>
          </ac:spMkLst>
        </pc:spChg>
        <pc:spChg chg="del">
          <ac:chgData name="Jackie Sughey Alvarado de Barrera" userId="ca3f6634-53be-42c4-9425-808eacd600f6" providerId="ADAL" clId="{CB8E7DC7-144B-4A00-9D39-F882AC7CF557}" dt="2021-05-03T15:16:17.532" v="1845" actId="478"/>
          <ac:spMkLst>
            <pc:docMk/>
            <pc:sldMk cId="431642772" sldId="290"/>
            <ac:spMk id="5" creationId="{57628933-5C33-43A5-AFE1-546413A61C5E}"/>
          </ac:spMkLst>
        </pc:spChg>
        <pc:spChg chg="add mod">
          <ac:chgData name="Jackie Sughey Alvarado de Barrera" userId="ca3f6634-53be-42c4-9425-808eacd600f6" providerId="ADAL" clId="{CB8E7DC7-144B-4A00-9D39-F882AC7CF557}" dt="2021-05-03T17:51:09.820" v="4667" actId="20577"/>
          <ac:spMkLst>
            <pc:docMk/>
            <pc:sldMk cId="431642772" sldId="290"/>
            <ac:spMk id="7" creationId="{1F2C15DD-8875-40C3-BF9B-827C6F62C288}"/>
          </ac:spMkLst>
        </pc:spChg>
        <pc:spChg chg="add del mod">
          <ac:chgData name="Jackie Sughey Alvarado de Barrera" userId="ca3f6634-53be-42c4-9425-808eacd600f6" providerId="ADAL" clId="{CB8E7DC7-144B-4A00-9D39-F882AC7CF557}" dt="2021-05-03T15:18:23.610" v="1917" actId="478"/>
          <ac:spMkLst>
            <pc:docMk/>
            <pc:sldMk cId="431642772" sldId="290"/>
            <ac:spMk id="8" creationId="{0A385FB2-A5E7-408E-A530-A87EF230A398}"/>
          </ac:spMkLst>
        </pc:spChg>
        <pc:spChg chg="add mod">
          <ac:chgData name="Jackie Sughey Alvarado de Barrera" userId="ca3f6634-53be-42c4-9425-808eacd600f6" providerId="ADAL" clId="{CB8E7DC7-144B-4A00-9D39-F882AC7CF557}" dt="2021-05-03T15:16:18.810" v="1846"/>
          <ac:spMkLst>
            <pc:docMk/>
            <pc:sldMk cId="431642772" sldId="290"/>
            <ac:spMk id="9" creationId="{B231D280-FABC-4463-BA07-0614C6168C51}"/>
          </ac:spMkLst>
        </pc:spChg>
        <pc:spChg chg="add mod">
          <ac:chgData name="Jackie Sughey Alvarado de Barrera" userId="ca3f6634-53be-42c4-9425-808eacd600f6" providerId="ADAL" clId="{CB8E7DC7-144B-4A00-9D39-F882AC7CF557}" dt="2021-05-03T15:27:37.297" v="2141" actId="207"/>
          <ac:spMkLst>
            <pc:docMk/>
            <pc:sldMk cId="431642772" sldId="290"/>
            <ac:spMk id="10" creationId="{505CB2AD-DAE0-43DE-AFE3-4919DA0A2027}"/>
          </ac:spMkLst>
        </pc:spChg>
        <pc:spChg chg="add mod">
          <ac:chgData name="Jackie Sughey Alvarado de Barrera" userId="ca3f6634-53be-42c4-9425-808eacd600f6" providerId="ADAL" clId="{CB8E7DC7-144B-4A00-9D39-F882AC7CF557}" dt="2021-05-03T15:27:46.542" v="2145" actId="1076"/>
          <ac:spMkLst>
            <pc:docMk/>
            <pc:sldMk cId="431642772" sldId="290"/>
            <ac:spMk id="13" creationId="{C745E113-EF99-4B48-B375-FCC9CA796713}"/>
          </ac:spMkLst>
        </pc:spChg>
        <pc:spChg chg="add mod">
          <ac:chgData name="Jackie Sughey Alvarado de Barrera" userId="ca3f6634-53be-42c4-9425-808eacd600f6" providerId="ADAL" clId="{CB8E7DC7-144B-4A00-9D39-F882AC7CF557}" dt="2021-05-03T15:27:54.718" v="2148" actId="1076"/>
          <ac:spMkLst>
            <pc:docMk/>
            <pc:sldMk cId="431642772" sldId="290"/>
            <ac:spMk id="14" creationId="{B3F0CD84-3B08-4DD5-8864-261AEDB66FA9}"/>
          </ac:spMkLst>
        </pc:spChg>
        <pc:spChg chg="add mod">
          <ac:chgData name="Jackie Sughey Alvarado de Barrera" userId="ca3f6634-53be-42c4-9425-808eacd600f6" providerId="ADAL" clId="{CB8E7DC7-144B-4A00-9D39-F882AC7CF557}" dt="2021-05-03T16:35:38.274" v="3622" actId="207"/>
          <ac:spMkLst>
            <pc:docMk/>
            <pc:sldMk cId="431642772" sldId="290"/>
            <ac:spMk id="15" creationId="{EE431D79-A017-4D18-A389-ADBF4B6CF661}"/>
          </ac:spMkLst>
        </pc:spChg>
        <pc:spChg chg="add mod">
          <ac:chgData name="Jackie Sughey Alvarado de Barrera" userId="ca3f6634-53be-42c4-9425-808eacd600f6" providerId="ADAL" clId="{CB8E7DC7-144B-4A00-9D39-F882AC7CF557}" dt="2021-05-03T16:35:29.014" v="3620" actId="207"/>
          <ac:spMkLst>
            <pc:docMk/>
            <pc:sldMk cId="431642772" sldId="290"/>
            <ac:spMk id="16" creationId="{8E25E0DC-2CB3-4339-AF29-2A0423F2EBF7}"/>
          </ac:spMkLst>
        </pc:spChg>
        <pc:spChg chg="add mod">
          <ac:chgData name="Jackie Sughey Alvarado de Barrera" userId="ca3f6634-53be-42c4-9425-808eacd600f6" providerId="ADAL" clId="{CB8E7DC7-144B-4A00-9D39-F882AC7CF557}" dt="2021-05-03T16:35:35.485" v="3621" actId="207"/>
          <ac:spMkLst>
            <pc:docMk/>
            <pc:sldMk cId="431642772" sldId="290"/>
            <ac:spMk id="18" creationId="{DDB9F5C2-EDD1-4D3B-9B34-A6538A0A2E15}"/>
          </ac:spMkLst>
        </pc:spChg>
        <pc:spChg chg="add mod">
          <ac:chgData name="Jackie Sughey Alvarado de Barrera" userId="ca3f6634-53be-42c4-9425-808eacd600f6" providerId="ADAL" clId="{CB8E7DC7-144B-4A00-9D39-F882AC7CF557}" dt="2021-05-03T16:35:41.402" v="3623" actId="207"/>
          <ac:spMkLst>
            <pc:docMk/>
            <pc:sldMk cId="431642772" sldId="290"/>
            <ac:spMk id="19" creationId="{DD9DCA3E-415C-4392-9A1D-5D8FB338404A}"/>
          </ac:spMkLst>
        </pc:spChg>
        <pc:spChg chg="add mod">
          <ac:chgData name="Jackie Sughey Alvarado de Barrera" userId="ca3f6634-53be-42c4-9425-808eacd600f6" providerId="ADAL" clId="{CB8E7DC7-144B-4A00-9D39-F882AC7CF557}" dt="2021-05-03T16:35:43.634" v="3624" actId="207"/>
          <ac:spMkLst>
            <pc:docMk/>
            <pc:sldMk cId="431642772" sldId="290"/>
            <ac:spMk id="20" creationId="{61C9966C-9A41-4F84-864D-51909CA1364F}"/>
          </ac:spMkLst>
        </pc:spChg>
        <pc:spChg chg="add del ord">
          <ac:chgData name="Jackie Sughey Alvarado de Barrera" userId="ca3f6634-53be-42c4-9425-808eacd600f6" providerId="ADAL" clId="{CB8E7DC7-144B-4A00-9D39-F882AC7CF557}" dt="2021-05-03T15:32:35.493" v="2262" actId="11529"/>
          <ac:spMkLst>
            <pc:docMk/>
            <pc:sldMk cId="431642772" sldId="290"/>
            <ac:spMk id="21" creationId="{563A59F2-BC27-465B-92A0-05E8F1519234}"/>
          </ac:spMkLst>
        </pc:spChg>
        <pc:picChg chg="add mod modCrop">
          <ac:chgData name="Jackie Sughey Alvarado de Barrera" userId="ca3f6634-53be-42c4-9425-808eacd600f6" providerId="ADAL" clId="{CB8E7DC7-144B-4A00-9D39-F882AC7CF557}" dt="2021-05-03T15:27:39.174" v="2142" actId="1076"/>
          <ac:picMkLst>
            <pc:docMk/>
            <pc:sldMk cId="431642772" sldId="290"/>
            <ac:picMk id="11" creationId="{C45ACBA6-68C3-44F2-99D0-F2AEA7F6CAE5}"/>
          </ac:picMkLst>
        </pc:picChg>
        <pc:picChg chg="add mod modCrop">
          <ac:chgData name="Jackie Sughey Alvarado de Barrera" userId="ca3f6634-53be-42c4-9425-808eacd600f6" providerId="ADAL" clId="{CB8E7DC7-144B-4A00-9D39-F882AC7CF557}" dt="2021-05-03T15:27:48.174" v="2146" actId="1076"/>
          <ac:picMkLst>
            <pc:docMk/>
            <pc:sldMk cId="431642772" sldId="290"/>
            <ac:picMk id="12" creationId="{A52532C4-25E2-4386-9039-87266841AEBC}"/>
          </ac:picMkLst>
        </pc:picChg>
        <pc:picChg chg="add mod">
          <ac:chgData name="Jackie Sughey Alvarado de Barrera" userId="ca3f6634-53be-42c4-9425-808eacd600f6" providerId="ADAL" clId="{CB8E7DC7-144B-4A00-9D39-F882AC7CF557}" dt="2021-05-03T15:28:22.630" v="2155" actId="1076"/>
          <ac:picMkLst>
            <pc:docMk/>
            <pc:sldMk cId="431642772" sldId="290"/>
            <ac:picMk id="17" creationId="{31A3E092-7B01-4437-B227-075869402F76}"/>
          </ac:picMkLst>
        </pc:picChg>
        <pc:picChg chg="add del mod">
          <ac:chgData name="Jackie Sughey Alvarado de Barrera" userId="ca3f6634-53be-42c4-9425-808eacd600f6" providerId="ADAL" clId="{CB8E7DC7-144B-4A00-9D39-F882AC7CF557}" dt="2021-05-03T15:15:14.706" v="1817" actId="478"/>
          <ac:picMkLst>
            <pc:docMk/>
            <pc:sldMk cId="431642772" sldId="290"/>
            <ac:picMk id="3074" creationId="{3B863CB2-A91A-4E96-9CBB-5D17B4CDD43A}"/>
          </ac:picMkLst>
        </pc:picChg>
        <pc:picChg chg="add mod">
          <ac:chgData name="Jackie Sughey Alvarado de Barrera" userId="ca3f6634-53be-42c4-9425-808eacd600f6" providerId="ADAL" clId="{CB8E7DC7-144B-4A00-9D39-F882AC7CF557}" dt="2021-05-03T15:20:53.109" v="1946" actId="1076"/>
          <ac:picMkLst>
            <pc:docMk/>
            <pc:sldMk cId="431642772" sldId="290"/>
            <ac:picMk id="3076" creationId="{DB9A5B63-DCBC-47D3-872C-187E63E0E494}"/>
          </ac:picMkLst>
        </pc:picChg>
        <pc:picChg chg="add mod">
          <ac:chgData name="Jackie Sughey Alvarado de Barrera" userId="ca3f6634-53be-42c4-9425-808eacd600f6" providerId="ADAL" clId="{CB8E7DC7-144B-4A00-9D39-F882AC7CF557}" dt="2021-05-03T15:27:57.966" v="2149" actId="1076"/>
          <ac:picMkLst>
            <pc:docMk/>
            <pc:sldMk cId="431642772" sldId="290"/>
            <ac:picMk id="3078" creationId="{14503445-73B5-4C2E-9EEA-20E7C476003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3:27.489" v="4985" actId="107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CB8E7DC7-144B-4A00-9D39-F882AC7CF557}" dt="2021-05-03T15:52:08.536" v="2681" actId="1076"/>
          <ac:spMkLst>
            <pc:docMk/>
            <pc:sldMk cId="379395794" sldId="291"/>
            <ac:spMk id="2" creationId="{41E5350A-776E-4000-ADE6-AEA7B11C19CB}"/>
          </ac:spMkLst>
        </pc:spChg>
        <pc:spChg chg="del">
          <ac:chgData name="Jackie Sughey Alvarado de Barrera" userId="ca3f6634-53be-42c4-9425-808eacd600f6" providerId="ADAL" clId="{CB8E7DC7-144B-4A00-9D39-F882AC7CF557}" dt="2021-05-03T15:29:45.772" v="2218" actId="478"/>
          <ac:spMkLst>
            <pc:docMk/>
            <pc:sldMk cId="379395794" sldId="291"/>
            <ac:spMk id="3" creationId="{AC7A20C5-40B1-4D6A-B11D-43B021C40855}"/>
          </ac:spMkLst>
        </pc:spChg>
        <pc:spChg chg="del">
          <ac:chgData name="Jackie Sughey Alvarado de Barrera" userId="ca3f6634-53be-42c4-9425-808eacd600f6" providerId="ADAL" clId="{CB8E7DC7-144B-4A00-9D39-F882AC7CF557}" dt="2021-05-03T15:40:05.798" v="2401" actId="478"/>
          <ac:spMkLst>
            <pc:docMk/>
            <pc:sldMk cId="379395794" sldId="291"/>
            <ac:spMk id="4" creationId="{0274C367-9C8C-4582-BBD8-8D6BB2E92656}"/>
          </ac:spMkLst>
        </pc:spChg>
        <pc:spChg chg="del">
          <ac:chgData name="Jackie Sughey Alvarado de Barrera" userId="ca3f6634-53be-42c4-9425-808eacd600f6" providerId="ADAL" clId="{CB8E7DC7-144B-4A00-9D39-F882AC7CF557}" dt="2021-05-03T15:29:55.661" v="2219" actId="478"/>
          <ac:spMkLst>
            <pc:docMk/>
            <pc:sldMk cId="379395794" sldId="291"/>
            <ac:spMk id="5" creationId="{F973D5A2-0CB7-4463-AAA9-1CA5EF18D621}"/>
          </ac:spMkLst>
        </pc:spChg>
        <pc:spChg chg="add mod">
          <ac:chgData name="Jackie Sughey Alvarado de Barrera" userId="ca3f6634-53be-42c4-9425-808eacd600f6" providerId="ADAL" clId="{CB8E7DC7-144B-4A00-9D39-F882AC7CF557}" dt="2021-05-03T16:38:50.263" v="3720" actId="1076"/>
          <ac:spMkLst>
            <pc:docMk/>
            <pc:sldMk cId="379395794" sldId="291"/>
            <ac:spMk id="7" creationId="{0FB6EE37-8A52-4BF4-8378-F963D3085035}"/>
          </ac:spMkLst>
        </pc:spChg>
        <pc:spChg chg="add mod">
          <ac:chgData name="Jackie Sughey Alvarado de Barrera" userId="ca3f6634-53be-42c4-9425-808eacd600f6" providerId="ADAL" clId="{CB8E7DC7-144B-4A00-9D39-F882AC7CF557}" dt="2021-05-03T16:03:07.623" v="2793" actId="207"/>
          <ac:spMkLst>
            <pc:docMk/>
            <pc:sldMk cId="379395794" sldId="291"/>
            <ac:spMk id="9" creationId="{FB9E278E-09BC-4F9D-82E4-853B3FC33D76}"/>
          </ac:spMkLst>
        </pc:spChg>
        <pc:spChg chg="add mod">
          <ac:chgData name="Jackie Sughey Alvarado de Barrera" userId="ca3f6634-53be-42c4-9425-808eacd600f6" providerId="ADAL" clId="{CB8E7DC7-144B-4A00-9D39-F882AC7CF557}" dt="2021-05-03T15:49:47.338" v="2544" actId="404"/>
          <ac:spMkLst>
            <pc:docMk/>
            <pc:sldMk cId="379395794" sldId="291"/>
            <ac:spMk id="10" creationId="{4F71D44C-1730-4D94-A112-B9B5F8C615AE}"/>
          </ac:spMkLst>
        </pc:spChg>
        <pc:spChg chg="add mod">
          <ac:chgData name="Jackie Sughey Alvarado de Barrera" userId="ca3f6634-53be-42c4-9425-808eacd600f6" providerId="ADAL" clId="{CB8E7DC7-144B-4A00-9D39-F882AC7CF557}" dt="2021-05-03T16:35:55.657" v="3637" actId="207"/>
          <ac:spMkLst>
            <pc:docMk/>
            <pc:sldMk cId="379395794" sldId="291"/>
            <ac:spMk id="12" creationId="{2BD764D0-85C7-420C-99C7-BFA18C6407DC}"/>
          </ac:spMkLst>
        </pc:spChg>
        <pc:spChg chg="add mod">
          <ac:chgData name="Jackie Sughey Alvarado de Barrera" userId="ca3f6634-53be-42c4-9425-808eacd600f6" providerId="ADAL" clId="{CB8E7DC7-144B-4A00-9D39-F882AC7CF557}" dt="2021-05-03T16:35:52.288" v="3636" actId="20577"/>
          <ac:spMkLst>
            <pc:docMk/>
            <pc:sldMk cId="379395794" sldId="291"/>
            <ac:spMk id="13" creationId="{427B12C7-B4D6-47EB-9D6C-6545E87AF909}"/>
          </ac:spMkLst>
        </pc:spChg>
        <pc:spChg chg="add del mod">
          <ac:chgData name="Jackie Sughey Alvarado de Barrera" userId="ca3f6634-53be-42c4-9425-808eacd600f6" providerId="ADAL" clId="{CB8E7DC7-144B-4A00-9D39-F882AC7CF557}" dt="2021-05-03T15:47:50.953" v="2540" actId="478"/>
          <ac:spMkLst>
            <pc:docMk/>
            <pc:sldMk cId="379395794" sldId="291"/>
            <ac:spMk id="15" creationId="{1A6AD41A-3A61-4596-97FA-C5E030DB7855}"/>
          </ac:spMkLst>
        </pc:spChg>
        <pc:spChg chg="add mod">
          <ac:chgData name="Jackie Sughey Alvarado de Barrera" userId="ca3f6634-53be-42c4-9425-808eacd600f6" providerId="ADAL" clId="{CB8E7DC7-144B-4A00-9D39-F882AC7CF557}" dt="2021-05-03T16:03:09.400" v="2794" actId="207"/>
          <ac:spMkLst>
            <pc:docMk/>
            <pc:sldMk cId="379395794" sldId="291"/>
            <ac:spMk id="16" creationId="{59CE29FF-9421-4325-ACE5-C01EB45370DC}"/>
          </ac:spMkLst>
        </pc:spChg>
        <pc:picChg chg="add mod">
          <ac:chgData name="Jackie Sughey Alvarado de Barrera" userId="ca3f6634-53be-42c4-9425-808eacd600f6" providerId="ADAL" clId="{CB8E7DC7-144B-4A00-9D39-F882AC7CF557}" dt="2021-05-03T15:47:30.329" v="2534" actId="1076"/>
          <ac:picMkLst>
            <pc:docMk/>
            <pc:sldMk cId="379395794" sldId="291"/>
            <ac:picMk id="8" creationId="{DCEA557A-A78B-43F8-A8D3-7BE4C2760EAD}"/>
          </ac:picMkLst>
        </pc:picChg>
        <pc:picChg chg="add mod">
          <ac:chgData name="Jackie Sughey Alvarado de Barrera" userId="ca3f6634-53be-42c4-9425-808eacd600f6" providerId="ADAL" clId="{CB8E7DC7-144B-4A00-9D39-F882AC7CF557}" dt="2021-05-03T15:47:25.466" v="2532" actId="1076"/>
          <ac:picMkLst>
            <pc:docMk/>
            <pc:sldMk cId="379395794" sldId="291"/>
            <ac:picMk id="11" creationId="{512F7B10-93EA-4B73-919C-852B3E0291E5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5.657" v="4984" actId="1076"/>
          <ac:picMkLst>
            <pc:docMk/>
            <pc:sldMk cId="379395794" sldId="291"/>
            <ac:picMk id="14" creationId="{4ED281EF-4299-4FDF-8540-CA9576B18848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7.489" v="4985" actId="1076"/>
          <ac:picMkLst>
            <pc:docMk/>
            <pc:sldMk cId="379395794" sldId="291"/>
            <ac:picMk id="18" creationId="{D3521949-5E18-4833-973A-E4EB53C4A5D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6:38:38.205" v="3718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CB8E7DC7-144B-4A00-9D39-F882AC7CF557}" dt="2021-05-03T15:59:31.509" v="2703" actId="1076"/>
          <ac:spMkLst>
            <pc:docMk/>
            <pc:sldMk cId="3300121146" sldId="292"/>
            <ac:spMk id="2" creationId="{FE2A7138-48B0-4130-905E-BAC90828811B}"/>
          </ac:spMkLst>
        </pc:spChg>
        <pc:spChg chg="del">
          <ac:chgData name="Jackie Sughey Alvarado de Barrera" userId="ca3f6634-53be-42c4-9425-808eacd600f6" providerId="ADAL" clId="{CB8E7DC7-144B-4A00-9D39-F882AC7CF557}" dt="2021-05-03T15:59:38.205" v="2704" actId="478"/>
          <ac:spMkLst>
            <pc:docMk/>
            <pc:sldMk cId="3300121146" sldId="292"/>
            <ac:spMk id="3" creationId="{43C32409-C2F1-410B-A70E-6B873E554092}"/>
          </ac:spMkLst>
        </pc:spChg>
        <pc:spChg chg="del">
          <ac:chgData name="Jackie Sughey Alvarado de Barrera" userId="ca3f6634-53be-42c4-9425-808eacd600f6" providerId="ADAL" clId="{CB8E7DC7-144B-4A00-9D39-F882AC7CF557}" dt="2021-05-03T16:38:36.879" v="3717" actId="478"/>
          <ac:spMkLst>
            <pc:docMk/>
            <pc:sldMk cId="3300121146" sldId="292"/>
            <ac:spMk id="5" creationId="{FFA47479-E0B3-444D-A6C7-94A1CFDE3C3E}"/>
          </ac:spMkLst>
        </pc:spChg>
        <pc:spChg chg="add mod">
          <ac:chgData name="Jackie Sughey Alvarado de Barrera" userId="ca3f6634-53be-42c4-9425-808eacd600f6" providerId="ADAL" clId="{CB8E7DC7-144B-4A00-9D39-F882AC7CF557}" dt="2021-05-03T16:33:44.993" v="3576" actId="1076"/>
          <ac:spMkLst>
            <pc:docMk/>
            <pc:sldMk cId="3300121146" sldId="292"/>
            <ac:spMk id="7" creationId="{8265F1BC-B5B7-447D-A9DD-69A483CB96D8}"/>
          </ac:spMkLst>
        </pc:spChg>
        <pc:spChg chg="add del mod">
          <ac:chgData name="Jackie Sughey Alvarado de Barrera" userId="ca3f6634-53be-42c4-9425-808eacd600f6" providerId="ADAL" clId="{CB8E7DC7-144B-4A00-9D39-F882AC7CF557}" dt="2021-05-03T16:13:47.222" v="2854" actId="478"/>
          <ac:spMkLst>
            <pc:docMk/>
            <pc:sldMk cId="3300121146" sldId="292"/>
            <ac:spMk id="11" creationId="{40261A20-26FB-4D5B-826E-5619B5F5F9DB}"/>
          </ac:spMkLst>
        </pc:spChg>
        <pc:spChg chg="add mod">
          <ac:chgData name="Jackie Sughey Alvarado de Barrera" userId="ca3f6634-53be-42c4-9425-808eacd600f6" providerId="ADAL" clId="{CB8E7DC7-144B-4A00-9D39-F882AC7CF557}" dt="2021-05-03T16:36:02.390" v="3638" actId="207"/>
          <ac:spMkLst>
            <pc:docMk/>
            <pc:sldMk cId="3300121146" sldId="292"/>
            <ac:spMk id="12" creationId="{D48F6670-F26F-422A-A5DF-996016C7535B}"/>
          </ac:spMkLst>
        </pc:spChg>
        <pc:spChg chg="add mod">
          <ac:chgData name="Jackie Sughey Alvarado de Barrera" userId="ca3f6634-53be-42c4-9425-808eacd600f6" providerId="ADAL" clId="{CB8E7DC7-144B-4A00-9D39-F882AC7CF557}" dt="2021-05-03T16:36:07.608" v="3639" actId="207"/>
          <ac:spMkLst>
            <pc:docMk/>
            <pc:sldMk cId="3300121146" sldId="292"/>
            <ac:spMk id="13" creationId="{299EB8E4-FBE4-453C-A878-0F6C147BD261}"/>
          </ac:spMkLst>
        </pc:spChg>
        <pc:spChg chg="add del mod">
          <ac:chgData name="Jackie Sughey Alvarado de Barrera" userId="ca3f6634-53be-42c4-9425-808eacd600f6" providerId="ADAL" clId="{CB8E7DC7-144B-4A00-9D39-F882AC7CF557}" dt="2021-05-03T16:26:03.511" v="3275"/>
          <ac:spMkLst>
            <pc:docMk/>
            <pc:sldMk cId="3300121146" sldId="292"/>
            <ac:spMk id="14" creationId="{D3AAC955-3037-41C1-99E0-AB2E0E9363A6}"/>
          </ac:spMkLst>
        </pc:spChg>
        <pc:spChg chg="add mod">
          <ac:chgData name="Jackie Sughey Alvarado de Barrera" userId="ca3f6634-53be-42c4-9425-808eacd600f6" providerId="ADAL" clId="{CB8E7DC7-144B-4A00-9D39-F882AC7CF557}" dt="2021-05-03T16:36:10.487" v="3640" actId="207"/>
          <ac:spMkLst>
            <pc:docMk/>
            <pc:sldMk cId="3300121146" sldId="292"/>
            <ac:spMk id="15" creationId="{44CEB97A-F359-4920-A28B-F342A97F7E75}"/>
          </ac:spMkLst>
        </pc:spChg>
        <pc:spChg chg="add mod">
          <ac:chgData name="Jackie Sughey Alvarado de Barrera" userId="ca3f6634-53be-42c4-9425-808eacd600f6" providerId="ADAL" clId="{CB8E7DC7-144B-4A00-9D39-F882AC7CF557}" dt="2021-05-03T16:38:38.205" v="3718"/>
          <ac:spMkLst>
            <pc:docMk/>
            <pc:sldMk cId="3300121146" sldId="292"/>
            <ac:spMk id="18" creationId="{E3DDB730-40D6-4701-A8D4-5CDA5F90A251}"/>
          </ac:spMkLst>
        </pc:spChg>
        <pc:picChg chg="add mod">
          <ac:chgData name="Jackie Sughey Alvarado de Barrera" userId="ca3f6634-53be-42c4-9425-808eacd600f6" providerId="ADAL" clId="{CB8E7DC7-144B-4A00-9D39-F882AC7CF557}" dt="2021-05-03T16:34:07.048" v="3585" actId="1076"/>
          <ac:picMkLst>
            <pc:docMk/>
            <pc:sldMk cId="3300121146" sldId="292"/>
            <ac:picMk id="8" creationId="{5A3BA3B2-28BC-4264-87B2-D5F0BA964734}"/>
          </ac:picMkLst>
        </pc:picChg>
        <pc:picChg chg="add mod">
          <ac:chgData name="Jackie Sughey Alvarado de Barrera" userId="ca3f6634-53be-42c4-9425-808eacd600f6" providerId="ADAL" clId="{CB8E7DC7-144B-4A00-9D39-F882AC7CF557}" dt="2021-05-03T16:33:52.952" v="3580" actId="14100"/>
          <ac:picMkLst>
            <pc:docMk/>
            <pc:sldMk cId="3300121146" sldId="292"/>
            <ac:picMk id="9" creationId="{3ED0380D-6F43-4D18-978E-AA8B5BB0813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3:45.493" v="2853" actId="478"/>
          <ac:picMkLst>
            <pc:docMk/>
            <pc:sldMk cId="3300121146" sldId="292"/>
            <ac:picMk id="10" creationId="{04A5918E-C46E-4EF0-AA3A-C7580E5A27A4}"/>
          </ac:picMkLst>
        </pc:picChg>
        <pc:picChg chg="add mod">
          <ac:chgData name="Jackie Sughey Alvarado de Barrera" userId="ca3f6634-53be-42c4-9425-808eacd600f6" providerId="ADAL" clId="{CB8E7DC7-144B-4A00-9D39-F882AC7CF557}" dt="2021-05-03T16:34:03.608" v="3584" actId="14100"/>
          <ac:picMkLst>
            <pc:docMk/>
            <pc:sldMk cId="3300121146" sldId="292"/>
            <ac:picMk id="4098" creationId="{58F46C79-2C64-4B10-9D3B-A37C339899B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9:46.427" v="3154" actId="478"/>
          <ac:picMkLst>
            <pc:docMk/>
            <pc:sldMk cId="3300121146" sldId="292"/>
            <ac:picMk id="4100" creationId="{E549A2F1-42BD-43BD-8652-D9DBB976F2DD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28:27.792" v="4148" actId="478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CB8E7DC7-144B-4A00-9D39-F882AC7CF557}" dt="2021-05-03T16:56:58.782" v="4020" actId="1076"/>
          <ac:spMkLst>
            <pc:docMk/>
            <pc:sldMk cId="3528659919" sldId="293"/>
            <ac:spMk id="2" creationId="{D18AA30D-31E3-4E1B-925E-731FD8F334F8}"/>
          </ac:spMkLst>
        </pc:spChg>
        <pc:spChg chg="del">
          <ac:chgData name="Jackie Sughey Alvarado de Barrera" userId="ca3f6634-53be-42c4-9425-808eacd600f6" providerId="ADAL" clId="{CB8E7DC7-144B-4A00-9D39-F882AC7CF557}" dt="2021-05-03T16:38:21.695" v="3716" actId="478"/>
          <ac:spMkLst>
            <pc:docMk/>
            <pc:sldMk cId="3528659919" sldId="293"/>
            <ac:spMk id="3" creationId="{BF59233F-9B44-4DD1-B4D7-478DDCC5A437}"/>
          </ac:spMkLst>
        </pc:spChg>
        <pc:spChg chg="del">
          <ac:chgData name="Jackie Sughey Alvarado de Barrera" userId="ca3f6634-53be-42c4-9425-808eacd600f6" providerId="ADAL" clId="{CB8E7DC7-144B-4A00-9D39-F882AC7CF557}" dt="2021-05-03T16:38:43.767" v="3719" actId="478"/>
          <ac:spMkLst>
            <pc:docMk/>
            <pc:sldMk cId="3528659919" sldId="293"/>
            <ac:spMk id="5" creationId="{56D9F385-24BE-4548-96C1-81EB0D53C00A}"/>
          </ac:spMkLst>
        </pc:spChg>
        <pc:spChg chg="add mod">
          <ac:chgData name="Jackie Sughey Alvarado de Barrera" userId="ca3f6634-53be-42c4-9425-808eacd600f6" providerId="ADAL" clId="{CB8E7DC7-144B-4A00-9D39-F882AC7CF557}" dt="2021-05-03T16:38:54.191" v="3722" actId="1076"/>
          <ac:spMkLst>
            <pc:docMk/>
            <pc:sldMk cId="3528659919" sldId="293"/>
            <ac:spMk id="7" creationId="{71B333D6-6EA0-43F8-8A49-F83B6A603236}"/>
          </ac:spMkLst>
        </pc:spChg>
        <pc:spChg chg="add del mod">
          <ac:chgData name="Jackie Sughey Alvarado de Barrera" userId="ca3f6634-53be-42c4-9425-808eacd600f6" providerId="ADAL" clId="{CB8E7DC7-144B-4A00-9D39-F882AC7CF557}" dt="2021-05-03T16:40:10.970" v="3724"/>
          <ac:spMkLst>
            <pc:docMk/>
            <pc:sldMk cId="3528659919" sldId="293"/>
            <ac:spMk id="9" creationId="{7856F29B-A2DE-4B21-B701-0D6308B99F47}"/>
          </ac:spMkLst>
        </pc:spChg>
        <pc:spChg chg="add del mod">
          <ac:chgData name="Jackie Sughey Alvarado de Barrera" userId="ca3f6634-53be-42c4-9425-808eacd600f6" providerId="ADAL" clId="{CB8E7DC7-144B-4A00-9D39-F882AC7CF557}" dt="2021-05-03T16:41:55.941" v="3736" actId="478"/>
          <ac:spMkLst>
            <pc:docMk/>
            <pc:sldMk cId="3528659919" sldId="293"/>
            <ac:spMk id="11" creationId="{349CECD9-974F-4AE2-8FEA-401E57592113}"/>
          </ac:spMkLst>
        </pc:spChg>
        <pc:spChg chg="add del">
          <ac:chgData name="Jackie Sughey Alvarado de Barrera" userId="ca3f6634-53be-42c4-9425-808eacd600f6" providerId="ADAL" clId="{CB8E7DC7-144B-4A00-9D39-F882AC7CF557}" dt="2021-05-03T16:40:30.414" v="3730" actId="478"/>
          <ac:spMkLst>
            <pc:docMk/>
            <pc:sldMk cId="3528659919" sldId="293"/>
            <ac:spMk id="13" creationId="{904A5D97-A933-4D34-9D51-984E41981AC1}"/>
          </ac:spMkLst>
        </pc:spChg>
        <pc:spChg chg="add mod">
          <ac:chgData name="Jackie Sughey Alvarado de Barrera" userId="ca3f6634-53be-42c4-9425-808eacd600f6" providerId="ADAL" clId="{CB8E7DC7-144B-4A00-9D39-F882AC7CF557}" dt="2021-05-03T16:56:56.494" v="4019" actId="1076"/>
          <ac:spMkLst>
            <pc:docMk/>
            <pc:sldMk cId="3528659919" sldId="293"/>
            <ac:spMk id="14" creationId="{8E237256-30CE-422B-B459-1EB2F7378596}"/>
          </ac:spMkLst>
        </pc:spChg>
        <pc:spChg chg="add mod">
          <ac:chgData name="Jackie Sughey Alvarado de Barrera" userId="ca3f6634-53be-42c4-9425-808eacd600f6" providerId="ADAL" clId="{CB8E7DC7-144B-4A00-9D39-F882AC7CF557}" dt="2021-05-03T16:57:03.823" v="4023" actId="207"/>
          <ac:spMkLst>
            <pc:docMk/>
            <pc:sldMk cId="3528659919" sldId="293"/>
            <ac:spMk id="16" creationId="{C03DB8ED-31E7-4926-A3EE-D090BF2312CC}"/>
          </ac:spMkLst>
        </pc:spChg>
        <pc:spChg chg="add mod">
          <ac:chgData name="Jackie Sughey Alvarado de Barrera" userId="ca3f6634-53be-42c4-9425-808eacd600f6" providerId="ADAL" clId="{CB8E7DC7-144B-4A00-9D39-F882AC7CF557}" dt="2021-05-03T17:01:32.694" v="4069" actId="1076"/>
          <ac:spMkLst>
            <pc:docMk/>
            <pc:sldMk cId="3528659919" sldId="293"/>
            <ac:spMk id="17" creationId="{FE8D12CB-4E7F-42C5-BCFE-DDCD7DF7CB67}"/>
          </ac:spMkLst>
        </pc:spChg>
        <pc:spChg chg="add mod">
          <ac:chgData name="Jackie Sughey Alvarado de Barrera" userId="ca3f6634-53be-42c4-9425-808eacd600f6" providerId="ADAL" clId="{CB8E7DC7-144B-4A00-9D39-F882AC7CF557}" dt="2021-05-03T17:01:35.958" v="4071" actId="1076"/>
          <ac:spMkLst>
            <pc:docMk/>
            <pc:sldMk cId="3528659919" sldId="293"/>
            <ac:spMk id="20" creationId="{061454D5-FC26-4BBA-B0D2-C1FF78827ABC}"/>
          </ac:spMkLst>
        </pc:spChg>
        <pc:spChg chg="add mod">
          <ac:chgData name="Jackie Sughey Alvarado de Barrera" userId="ca3f6634-53be-42c4-9425-808eacd600f6" providerId="ADAL" clId="{CB8E7DC7-144B-4A00-9D39-F882AC7CF557}" dt="2021-05-03T17:03:23.639" v="4132" actId="1076"/>
          <ac:spMkLst>
            <pc:docMk/>
            <pc:sldMk cId="3528659919" sldId="293"/>
            <ac:spMk id="22" creationId="{A06E57FE-1E9C-4F6D-BE23-8A60C62158F1}"/>
          </ac:spMkLst>
        </pc:spChg>
        <pc:graphicFrameChg chg="add del mod">
          <ac:chgData name="Jackie Sughey Alvarado de Barrera" userId="ca3f6634-53be-42c4-9425-808eacd600f6" providerId="ADAL" clId="{CB8E7DC7-144B-4A00-9D39-F882AC7CF557}" dt="2021-05-03T16:40:10.970" v="3724"/>
          <ac:graphicFrameMkLst>
            <pc:docMk/>
            <pc:sldMk cId="3528659919" sldId="293"/>
            <ac:graphicFrameMk id="8" creationId="{25203AE3-B1C1-4F51-B31E-7609FDE02F01}"/>
          </ac:graphicFrameMkLst>
        </pc:graphicFrameChg>
        <pc:graphicFrameChg chg="add del mod modGraphic">
          <ac:chgData name="Jackie Sughey Alvarado de Barrera" userId="ca3f6634-53be-42c4-9425-808eacd600f6" providerId="ADAL" clId="{CB8E7DC7-144B-4A00-9D39-F882AC7CF557}" dt="2021-05-03T16:41:54.464" v="3735" actId="478"/>
          <ac:graphicFrameMkLst>
            <pc:docMk/>
            <pc:sldMk cId="3528659919" sldId="293"/>
            <ac:graphicFrameMk id="10" creationId="{7A81503A-6825-408B-96EE-777C849881F0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6:57:00.102" v="4021" actId="1076"/>
          <ac:picMkLst>
            <pc:docMk/>
            <pc:sldMk cId="3528659919" sldId="293"/>
            <ac:picMk id="15" creationId="{A15D15FA-B9E3-4A83-95FF-23BD760C9DE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3.686" v="4070" actId="1076"/>
          <ac:picMkLst>
            <pc:docMk/>
            <pc:sldMk cId="3528659919" sldId="293"/>
            <ac:picMk id="18" creationId="{6D06435D-313B-46C0-BC47-39740B3D9CD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792" v="4148" actId="478"/>
          <ac:picMkLst>
            <pc:docMk/>
            <pc:sldMk cId="3528659919" sldId="293"/>
            <ac:picMk id="19" creationId="{1CE97060-4C74-4A31-B25B-2E0513E664F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0.933" v="4068" actId="1076"/>
          <ac:picMkLst>
            <pc:docMk/>
            <pc:sldMk cId="3528659919" sldId="293"/>
            <ac:picMk id="6148" creationId="{D32A1960-DC0A-4DF7-897A-9185D396DEE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176" v="4147"/>
          <ac:picMkLst>
            <pc:docMk/>
            <pc:sldMk cId="3528659919" sldId="293"/>
            <ac:picMk id="6150" creationId="{271B4BE0-3A8D-4BD1-AAE6-E4D51D1FD817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52:53.673" v="4681" actId="113"/>
        <pc:sldMkLst>
          <pc:docMk/>
          <pc:sldMk cId="1556919179" sldId="294"/>
        </pc:sldMkLst>
        <pc:spChg chg="del">
          <ac:chgData name="Jackie Sughey Alvarado de Barrera" userId="ca3f6634-53be-42c4-9425-808eacd600f6" providerId="ADAL" clId="{CB8E7DC7-144B-4A00-9D39-F882AC7CF557}" dt="2021-05-03T17:03:37.542" v="4136" actId="478"/>
          <ac:spMkLst>
            <pc:docMk/>
            <pc:sldMk cId="1556919179" sldId="294"/>
            <ac:spMk id="2" creationId="{D2B08DDB-0663-4941-AD22-93F3556629FA}"/>
          </ac:spMkLst>
        </pc:spChg>
        <pc:spChg chg="del">
          <ac:chgData name="Jackie Sughey Alvarado de Barrera" userId="ca3f6634-53be-42c4-9425-808eacd600f6" providerId="ADAL" clId="{CB8E7DC7-144B-4A00-9D39-F882AC7CF557}" dt="2021-05-03T17:03:36.919" v="4135" actId="478"/>
          <ac:spMkLst>
            <pc:docMk/>
            <pc:sldMk cId="1556919179" sldId="294"/>
            <ac:spMk id="3" creationId="{DBD88BDD-11E7-4F5E-A340-D4BF71DE990C}"/>
          </ac:spMkLst>
        </pc:spChg>
        <pc:spChg chg="del">
          <ac:chgData name="Jackie Sughey Alvarado de Barrera" userId="ca3f6634-53be-42c4-9425-808eacd600f6" providerId="ADAL" clId="{CB8E7DC7-144B-4A00-9D39-F882AC7CF557}" dt="2021-05-03T17:03:46.799" v="4139" actId="478"/>
          <ac:spMkLst>
            <pc:docMk/>
            <pc:sldMk cId="1556919179" sldId="294"/>
            <ac:spMk id="5" creationId="{2FC11799-0CAF-4BDA-9BB5-23528B42FC99}"/>
          </ac:spMkLst>
        </pc:spChg>
        <pc:spChg chg="add mod">
          <ac:chgData name="Jackie Sughey Alvarado de Barrera" userId="ca3f6634-53be-42c4-9425-808eacd600f6" providerId="ADAL" clId="{CB8E7DC7-144B-4A00-9D39-F882AC7CF557}" dt="2021-05-03T17:46:06.006" v="4590" actId="403"/>
          <ac:spMkLst>
            <pc:docMk/>
            <pc:sldMk cId="1556919179" sldId="294"/>
            <ac:spMk id="7" creationId="{56C6AEE1-1CD3-4C8C-BDD5-6D7E04A2ED06}"/>
          </ac:spMkLst>
        </pc:spChg>
        <pc:spChg chg="add mod">
          <ac:chgData name="Jackie Sughey Alvarado de Barrera" userId="ca3f6634-53be-42c4-9425-808eacd600f6" providerId="ADAL" clId="{CB8E7DC7-144B-4A00-9D39-F882AC7CF557}" dt="2021-05-03T17:03:48.317" v="4140"/>
          <ac:spMkLst>
            <pc:docMk/>
            <pc:sldMk cId="1556919179" sldId="294"/>
            <ac:spMk id="8" creationId="{8744608C-4015-454D-AFDC-3314FE132022}"/>
          </ac:spMkLst>
        </pc:spChg>
        <pc:spChg chg="add mod">
          <ac:chgData name="Jackie Sughey Alvarado de Barrera" userId="ca3f6634-53be-42c4-9425-808eacd600f6" providerId="ADAL" clId="{CB8E7DC7-144B-4A00-9D39-F882AC7CF557}" dt="2021-05-03T17:52:21.096" v="4676" actId="1076"/>
          <ac:spMkLst>
            <pc:docMk/>
            <pc:sldMk cId="1556919179" sldId="294"/>
            <ac:spMk id="10" creationId="{6DA6D905-CABA-4FA9-AF37-8D193EACF05E}"/>
          </ac:spMkLst>
        </pc:spChg>
        <pc:spChg chg="add mod">
          <ac:chgData name="Jackie Sughey Alvarado de Barrera" userId="ca3f6634-53be-42c4-9425-808eacd600f6" providerId="ADAL" clId="{CB8E7DC7-144B-4A00-9D39-F882AC7CF557}" dt="2021-05-03T17:52:16.689" v="4674" actId="1076"/>
          <ac:spMkLst>
            <pc:docMk/>
            <pc:sldMk cId="1556919179" sldId="294"/>
            <ac:spMk id="11" creationId="{42D39203-ABD7-4B33-BD01-B9EEB14EA179}"/>
          </ac:spMkLst>
        </pc:spChg>
        <pc:spChg chg="add mod">
          <ac:chgData name="Jackie Sughey Alvarado de Barrera" userId="ca3f6634-53be-42c4-9425-808eacd600f6" providerId="ADAL" clId="{CB8E7DC7-144B-4A00-9D39-F882AC7CF557}" dt="2021-05-03T17:52:26.353" v="4678" actId="1076"/>
          <ac:spMkLst>
            <pc:docMk/>
            <pc:sldMk cId="1556919179" sldId="294"/>
            <ac:spMk id="15" creationId="{871992D1-4AF6-4E99-B83F-AB74802F9CA8}"/>
          </ac:spMkLst>
        </pc:spChg>
        <pc:spChg chg="add mod">
          <ac:chgData name="Jackie Sughey Alvarado de Barrera" userId="ca3f6634-53be-42c4-9425-808eacd600f6" providerId="ADAL" clId="{CB8E7DC7-144B-4A00-9D39-F882AC7CF557}" dt="2021-05-03T17:52:53.673" v="4681" actId="113"/>
          <ac:spMkLst>
            <pc:docMk/>
            <pc:sldMk cId="1556919179" sldId="294"/>
            <ac:spMk id="16" creationId="{01C1A436-8100-4CDF-AE09-7AF2D7C30354}"/>
          </ac:spMkLst>
        </pc:spChg>
        <pc:spChg chg="add mod">
          <ac:chgData name="Jackie Sughey Alvarado de Barrera" userId="ca3f6634-53be-42c4-9425-808eacd600f6" providerId="ADAL" clId="{CB8E7DC7-144B-4A00-9D39-F882AC7CF557}" dt="2021-05-03T17:52:46.570" v="4679" actId="113"/>
          <ac:spMkLst>
            <pc:docMk/>
            <pc:sldMk cId="1556919179" sldId="294"/>
            <ac:spMk id="17" creationId="{635822E9-C620-4221-AA81-88594E21B702}"/>
          </ac:spMkLst>
        </pc:spChg>
        <pc:picChg chg="add mod">
          <ac:chgData name="Jackie Sughey Alvarado de Barrera" userId="ca3f6634-53be-42c4-9425-808eacd600f6" providerId="ADAL" clId="{CB8E7DC7-144B-4A00-9D39-F882AC7CF557}" dt="2021-05-03T17:52:07.185" v="4670" actId="1076"/>
          <ac:picMkLst>
            <pc:docMk/>
            <pc:sldMk cId="1556919179" sldId="294"/>
            <ac:picMk id="9" creationId="{6B4C2E44-BB16-4104-954F-84C54AA8F5AD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8.232" v="4675" actId="1076"/>
          <ac:picMkLst>
            <pc:docMk/>
            <pc:sldMk cId="1556919179" sldId="294"/>
            <ac:picMk id="7170" creationId="{AB400EB1-1BC7-4338-BDE6-4D60CC6D580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22.689" v="4677" actId="1076"/>
          <ac:picMkLst>
            <pc:docMk/>
            <pc:sldMk cId="1556919179" sldId="294"/>
            <ac:picMk id="7172" creationId="{67B93A6B-1F57-4BB5-835C-39D3DDB761E9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31:36.898" v="4159" actId="478"/>
          <ac:picMkLst>
            <pc:docMk/>
            <pc:sldMk cId="1556919179" sldId="294"/>
            <ac:picMk id="7174" creationId="{64EB3F53-94C0-4F43-BCBC-72F158F70E03}"/>
          </ac:picMkLst>
        </pc:picChg>
        <pc:picChg chg="add mod">
          <ac:chgData name="Jackie Sughey Alvarado de Barrera" userId="ca3f6634-53be-42c4-9425-808eacd600f6" providerId="ADAL" clId="{CB8E7DC7-144B-4A00-9D39-F882AC7CF557}" dt="2021-05-03T17:52:01.760" v="4668" actId="1076"/>
          <ac:picMkLst>
            <pc:docMk/>
            <pc:sldMk cId="1556919179" sldId="294"/>
            <ac:picMk id="7176" creationId="{8F0CC121-94C5-4CC4-98D4-A33FE48D9DB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4.953" v="4673" actId="1076"/>
          <ac:picMkLst>
            <pc:docMk/>
            <pc:sldMk cId="1556919179" sldId="294"/>
            <ac:picMk id="7178" creationId="{896A45B4-60C6-4245-9F55-58D98F264B04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1:05.691" v="4979" actId="107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CB8E7DC7-144B-4A00-9D39-F882AC7CF557}" dt="2021-05-03T19:21:05.691" v="4979" actId="1076"/>
          <ac:spMkLst>
            <pc:docMk/>
            <pc:sldMk cId="971009773" sldId="295"/>
            <ac:spMk id="2" creationId="{DAE6A041-015F-4D5C-B37E-B2E2B3DAC5FA}"/>
          </ac:spMkLst>
        </pc:spChg>
        <pc:spChg chg="del">
          <ac:chgData name="Jackie Sughey Alvarado de Barrera" userId="ca3f6634-53be-42c4-9425-808eacd600f6" providerId="ADAL" clId="{CB8E7DC7-144B-4A00-9D39-F882AC7CF557}" dt="2021-05-03T19:01:21.032" v="4713" actId="478"/>
          <ac:spMkLst>
            <pc:docMk/>
            <pc:sldMk cId="971009773" sldId="295"/>
            <ac:spMk id="3" creationId="{32D107AF-FDE5-473A-950E-BFF69CBBDBCB}"/>
          </ac:spMkLst>
        </pc:spChg>
        <pc:spChg chg="del">
          <ac:chgData name="Jackie Sughey Alvarado de Barrera" userId="ca3f6634-53be-42c4-9425-808eacd600f6" providerId="ADAL" clId="{CB8E7DC7-144B-4A00-9D39-F882AC7CF557}" dt="2021-05-03T19:03:32.648" v="4716" actId="478"/>
          <ac:spMkLst>
            <pc:docMk/>
            <pc:sldMk cId="971009773" sldId="295"/>
            <ac:spMk id="5" creationId="{A01B955F-2AF7-4EF3-AA71-DCC29A616693}"/>
          </ac:spMkLst>
        </pc:spChg>
        <pc:spChg chg="add mod">
          <ac:chgData name="Jackie Sughey Alvarado de Barrera" userId="ca3f6634-53be-42c4-9425-808eacd600f6" providerId="ADAL" clId="{CB8E7DC7-144B-4A00-9D39-F882AC7CF557}" dt="2021-05-03T19:14:50.688" v="4751" actId="1076"/>
          <ac:spMkLst>
            <pc:docMk/>
            <pc:sldMk cId="971009773" sldId="295"/>
            <ac:spMk id="8" creationId="{B2AEFA6C-96DE-4EF7-8FB4-95F11761AE70}"/>
          </ac:spMkLst>
        </pc:spChg>
        <pc:spChg chg="add mod">
          <ac:chgData name="Jackie Sughey Alvarado de Barrera" userId="ca3f6634-53be-42c4-9425-808eacd600f6" providerId="ADAL" clId="{CB8E7DC7-144B-4A00-9D39-F882AC7CF557}" dt="2021-05-03T19:16:36.750" v="4782" actId="207"/>
          <ac:spMkLst>
            <pc:docMk/>
            <pc:sldMk cId="971009773" sldId="295"/>
            <ac:spMk id="9" creationId="{63772520-37E6-45BD-828E-E9B729AF2402}"/>
          </ac:spMkLst>
        </pc:spChg>
        <pc:spChg chg="add mod">
          <ac:chgData name="Jackie Sughey Alvarado de Barrera" userId="ca3f6634-53be-42c4-9425-808eacd600f6" providerId="ADAL" clId="{CB8E7DC7-144B-4A00-9D39-F882AC7CF557}" dt="2021-05-03T19:16:59.574" v="4801" actId="1076"/>
          <ac:spMkLst>
            <pc:docMk/>
            <pc:sldMk cId="971009773" sldId="295"/>
            <ac:spMk id="17" creationId="{5E2C8D57-AF2B-4245-96CE-1A3B290D77BE}"/>
          </ac:spMkLst>
        </pc:spChg>
        <pc:spChg chg="add mod">
          <ac:chgData name="Jackie Sughey Alvarado de Barrera" userId="ca3f6634-53be-42c4-9425-808eacd600f6" providerId="ADAL" clId="{CB8E7DC7-144B-4A00-9D39-F882AC7CF557}" dt="2021-05-03T19:17:24.374" v="4833" actId="1076"/>
          <ac:spMkLst>
            <pc:docMk/>
            <pc:sldMk cId="971009773" sldId="295"/>
            <ac:spMk id="18" creationId="{F1CAF0D3-17FD-4929-B81A-0C7FC2E5610E}"/>
          </ac:spMkLst>
        </pc:spChg>
        <pc:spChg chg="add mod">
          <ac:chgData name="Jackie Sughey Alvarado de Barrera" userId="ca3f6634-53be-42c4-9425-808eacd600f6" providerId="ADAL" clId="{CB8E7DC7-144B-4A00-9D39-F882AC7CF557}" dt="2021-05-03T19:18:01.525" v="4859" actId="1076"/>
          <ac:spMkLst>
            <pc:docMk/>
            <pc:sldMk cId="971009773" sldId="295"/>
            <ac:spMk id="19" creationId="{17E32698-AD39-497C-A1D5-A8F6F1301FB0}"/>
          </ac:spMkLst>
        </pc:spChg>
        <pc:spChg chg="add mod">
          <ac:chgData name="Jackie Sughey Alvarado de Barrera" userId="ca3f6634-53be-42c4-9425-808eacd600f6" providerId="ADAL" clId="{CB8E7DC7-144B-4A00-9D39-F882AC7CF557}" dt="2021-05-03T19:19:37.547" v="4935" actId="20577"/>
          <ac:spMkLst>
            <pc:docMk/>
            <pc:sldMk cId="971009773" sldId="295"/>
            <ac:spMk id="20" creationId="{712DBB8E-36B7-4E17-B14D-90AB05BE92F0}"/>
          </ac:spMkLst>
        </pc:spChg>
        <pc:spChg chg="add mod">
          <ac:chgData name="Jackie Sughey Alvarado de Barrera" userId="ca3f6634-53be-42c4-9425-808eacd600f6" providerId="ADAL" clId="{CB8E7DC7-144B-4A00-9D39-F882AC7CF557}" dt="2021-05-03T19:20:59.420" v="4977" actId="113"/>
          <ac:spMkLst>
            <pc:docMk/>
            <pc:sldMk cId="971009773" sldId="295"/>
            <ac:spMk id="21" creationId="{3F662453-54E2-49F9-8F39-472BE5F49C98}"/>
          </ac:spMkLst>
        </pc:spChg>
        <pc:graphicFrameChg chg="add del mod modGraphic">
          <ac:chgData name="Jackie Sughey Alvarado de Barrera" userId="ca3f6634-53be-42c4-9425-808eacd600f6" providerId="ADAL" clId="{CB8E7DC7-144B-4A00-9D39-F882AC7CF557}" dt="2021-05-03T19:21:02.110" v="4978" actId="478"/>
          <ac:graphicFrameMkLst>
            <pc:docMk/>
            <pc:sldMk cId="971009773" sldId="295"/>
            <ac:graphicFrameMk id="7" creationId="{D2EFFD15-E7C6-41CB-A96B-32029838A3F5}"/>
          </ac:graphicFrameMkLst>
        </pc:graphicFrameChg>
        <pc:picChg chg="add mod">
          <ac:chgData name="Jackie Sughey Alvarado de Barrera" userId="ca3f6634-53be-42c4-9425-808eacd600f6" providerId="ADAL" clId="{CB8E7DC7-144B-4A00-9D39-F882AC7CF557}" dt="2021-05-03T19:14:21.559" v="4740" actId="1076"/>
          <ac:picMkLst>
            <pc:docMk/>
            <pc:sldMk cId="971009773" sldId="295"/>
            <ac:picMk id="1026" creationId="{A132C74B-8F78-4AB8-849E-84EE33860D0D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3.815" v="4741" actId="1076"/>
          <ac:picMkLst>
            <pc:docMk/>
            <pc:sldMk cId="971009773" sldId="295"/>
            <ac:picMk id="1028" creationId="{4552739D-4839-476E-BF43-4E580C4E393C}"/>
          </ac:picMkLst>
        </pc:picChg>
        <pc:picChg chg="add del mod">
          <ac:chgData name="Jackie Sughey Alvarado de Barrera" userId="ca3f6634-53be-42c4-9425-808eacd600f6" providerId="ADAL" clId="{CB8E7DC7-144B-4A00-9D39-F882AC7CF557}" dt="2021-05-03T19:09:54.031" v="4726" actId="478"/>
          <ac:picMkLst>
            <pc:docMk/>
            <pc:sldMk cId="971009773" sldId="295"/>
            <ac:picMk id="1030" creationId="{02B29C17-6E58-4C83-A4F9-6598D3D0D374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7.463" v="4742" actId="1076"/>
          <ac:picMkLst>
            <pc:docMk/>
            <pc:sldMk cId="971009773" sldId="295"/>
            <ac:picMk id="1032" creationId="{B331374F-34FA-4B98-BD81-C962F72781E3}"/>
          </ac:picMkLst>
        </pc:picChg>
        <pc:picChg chg="add mod">
          <ac:chgData name="Jackie Sughey Alvarado de Barrera" userId="ca3f6634-53be-42c4-9425-808eacd600f6" providerId="ADAL" clId="{CB8E7DC7-144B-4A00-9D39-F882AC7CF557}" dt="2021-05-03T19:20:13.651" v="4941" actId="1076"/>
          <ac:picMkLst>
            <pc:docMk/>
            <pc:sldMk cId="971009773" sldId="295"/>
            <ac:picMk id="1034" creationId="{650BA172-C7B0-4CD0-97BE-DB501BDC4DDD}"/>
          </ac:picMkLst>
        </pc:picChg>
        <pc:picChg chg="add mod">
          <ac:chgData name="Jackie Sughey Alvarado de Barrera" userId="ca3f6634-53be-42c4-9425-808eacd600f6" providerId="ADAL" clId="{CB8E7DC7-144B-4A00-9D39-F882AC7CF557}" dt="2021-05-03T19:19:23.228" v="4921" actId="1076"/>
          <ac:picMkLst>
            <pc:docMk/>
            <pc:sldMk cId="971009773" sldId="295"/>
            <ac:picMk id="1036" creationId="{5AD49607-E6F6-4F94-8903-56BBA673000E}"/>
          </ac:picMkLst>
        </pc:picChg>
        <pc:picChg chg="add mod">
          <ac:chgData name="Jackie Sughey Alvarado de Barrera" userId="ca3f6634-53be-42c4-9425-808eacd600f6" providerId="ADAL" clId="{CB8E7DC7-144B-4A00-9D39-F882AC7CF557}" dt="2021-05-03T19:19:44.763" v="4937" actId="1076"/>
          <ac:picMkLst>
            <pc:docMk/>
            <pc:sldMk cId="971009773" sldId="295"/>
            <ac:picMk id="1038" creationId="{E2106153-C0F7-43F8-BD76-E4A7BEFE6117}"/>
          </ac:picMkLst>
        </pc:picChg>
      </pc:sldChg>
    </pc:docChg>
  </pc:docChgLst>
  <pc:docChgLst>
    <pc:chgData name="Jackie Sughey Alvarado de Barrera" userId="ca3f6634-53be-42c4-9425-808eacd600f6" providerId="ADAL" clId="{3A95F29D-104E-4442-B46D-ED24117CB6AC}"/>
    <pc:docChg chg="undo custSel modSld">
      <pc:chgData name="Jackie Sughey Alvarado de Barrera" userId="ca3f6634-53be-42c4-9425-808eacd600f6" providerId="ADAL" clId="{3A95F29D-104E-4442-B46D-ED24117CB6AC}" dt="2022-05-03T15:23:43" v="648" actId="123"/>
      <pc:docMkLst>
        <pc:docMk/>
      </pc:docMkLst>
      <pc:sldChg chg="modSp mod">
        <pc:chgData name="Jackie Sughey Alvarado de Barrera" userId="ca3f6634-53be-42c4-9425-808eacd600f6" providerId="ADAL" clId="{3A95F29D-104E-4442-B46D-ED24117CB6AC}" dt="2022-05-02T21:06:10.999" v="51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3A95F29D-104E-4442-B46D-ED24117CB6AC}" dt="2022-05-02T21:06:10.999" v="51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4:32:26.079" v="529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A95F29D-104E-4442-B46D-ED24117CB6AC}" dt="2022-05-03T14:32:26.079" v="529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3A95F29D-104E-4442-B46D-ED24117CB6AC}" dt="2022-05-03T14:20:36.468" v="474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3A95F29D-104E-4442-B46D-ED24117CB6AC}" dt="2022-05-03T14:23:26.116" v="517" actId="113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3A95F29D-104E-4442-B46D-ED24117CB6AC}" dt="2022-05-03T14:22:55.459" v="514" actId="113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2T20:26:21.518" v="2" actId="20577"/>
        <pc:sldMkLst>
          <pc:docMk/>
          <pc:sldMk cId="1006392756" sldId="289"/>
        </pc:sldMkLst>
        <pc:graphicFrameChg chg="modGraphic">
          <ac:chgData name="Jackie Sughey Alvarado de Barrera" userId="ca3f6634-53be-42c4-9425-808eacd600f6" providerId="ADAL" clId="{3A95F29D-104E-4442-B46D-ED24117CB6AC}" dt="2022-05-02T20:26:21.518" v="2" actId="20577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3A95F29D-104E-4442-B46D-ED24117CB6AC}" dt="2022-05-02T21:08:32.774" v="94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3A95F29D-104E-4442-B46D-ED24117CB6AC}" dt="2022-05-02T21:08:24.238" v="92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3A95F29D-104E-4442-B46D-ED24117CB6AC}" dt="2022-05-02T21:06:49.812" v="67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3A95F29D-104E-4442-B46D-ED24117CB6AC}" dt="2022-05-02T21:07:37.752" v="84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3A95F29D-104E-4442-B46D-ED24117CB6AC}" dt="2022-05-02T21:08:29.310" v="93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3A95F29D-104E-4442-B46D-ED24117CB6AC}" dt="2022-05-02T21:08:32.774" v="94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5:23:43" v="648" actId="123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3A95F29D-104E-4442-B46D-ED24117CB6AC}" dt="2022-05-03T13:24:36.242" v="235" actId="13926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3A95F29D-104E-4442-B46D-ED24117CB6AC}" dt="2022-05-03T15:23:43" v="648" actId="123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2T21:11:31.926" v="131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3A95F29D-104E-4442-B46D-ED24117CB6AC}" dt="2022-05-02T21:11:26.871" v="129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3A95F29D-104E-4442-B46D-ED24117CB6AC}" dt="2022-05-02T21:11:29.054" v="130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3A95F29D-104E-4442-B46D-ED24117CB6AC}" dt="2022-05-02T21:11:31.926" v="131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3:30:21.777" v="285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3A95F29D-104E-4442-B46D-ED24117CB6AC}" dt="2022-05-02T20:27:59.155" v="21" actId="20577"/>
          <ac:spMkLst>
            <pc:docMk/>
            <pc:sldMk cId="3528659919" sldId="293"/>
            <ac:spMk id="2" creationId="{D18AA30D-31E3-4E1B-925E-731FD8F334F8}"/>
          </ac:spMkLst>
        </pc:spChg>
        <pc:spChg chg="mod">
          <ac:chgData name="Jackie Sughey Alvarado de Barrera" userId="ca3f6634-53be-42c4-9425-808eacd600f6" providerId="ADAL" clId="{3A95F29D-104E-4442-B46D-ED24117CB6AC}" dt="2022-05-02T20:29:17.082" v="40" actId="20577"/>
          <ac:spMkLst>
            <pc:docMk/>
            <pc:sldMk cId="3528659919" sldId="293"/>
            <ac:spMk id="14" creationId="{8E237256-30CE-422B-B459-1EB2F7378596}"/>
          </ac:spMkLst>
        </pc:spChg>
        <pc:spChg chg="mod">
          <ac:chgData name="Jackie Sughey Alvarado de Barrera" userId="ca3f6634-53be-42c4-9425-808eacd600f6" providerId="ADAL" clId="{3A95F29D-104E-4442-B46D-ED24117CB6AC}" dt="2022-05-03T13:28:17.180" v="278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3A95F29D-104E-4442-B46D-ED24117CB6AC}" dt="2022-05-02T21:18:52.625" v="140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3A95F29D-104E-4442-B46D-ED24117CB6AC}" dt="2022-05-02T21:19:16.017" v="148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3A95F29D-104E-4442-B46D-ED24117CB6AC}" dt="2022-05-03T13:30:21.777" v="285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3:57:35.746" v="421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3A95F29D-104E-4442-B46D-ED24117CB6AC}" dt="2022-05-03T13:44:14.930" v="358" actId="113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3A95F29D-104E-4442-B46D-ED24117CB6AC}" dt="2022-05-03T13:57:35.746" v="421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3A95F29D-104E-4442-B46D-ED24117CB6AC}" dt="2022-05-03T13:45:53.575" v="397" actId="107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3A95F29D-104E-4442-B46D-ED24117CB6AC}" dt="2022-05-03T13:55:41.724" v="408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3A95F29D-104E-4442-B46D-ED24117CB6AC}" dt="2022-05-03T13:56:16.403" v="414" actId="13926"/>
          <ac:spMkLst>
            <pc:docMk/>
            <pc:sldMk cId="1556919179" sldId="294"/>
            <ac:spMk id="17" creationId="{635822E9-C620-4221-AA81-88594E21B702}"/>
          </ac:spMkLst>
        </pc:spChg>
        <pc:picChg chg="mod">
          <ac:chgData name="Jackie Sughey Alvarado de Barrera" userId="ca3f6634-53be-42c4-9425-808eacd600f6" providerId="ADAL" clId="{3A95F29D-104E-4442-B46D-ED24117CB6AC}" dt="2022-05-03T13:45:51.679" v="396" actId="1076"/>
          <ac:picMkLst>
            <pc:docMk/>
            <pc:sldMk cId="1556919179" sldId="294"/>
            <ac:picMk id="7172" creationId="{67B93A6B-1F57-4BB5-835C-39D3DDB761E9}"/>
          </ac:picMkLst>
        </pc:picChg>
      </pc:sldChg>
      <pc:sldChg chg="modSp mod">
        <pc:chgData name="Jackie Sughey Alvarado de Barrera" userId="ca3f6634-53be-42c4-9425-808eacd600f6" providerId="ADAL" clId="{3A95F29D-104E-4442-B46D-ED24117CB6AC}" dt="2022-05-02T21:21:43.401" v="199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3A95F29D-104E-4442-B46D-ED24117CB6AC}" dt="2022-05-02T21:21:11.545" v="194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3A95F29D-104E-4442-B46D-ED24117CB6AC}" dt="2022-05-02T21:21:18.520" v="195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3A95F29D-104E-4442-B46D-ED24117CB6AC}" dt="2022-05-02T21:21:23.546" v="196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3A95F29D-104E-4442-B46D-ED24117CB6AC}" dt="2022-05-02T21:21:28.841" v="197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3A95F29D-104E-4442-B46D-ED24117CB6AC}" dt="2022-05-02T21:21:43.401" v="199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3A95F29D-104E-4442-B46D-ED24117CB6AC}" dt="2022-05-02T21:21:33.952" v="198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Xiomara González" userId="2d7982312f1cb22c" providerId="LiveId" clId="{7408F71C-D40F-45B5-A2C0-3A3F83F33A47}"/>
    <pc:docChg chg="custSel addSld modSld sldOrd">
      <pc:chgData name="Xiomara González" userId="2d7982312f1cb22c" providerId="LiveId" clId="{7408F71C-D40F-45B5-A2C0-3A3F83F33A47}" dt="2021-01-21T13:59:11.705" v="233" actId="122"/>
      <pc:docMkLst>
        <pc:docMk/>
      </pc:docMkLst>
      <pc:sldChg chg="modSp">
        <pc:chgData name="Xiomara González" userId="2d7982312f1cb22c" providerId="LiveId" clId="{7408F71C-D40F-45B5-A2C0-3A3F83F33A47}" dt="2021-01-21T13:58:01.439" v="222" actId="20577"/>
        <pc:sldMkLst>
          <pc:docMk/>
          <pc:sldMk cId="761143966" sldId="261"/>
        </pc:sldMkLst>
        <pc:spChg chg="mod">
          <ac:chgData name="Xiomara González" userId="2d7982312f1cb22c" providerId="LiveId" clId="{7408F71C-D40F-45B5-A2C0-3A3F83F33A47}" dt="2021-01-21T13:58:01.439" v="222" actId="20577"/>
          <ac:spMkLst>
            <pc:docMk/>
            <pc:sldMk cId="761143966" sldId="261"/>
            <ac:spMk id="9" creationId="{207020F9-3B3C-4034-AA6E-2732B6F76369}"/>
          </ac:spMkLst>
        </pc:spChg>
      </pc:sldChg>
      <pc:sldChg chg="modSp ord">
        <pc:chgData name="Xiomara González" userId="2d7982312f1cb22c" providerId="LiveId" clId="{7408F71C-D40F-45B5-A2C0-3A3F83F33A47}" dt="2021-01-21T13:58:10.761" v="224" actId="20577"/>
        <pc:sldMkLst>
          <pc:docMk/>
          <pc:sldMk cId="3625828178" sldId="262"/>
        </pc:sldMkLst>
        <pc:spChg chg="mod">
          <ac:chgData name="Xiomara González" userId="2d7982312f1cb22c" providerId="LiveId" clId="{7408F71C-D40F-45B5-A2C0-3A3F83F33A47}" dt="2021-01-21T13:58:10.761" v="224" actId="20577"/>
          <ac:spMkLst>
            <pc:docMk/>
            <pc:sldMk cId="3625828178" sldId="262"/>
            <ac:spMk id="2" creationId="{7EA7E85D-B167-403F-9DF6-0A041A08D6FF}"/>
          </ac:spMkLst>
        </pc:spChg>
      </pc:sldChg>
      <pc:sldChg chg="delSp modSp ord">
        <pc:chgData name="Xiomara González" userId="2d7982312f1cb22c" providerId="LiveId" clId="{7408F71C-D40F-45B5-A2C0-3A3F83F33A47}" dt="2021-01-21T01:38:31.192" v="216" actId="478"/>
        <pc:sldMkLst>
          <pc:docMk/>
          <pc:sldMk cId="4266675150" sldId="268"/>
        </pc:sldMkLst>
        <pc:spChg chg="del">
          <ac:chgData name="Xiomara González" userId="2d7982312f1cb22c" providerId="LiveId" clId="{7408F71C-D40F-45B5-A2C0-3A3F83F33A47}" dt="2021-01-21T01:38:31.192" v="216" actId="478"/>
          <ac:spMkLst>
            <pc:docMk/>
            <pc:sldMk cId="4266675150" sldId="268"/>
            <ac:spMk id="8" creationId="{F937B861-EDE3-4C30-A1E2-16754ABCD014}"/>
          </ac:spMkLst>
        </pc:spChg>
        <pc:graphicFrameChg chg="mod">
          <ac:chgData name="Xiomara González" userId="2d7982312f1cb22c" providerId="LiveId" clId="{7408F71C-D40F-45B5-A2C0-3A3F83F33A47}" dt="2021-01-21T01:38:20.108" v="215" actId="1582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9:11.705" v="233" actId="122"/>
        <pc:sldMkLst>
          <pc:docMk/>
          <pc:sldMk cId="4165873177" sldId="270"/>
        </pc:sldMkLst>
        <pc:spChg chg="mod">
          <ac:chgData name="Xiomara González" userId="2d7982312f1cb22c" providerId="LiveId" clId="{7408F71C-D40F-45B5-A2C0-3A3F83F33A47}" dt="2021-01-21T13:59:11.705" v="233" actId="122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Xiomara González" userId="2d7982312f1cb22c" providerId="LiveId" clId="{7408F71C-D40F-45B5-A2C0-3A3F83F33A47}" dt="2021-01-21T01:33:57.293" v="162"/>
          <ac:spMkLst>
            <pc:docMk/>
            <pc:sldMk cId="4165873177" sldId="270"/>
            <ac:spMk id="6" creationId="{C2E13312-A073-423F-B175-0F35B00650B4}"/>
          </ac:spMkLst>
        </pc:spChg>
        <pc:graphicFrameChg chg="add mod modGraphic">
          <ac:chgData name="Xiomara González" userId="2d7982312f1cb22c" providerId="LiveId" clId="{7408F71C-D40F-45B5-A2C0-3A3F83F33A47}" dt="2021-01-21T01:37:08.356" v="210"/>
          <ac:graphicFrameMkLst>
            <pc:docMk/>
            <pc:sldMk cId="4165873177" sldId="270"/>
            <ac:graphicFrameMk id="7" creationId="{2F246DAD-5B8E-4518-8FE9-EDF9C499519D}"/>
          </ac:graphicFrameMkLst>
        </pc:graphicFrameChg>
        <pc:graphicFrameChg chg="del">
          <ac:chgData name="Xiomara González" userId="2d7982312f1cb22c" providerId="LiveId" clId="{7408F71C-D40F-45B5-A2C0-3A3F83F33A47}" dt="2021-01-21T01:32:41.050" v="150" actId="478"/>
          <ac:graphicFrameMkLst>
            <pc:docMk/>
            <pc:sldMk cId="4165873177" sldId="270"/>
            <ac:graphicFrameMk id="11" creationId="{C0F36388-A970-4B28-A933-55B79E6987C7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8:42.619" v="228" actId="108"/>
        <pc:sldMkLst>
          <pc:docMk/>
          <pc:sldMk cId="3314279856" sldId="271"/>
        </pc:sldMkLst>
        <pc:spChg chg="mod">
          <ac:chgData name="Xiomara González" userId="2d7982312f1cb22c" providerId="LiveId" clId="{7408F71C-D40F-45B5-A2C0-3A3F83F33A47}" dt="2021-01-21T01:26:27.137" v="73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Xiomara González" userId="2d7982312f1cb22c" providerId="LiveId" clId="{7408F71C-D40F-45B5-A2C0-3A3F83F33A47}" dt="2021-01-21T01:32:30.017" v="149" actId="20577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Xiomara González" userId="2d7982312f1cb22c" providerId="LiveId" clId="{7408F71C-D40F-45B5-A2C0-3A3F83F33A47}" dt="2021-01-21T01:27:42.772" v="75"/>
          <ac:spMkLst>
            <pc:docMk/>
            <pc:sldMk cId="3314279856" sldId="271"/>
            <ac:spMk id="7" creationId="{FDC8E081-35BE-4931-9FCF-174B3CA01DD3}"/>
          </ac:spMkLst>
        </pc:spChg>
        <pc:spChg chg="mod">
          <ac:chgData name="Xiomara González" userId="2d7982312f1cb22c" providerId="LiveId" clId="{7408F71C-D40F-45B5-A2C0-3A3F83F33A47}" dt="2021-01-21T13:58:42.619" v="228" actId="108"/>
          <ac:spMkLst>
            <pc:docMk/>
            <pc:sldMk cId="3314279856" sldId="271"/>
            <ac:spMk id="9" creationId="{207020F9-3B3C-4034-AA6E-2732B6F76369}"/>
          </ac:spMkLst>
        </pc:spChg>
        <pc:graphicFrameChg chg="add mod modGraphic">
          <ac:chgData name="Xiomara González" userId="2d7982312f1cb22c" providerId="LiveId" clId="{7408F71C-D40F-45B5-A2C0-3A3F83F33A47}" dt="2021-01-21T13:58:38.627" v="227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del">
          <ac:chgData name="Xiomara González" userId="2d7982312f1cb22c" providerId="LiveId" clId="{7408F71C-D40F-45B5-A2C0-3A3F83F33A47}" dt="2021-01-21T01:26:06.484" v="56" actId="478"/>
          <ac:graphicFrameMkLst>
            <pc:docMk/>
            <pc:sldMk cId="3314279856" sldId="271"/>
            <ac:graphicFrameMk id="10" creationId="{7E732920-4A54-4089-9840-00AD77EC2CA8}"/>
          </ac:graphicFrameMkLst>
        </pc:graphicFrameChg>
      </pc:sldChg>
      <pc:sldChg chg="modSp ord">
        <pc:chgData name="Xiomara González" userId="2d7982312f1cb22c" providerId="LiveId" clId="{7408F71C-D40F-45B5-A2C0-3A3F83F33A47}" dt="2021-01-21T13:57:51.361" v="220" actId="313"/>
        <pc:sldMkLst>
          <pc:docMk/>
          <pc:sldMk cId="1020028651" sldId="272"/>
        </pc:sldMkLst>
        <pc:spChg chg="mod">
          <ac:chgData name="Xiomara González" userId="2d7982312f1cb22c" providerId="LiveId" clId="{7408F71C-D40F-45B5-A2C0-3A3F83F33A47}" dt="2021-01-21T13:57:51.361" v="220" actId="313"/>
          <ac:spMkLst>
            <pc:docMk/>
            <pc:sldMk cId="1020028651" sldId="272"/>
            <ac:spMk id="5" creationId="{AF4438A4-0277-4ECC-AA7A-0894A736EF3D}"/>
          </ac:spMkLst>
        </pc:spChg>
        <pc:spChg chg="mod">
          <ac:chgData name="Xiomara González" userId="2d7982312f1cb22c" providerId="LiveId" clId="{7408F71C-D40F-45B5-A2C0-3A3F83F33A47}" dt="2021-01-21T13:57:45.638" v="219" actId="20577"/>
          <ac:spMkLst>
            <pc:docMk/>
            <pc:sldMk cId="1020028651" sldId="272"/>
            <ac:spMk id="9" creationId="{207020F9-3B3C-4034-AA6E-2732B6F76369}"/>
          </ac:spMkLst>
        </pc:spChg>
      </pc:sldChg>
    </pc:docChg>
  </pc:docChgLst>
  <pc:docChgLst>
    <pc:chgData name="Jackie Sughey Alvarado de Barrera" userId="ca3f6634-53be-42c4-9425-808eacd600f6" providerId="ADAL" clId="{A9948092-12F9-4B04-A3B2-F5A9E011BC8E}"/>
    <pc:docChg chg="custSel addSld modSld">
      <pc:chgData name="Jackie Sughey Alvarado de Barrera" userId="ca3f6634-53be-42c4-9425-808eacd600f6" providerId="ADAL" clId="{A9948092-12F9-4B04-A3B2-F5A9E011BC8E}" dt="2021-01-22T17:38:31.613" v="1192" actId="20577"/>
      <pc:docMkLst>
        <pc:docMk/>
      </pc:docMkLst>
      <pc:sldChg chg="modSp mod">
        <pc:chgData name="Jackie Sughey Alvarado de Barrera" userId="ca3f6634-53be-42c4-9425-808eacd600f6" providerId="ADAL" clId="{A9948092-12F9-4B04-A3B2-F5A9E011BC8E}" dt="2021-01-22T14:20:24.904" v="690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9948092-12F9-4B04-A3B2-F5A9E011BC8E}" dt="2021-01-22T14:20:18.962" v="688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9948092-12F9-4B04-A3B2-F5A9E011BC8E}" dt="2021-01-22T14:20:24.904" v="690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5:08:33.063" v="733" actId="14100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9948092-12F9-4B04-A3B2-F5A9E011BC8E}" dt="2021-01-22T14:16:27.681" v="635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9948092-12F9-4B04-A3B2-F5A9E011BC8E}" dt="2021-01-22T14:14:30.760" v="625" actId="207"/>
          <ac:spMkLst>
            <pc:docMk/>
            <pc:sldMk cId="960921223" sldId="258"/>
            <ac:spMk id="6" creationId="{2FBBE33D-4414-443D-89B3-1F47DFF7D6D5}"/>
          </ac:spMkLst>
        </pc:spChg>
        <pc:spChg chg="add del mod">
          <ac:chgData name="Jackie Sughey Alvarado de Barrera" userId="ca3f6634-53be-42c4-9425-808eacd600f6" providerId="ADAL" clId="{A9948092-12F9-4B04-A3B2-F5A9E011BC8E}" dt="2021-01-22T14:03:49.797" v="598" actId="478"/>
          <ac:spMkLst>
            <pc:docMk/>
            <pc:sldMk cId="960921223" sldId="258"/>
            <ac:spMk id="18" creationId="{93EBBF6B-06F2-4638-A047-73BB6CA8576F}"/>
          </ac:spMkLst>
        </pc:spChg>
        <pc:spChg chg="mod">
          <ac:chgData name="Jackie Sughey Alvarado de Barrera" userId="ca3f6634-53be-42c4-9425-808eacd600f6" providerId="ADAL" clId="{A9948092-12F9-4B04-A3B2-F5A9E011BC8E}" dt="2021-01-22T14:19:48.944" v="685" actId="1076"/>
          <ac:spMkLst>
            <pc:docMk/>
            <pc:sldMk cId="960921223" sldId="258"/>
            <ac:spMk id="21" creationId="{E77F5BFA-490A-41EC-86FA-C3B82C92BBA6}"/>
          </ac:spMkLst>
        </pc:spChg>
        <pc:graphicFrameChg chg="del modGraphic">
          <ac:chgData name="Jackie Sughey Alvarado de Barrera" userId="ca3f6634-53be-42c4-9425-808eacd600f6" providerId="ADAL" clId="{A9948092-12F9-4B04-A3B2-F5A9E011BC8E}" dt="2021-01-22T14:03:47.285" v="597" actId="478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add mod modGraphic">
          <ac:chgData name="Jackie Sughey Alvarado de Barrera" userId="ca3f6634-53be-42c4-9425-808eacd600f6" providerId="ADAL" clId="{A9948092-12F9-4B04-A3B2-F5A9E011BC8E}" dt="2021-01-22T15:08:33.063" v="733" actId="14100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delSp modSp mod">
        <pc:chgData name="Jackie Sughey Alvarado de Barrera" userId="ca3f6634-53be-42c4-9425-808eacd600f6" providerId="ADAL" clId="{A9948092-12F9-4B04-A3B2-F5A9E011BC8E}" dt="2021-01-22T15:15:08.157" v="794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9948092-12F9-4B04-A3B2-F5A9E011BC8E}" dt="2021-01-22T14:21:50.153" v="701" actId="404"/>
          <ac:spMkLst>
            <pc:docMk/>
            <pc:sldMk cId="1023528449" sldId="265"/>
            <ac:spMk id="2" creationId="{5858E495-1582-4E8D-AF93-43EE8A94117B}"/>
          </ac:spMkLst>
        </pc:spChg>
        <pc:spChg chg="del mod">
          <ac:chgData name="Jackie Sughey Alvarado de Barrera" userId="ca3f6634-53be-42c4-9425-808eacd600f6" providerId="ADAL" clId="{A9948092-12F9-4B04-A3B2-F5A9E011BC8E}" dt="2021-01-22T13:49:55.688" v="545" actId="478"/>
          <ac:spMkLst>
            <pc:docMk/>
            <pc:sldMk cId="1023528449" sldId="265"/>
            <ac:spMk id="3" creationId="{7F045BF0-084F-42D9-BE78-3A57FAC3985D}"/>
          </ac:spMkLst>
        </pc:spChg>
        <pc:spChg chg="mod">
          <ac:chgData name="Jackie Sughey Alvarado de Barrera" userId="ca3f6634-53be-42c4-9425-808eacd600f6" providerId="ADAL" clId="{A9948092-12F9-4B04-A3B2-F5A9E011BC8E}" dt="2021-01-22T15:15:08.157" v="794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7:38:31.613" v="119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9948092-12F9-4B04-A3B2-F5A9E011BC8E}" dt="2021-01-22T16:59:49.122" v="967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9948092-12F9-4B04-A3B2-F5A9E011BC8E}" dt="2021-01-22T17:34:36.979" v="1102" actId="1076"/>
          <ac:spMkLst>
            <pc:docMk/>
            <pc:sldMk cId="4266675150" sldId="268"/>
            <ac:spMk id="5" creationId="{A21F82DF-7E05-45DD-88AC-4E12A1968CAD}"/>
          </ac:spMkLst>
        </pc:spChg>
        <pc:graphicFrameChg chg="add mod">
          <ac:chgData name="Jackie Sughey Alvarado de Barrera" userId="ca3f6634-53be-42c4-9425-808eacd600f6" providerId="ADAL" clId="{A9948092-12F9-4B04-A3B2-F5A9E011BC8E}" dt="2021-01-22T17:38:31.613" v="1192" actId="20577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del">
          <ac:chgData name="Jackie Sughey Alvarado de Barrera" userId="ca3f6634-53be-42c4-9425-808eacd600f6" providerId="ADAL" clId="{A9948092-12F9-4B04-A3B2-F5A9E011BC8E}" dt="2021-01-22T16:54:16.117" v="964" actId="478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mod">
        <pc:chgData name="Jackie Sughey Alvarado de Barrera" userId="ca3f6634-53be-42c4-9425-808eacd600f6" providerId="ADAL" clId="{A9948092-12F9-4B04-A3B2-F5A9E011BC8E}" dt="2021-01-22T17:25:29.494" v="998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9948092-12F9-4B04-A3B2-F5A9E011BC8E}" dt="2021-01-22T16:17:46.429" v="913" actId="113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9948092-12F9-4B04-A3B2-F5A9E011BC8E}" dt="2021-01-22T15:30:13.462" v="860" actId="1076"/>
          <ac:spMkLst>
            <pc:docMk/>
            <pc:sldMk cId="1020028651" sldId="272"/>
            <ac:spMk id="4" creationId="{147CCFD6-2836-44FC-ACA3-61FFB36E3A3D}"/>
          </ac:spMkLst>
        </pc:spChg>
        <pc:spChg chg="del mod">
          <ac:chgData name="Jackie Sughey Alvarado de Barrera" userId="ca3f6634-53be-42c4-9425-808eacd600f6" providerId="ADAL" clId="{A9948092-12F9-4B04-A3B2-F5A9E011BC8E}" dt="2021-01-22T15:29:45.795" v="850" actId="478"/>
          <ac:spMkLst>
            <pc:docMk/>
            <pc:sldMk cId="1020028651" sldId="272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48.528" v="851" actId="478"/>
          <ac:spMkLst>
            <pc:docMk/>
            <pc:sldMk cId="1020028651" sldId="272"/>
            <ac:spMk id="7" creationId="{81CF2D1E-9417-49AE-A00D-47A5BAB93093}"/>
          </ac:spMkLst>
        </pc:spChg>
        <pc:spChg chg="del mod">
          <ac:chgData name="Jackie Sughey Alvarado de Barrera" userId="ca3f6634-53be-42c4-9425-808eacd600f6" providerId="ADAL" clId="{A9948092-12F9-4B04-A3B2-F5A9E011BC8E}" dt="2021-01-22T15:29:49.835" v="852" actId="478"/>
          <ac:spMkLst>
            <pc:docMk/>
            <pc:sldMk cId="1020028651" sldId="272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53.776" v="854" actId="478"/>
          <ac:spMkLst>
            <pc:docMk/>
            <pc:sldMk cId="1020028651" sldId="272"/>
            <ac:spMk id="11" creationId="{8DAF1211-483A-4B25-930D-DCB9A4791C0D}"/>
          </ac:spMkLst>
        </pc:spChg>
        <pc:graphicFrameChg chg="del">
          <ac:chgData name="Jackie Sughey Alvarado de Barrera" userId="ca3f6634-53be-42c4-9425-808eacd600f6" providerId="ADAL" clId="{A9948092-12F9-4B04-A3B2-F5A9E011BC8E}" dt="2021-01-22T15:29:51.747" v="853" actId="478"/>
          <ac:graphicFrameMkLst>
            <pc:docMk/>
            <pc:sldMk cId="1020028651" sldId="272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25:29.494" v="998" actId="1076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new mod">
        <pc:chgData name="Jackie Sughey Alvarado de Barrera" userId="ca3f6634-53be-42c4-9425-808eacd600f6" providerId="ADAL" clId="{A9948092-12F9-4B04-A3B2-F5A9E011BC8E}" dt="2021-01-22T15:15:19.019" v="795" actId="1076"/>
        <pc:sldMkLst>
          <pc:docMk/>
          <pc:sldMk cId="1386385487" sldId="273"/>
        </pc:sldMkLst>
        <pc:spChg chg="del">
          <ac:chgData name="Jackie Sughey Alvarado de Barrera" userId="ca3f6634-53be-42c4-9425-808eacd600f6" providerId="ADAL" clId="{A9948092-12F9-4B04-A3B2-F5A9E011BC8E}" dt="2021-01-22T15:12:28.165" v="736" actId="478"/>
          <ac:spMkLst>
            <pc:docMk/>
            <pc:sldMk cId="1386385487" sldId="273"/>
            <ac:spMk id="2" creationId="{575DDECB-0F8A-4B73-94D3-31B1C8A815CA}"/>
          </ac:spMkLst>
        </pc:spChg>
        <pc:spChg chg="del">
          <ac:chgData name="Jackie Sughey Alvarado de Barrera" userId="ca3f6634-53be-42c4-9425-808eacd600f6" providerId="ADAL" clId="{A9948092-12F9-4B04-A3B2-F5A9E011BC8E}" dt="2021-01-22T15:12:26.477" v="735" actId="478"/>
          <ac:spMkLst>
            <pc:docMk/>
            <pc:sldMk cId="1386385487" sldId="273"/>
            <ac:spMk id="3" creationId="{C1F8AD09-C8AE-4E4D-8EBA-AC7C77161FC5}"/>
          </ac:spMkLst>
        </pc:spChg>
        <pc:spChg chg="del">
          <ac:chgData name="Jackie Sughey Alvarado de Barrera" userId="ca3f6634-53be-42c4-9425-808eacd600f6" providerId="ADAL" clId="{A9948092-12F9-4B04-A3B2-F5A9E011BC8E}" dt="2021-01-22T15:12:38.325" v="739" actId="478"/>
          <ac:spMkLst>
            <pc:docMk/>
            <pc:sldMk cId="1386385487" sldId="273"/>
            <ac:spMk id="4" creationId="{02025A89-C6F8-431E-B29A-27397A8E6618}"/>
          </ac:spMkLst>
        </pc:spChg>
        <pc:spChg chg="add del mod">
          <ac:chgData name="Jackie Sughey Alvarado de Barrera" userId="ca3f6634-53be-42c4-9425-808eacd600f6" providerId="ADAL" clId="{A9948092-12F9-4B04-A3B2-F5A9E011BC8E}" dt="2021-01-22T15:13:44.516" v="744" actId="478"/>
          <ac:spMkLst>
            <pc:docMk/>
            <pc:sldMk cId="1386385487" sldId="273"/>
            <ac:spMk id="9" creationId="{A01C1FE9-D692-4772-BB70-9FC798A2E027}"/>
          </ac:spMkLst>
        </pc:spChg>
        <pc:spChg chg="add mod">
          <ac:chgData name="Jackie Sughey Alvarado de Barrera" userId="ca3f6634-53be-42c4-9425-808eacd600f6" providerId="ADAL" clId="{A9948092-12F9-4B04-A3B2-F5A9E011BC8E}" dt="2021-01-22T15:14:14.860" v="757" actId="2711"/>
          <ac:spMkLst>
            <pc:docMk/>
            <pc:sldMk cId="1386385487" sldId="273"/>
            <ac:spMk id="10" creationId="{9A04DDBD-2404-49F4-9045-6B72D6D1DED8}"/>
          </ac:spMkLst>
        </pc:spChg>
        <pc:spChg chg="add mod">
          <ac:chgData name="Jackie Sughey Alvarado de Barrera" userId="ca3f6634-53be-42c4-9425-808eacd600f6" providerId="ADAL" clId="{A9948092-12F9-4B04-A3B2-F5A9E011BC8E}" dt="2021-01-22T15:15:19.019" v="795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9948092-12F9-4B04-A3B2-F5A9E011BC8E}" dt="2021-01-22T15:14:21.380" v="758" actId="1076"/>
          <ac:picMkLst>
            <pc:docMk/>
            <pc:sldMk cId="1386385487" sldId="273"/>
            <ac:picMk id="7" creationId="{0D92EA7B-D1DF-4D86-BEE8-916AE3BEE209}"/>
          </ac:picMkLst>
        </pc:picChg>
      </pc:sldChg>
      <pc:sldChg chg="add">
        <pc:chgData name="Jackie Sughey Alvarado de Barrera" userId="ca3f6634-53be-42c4-9425-808eacd600f6" providerId="ADAL" clId="{A9948092-12F9-4B04-A3B2-F5A9E011BC8E}" dt="2021-01-22T15:29:42.482" v="849" actId="2890"/>
        <pc:sldMkLst>
          <pc:docMk/>
          <pc:sldMk cId="870061227" sldId="274"/>
        </pc:sldMkLst>
      </pc:sldChg>
      <pc:sldChg chg="addSp delSp modSp new mod">
        <pc:chgData name="Jackie Sughey Alvarado de Barrera" userId="ca3f6634-53be-42c4-9425-808eacd600f6" providerId="ADAL" clId="{A9948092-12F9-4B04-A3B2-F5A9E011BC8E}" dt="2021-01-22T17:38:05.462" v="1190" actId="20577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9948092-12F9-4B04-A3B2-F5A9E011BC8E}" dt="2021-01-22T16:21:30.281" v="916" actId="478"/>
          <ac:spMkLst>
            <pc:docMk/>
            <pc:sldMk cId="1857926543" sldId="275"/>
            <ac:spMk id="2" creationId="{FF416A73-AE80-4D10-AD81-52A178811062}"/>
          </ac:spMkLst>
        </pc:spChg>
        <pc:spChg chg="del">
          <ac:chgData name="Jackie Sughey Alvarado de Barrera" userId="ca3f6634-53be-42c4-9425-808eacd600f6" providerId="ADAL" clId="{A9948092-12F9-4B04-A3B2-F5A9E011BC8E}" dt="2021-01-22T16:21:29.449" v="915" actId="478"/>
          <ac:spMkLst>
            <pc:docMk/>
            <pc:sldMk cId="1857926543" sldId="275"/>
            <ac:spMk id="3" creationId="{DF82C2E4-476D-4D7B-A22E-8925684A908A}"/>
          </ac:spMkLst>
        </pc:spChg>
        <pc:spChg chg="del">
          <ac:chgData name="Jackie Sughey Alvarado de Barrera" userId="ca3f6634-53be-42c4-9425-808eacd600f6" providerId="ADAL" clId="{A9948092-12F9-4B04-A3B2-F5A9E011BC8E}" dt="2021-01-22T16:21:31.473" v="917" actId="478"/>
          <ac:spMkLst>
            <pc:docMk/>
            <pc:sldMk cId="1857926543" sldId="275"/>
            <ac:spMk id="4" creationId="{6142E41A-BD02-4AFD-B104-CDF3E6DED543}"/>
          </ac:spMkLst>
        </pc:spChg>
        <pc:spChg chg="mod">
          <ac:chgData name="Jackie Sughey Alvarado de Barrera" userId="ca3f6634-53be-42c4-9425-808eacd600f6" providerId="ADAL" clId="{A9948092-12F9-4B04-A3B2-F5A9E011BC8E}" dt="2021-01-22T17:34:31.564" v="1101" actId="14100"/>
          <ac:spMkLst>
            <pc:docMk/>
            <pc:sldMk cId="1857926543" sldId="275"/>
            <ac:spMk id="5" creationId="{33572E64-8C16-492E-9D25-BE84AA954D72}"/>
          </ac:spMkLst>
        </pc:spChg>
        <pc:spChg chg="add mod">
          <ac:chgData name="Jackie Sughey Alvarado de Barrera" userId="ca3f6634-53be-42c4-9425-808eacd600f6" providerId="ADAL" clId="{A9948092-12F9-4B04-A3B2-F5A9E011BC8E}" dt="2021-01-22T17:32:00.929" v="1053" actId="1076"/>
          <ac:spMkLst>
            <pc:docMk/>
            <pc:sldMk cId="1857926543" sldId="275"/>
            <ac:spMk id="9" creationId="{8DEA344A-D96F-4E16-8959-D1A8694D5237}"/>
          </ac:spMkLst>
        </pc:spChg>
        <pc:spChg chg="add mod">
          <ac:chgData name="Jackie Sughey Alvarado de Barrera" userId="ca3f6634-53be-42c4-9425-808eacd600f6" providerId="ADAL" clId="{A9948092-12F9-4B04-A3B2-F5A9E011BC8E}" dt="2021-01-22T17:32:22.081" v="1055" actId="1076"/>
          <ac:spMkLst>
            <pc:docMk/>
            <pc:sldMk cId="1857926543" sldId="275"/>
            <ac:spMk id="10" creationId="{404E05A6-B53E-467B-822E-A17C51644A2F}"/>
          </ac:spMkLst>
        </pc:spChg>
        <pc:spChg chg="add mod">
          <ac:chgData name="Jackie Sughey Alvarado de Barrera" userId="ca3f6634-53be-42c4-9425-808eacd600f6" providerId="ADAL" clId="{A9948092-12F9-4B04-A3B2-F5A9E011BC8E}" dt="2021-01-22T17:33:34.674" v="1073" actId="1076"/>
          <ac:spMkLst>
            <pc:docMk/>
            <pc:sldMk cId="1857926543" sldId="275"/>
            <ac:spMk id="11" creationId="{A213B798-9C23-4E77-898F-4FC3E443B8F3}"/>
          </ac:spMkLst>
        </pc:spChg>
        <pc:spChg chg="add mod">
          <ac:chgData name="Jackie Sughey Alvarado de Barrera" userId="ca3f6634-53be-42c4-9425-808eacd600f6" providerId="ADAL" clId="{A9948092-12F9-4B04-A3B2-F5A9E011BC8E}" dt="2021-01-22T17:33:31.018" v="1072" actId="1076"/>
          <ac:spMkLst>
            <pc:docMk/>
            <pc:sldMk cId="1857926543" sldId="275"/>
            <ac:spMk id="12" creationId="{C4F190F3-7CCA-4A4A-8EC2-116128125759}"/>
          </ac:spMkLst>
        </pc:spChg>
        <pc:graphicFrameChg chg="add del mod">
          <ac:chgData name="Jackie Sughey Alvarado de Barrera" userId="ca3f6634-53be-42c4-9425-808eacd600f6" providerId="ADAL" clId="{A9948092-12F9-4B04-A3B2-F5A9E011BC8E}" dt="2021-01-22T17:30:20.750" v="1030" actId="478"/>
          <ac:graphicFrameMkLst>
            <pc:docMk/>
            <pc:sldMk cId="1857926543" sldId="275"/>
            <ac:graphicFrameMk id="7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38:05.462" v="1190" actId="20577"/>
          <ac:graphicFrameMkLst>
            <pc:docMk/>
            <pc:sldMk cId="1857926543" sldId="275"/>
            <ac:graphicFrameMk id="8" creationId="{485E0DEC-FC97-4AD8-B151-978B0A22E879}"/>
          </ac:graphicFrameMkLst>
        </pc:graphicFrameChg>
      </pc:sldChg>
    </pc:docChg>
  </pc:docChgLst>
  <pc:docChgLst>
    <pc:chgData name="Jackie Sughey Alvarado de Barrera" userId="ca3f6634-53be-42c4-9425-808eacd600f6" providerId="ADAL" clId="{A2E6C7A7-EB6F-4EA5-82A1-4E6778A5E711}"/>
    <pc:docChg chg="undo custSel addSld delSld modSld">
      <pc:chgData name="Jackie Sughey Alvarado de Barrera" userId="ca3f6634-53be-42c4-9425-808eacd600f6" providerId="ADAL" clId="{A2E6C7A7-EB6F-4EA5-82A1-4E6778A5E711}" dt="2021-04-19T20:01:58.524" v="228" actId="1076"/>
      <pc:docMkLst>
        <pc:docMk/>
      </pc:docMkLst>
      <pc:sldChg chg="modSp mod">
        <pc:chgData name="Jackie Sughey Alvarado de Barrera" userId="ca3f6634-53be-42c4-9425-808eacd600f6" providerId="ADAL" clId="{A2E6C7A7-EB6F-4EA5-82A1-4E6778A5E711}" dt="2021-04-19T12:38:27.798" v="58" actId="6549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2E6C7A7-EB6F-4EA5-82A1-4E6778A5E711}" dt="2021-04-19T12:38:27.798" v="58" actId="6549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2E6C7A7-EB6F-4EA5-82A1-4E6778A5E711}" dt="2021-04-19T12:39:45.382" v="83" actId="14734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2E6C7A7-EB6F-4EA5-82A1-4E6778A5E711}" dt="2021-04-19T12:38:46.986" v="68" actId="20577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A2E6C7A7-EB6F-4EA5-82A1-4E6778A5E711}" dt="2021-04-19T12:39:45.382" v="83" actId="14734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38:52.116" v="69" actId="47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2:32.784" v="163" actId="1392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2E6C7A7-EB6F-4EA5-82A1-4E6778A5E711}" dt="2021-04-19T19:52:27.449" v="162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2:32.784" v="163" actId="13926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2:23.203" v="160" actId="1076"/>
          <ac:graphicFrameMkLst>
            <pc:docMk/>
            <pc:sldMk cId="761143966" sldId="261"/>
            <ac:graphicFrameMk id="7" creationId="{A605119B-C252-4F90-B353-2EBBBBA6B429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2:19.617" v="157" actId="478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3:10.510" v="178" actId="1392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2E6C7A7-EB6F-4EA5-82A1-4E6778A5E711}" dt="2021-04-19T19:53:05.403" v="177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3:10.510" v="178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3:02.522" v="173" actId="20577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2:38:40.982" v="66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2E6C7A7-EB6F-4EA5-82A1-4E6778A5E711}" dt="2021-04-19T12:38:40.982" v="66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 del">
        <pc:chgData name="Jackie Sughey Alvarado de Barrera" userId="ca3f6634-53be-42c4-9425-808eacd600f6" providerId="ADAL" clId="{A2E6C7A7-EB6F-4EA5-82A1-4E6778A5E711}" dt="2021-04-19T19:56:00.787" v="213" actId="2696"/>
        <pc:sldMkLst>
          <pc:docMk/>
          <pc:sldMk cId="3941414915" sldId="267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1:53.936" v="15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2E6C7A7-EB6F-4EA5-82A1-4E6778A5E711}" dt="2021-04-19T19:51:49.059" v="155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2E6C7A7-EB6F-4EA5-82A1-4E6778A5E711}" dt="2021-04-19T19:51:53.936" v="156" actId="1392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1:45.883" v="151" actId="1076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1:40.626" v="148" actId="478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4:25.108" v="193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2E6C7A7-EB6F-4EA5-82A1-4E6778A5E711}" dt="2021-04-19T19:54:22.129" v="192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4:25.108" v="193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4:19.538" v="190" actId="1076"/>
          <ac:graphicFrameMkLst>
            <pc:docMk/>
            <pc:sldMk cId="3314279856" sldId="271"/>
            <ac:graphicFrameMk id="7" creationId="{AF942235-652E-4596-BC7B-C4D6F8ADFF3D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4:15.772" v="187" actId="478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44:08.295" v="129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2E6C7A7-EB6F-4EA5-82A1-4E6778A5E711}" dt="2021-04-19T19:44:08.295" v="129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2:42:25.206" v="122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44:02.177" v="126" actId="1076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42:28.329" v="123" actId="478"/>
          <ac:graphicFrameMkLst>
            <pc:docMk/>
            <pc:sldMk cId="1020028651" sldId="272"/>
            <ac:graphicFrameMk id="11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20:01:58.524" v="22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A2E6C7A7-EB6F-4EA5-82A1-4E6778A5E711}" dt="2021-04-19T20:01:58.524" v="228" actId="1076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2E6C7A7-EB6F-4EA5-82A1-4E6778A5E711}" dt="2021-04-19T20:01:17.902" v="224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2E6C7A7-EB6F-4EA5-82A1-4E6778A5E711}" dt="2021-04-19T20:01:03.502" v="216" actId="478"/>
          <ac:picMkLst>
            <pc:docMk/>
            <pc:sldMk cId="1386385487" sldId="273"/>
            <ac:picMk id="2" creationId="{18CF573A-74CC-4D27-A94F-F3C5316FC994}"/>
          </ac:picMkLst>
        </pc:picChg>
        <pc:picChg chg="add mod">
          <ac:chgData name="Jackie Sughey Alvarado de Barrera" userId="ca3f6634-53be-42c4-9425-808eacd600f6" providerId="ADAL" clId="{A2E6C7A7-EB6F-4EA5-82A1-4E6778A5E711}" dt="2021-04-19T20:01:16.542" v="223" actId="14100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A2E6C7A7-EB6F-4EA5-82A1-4E6778A5E711}" dt="2021-04-19T19:53:46.395" v="186" actId="1076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2E6C7A7-EB6F-4EA5-82A1-4E6778A5E711}" dt="2021-04-19T19:53:30.818" v="183" actId="478"/>
          <ac:spMkLst>
            <pc:docMk/>
            <pc:sldMk cId="1857926543" sldId="275"/>
            <ac:spMk id="9" creationId="{8DEA344A-D96F-4E16-8959-D1A8694D5237}"/>
          </ac:spMkLst>
        </pc:spChg>
        <pc:spChg chg="mod">
          <ac:chgData name="Jackie Sughey Alvarado de Barrera" userId="ca3f6634-53be-42c4-9425-808eacd600f6" providerId="ADAL" clId="{A2E6C7A7-EB6F-4EA5-82A1-4E6778A5E711}" dt="2021-04-19T19:53:21.144" v="181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2E6C7A7-EB6F-4EA5-82A1-4E6778A5E711}" dt="2021-04-19T19:53:25.886" v="182" actId="13926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3:46.395" v="186" actId="1076"/>
          <ac:graphicFrameMkLst>
            <pc:docMk/>
            <pc:sldMk cId="1857926543" sldId="275"/>
            <ac:graphicFrameMk id="8" creationId="{24D13D94-77AC-43E4-BE0F-9838AA641AE2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3:16.180" v="179" actId="478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2:42:18.413" v="121" actId="1076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2E6C7A7-EB6F-4EA5-82A1-4E6778A5E711}" dt="2021-04-19T12:42:04.611" v="11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2E6C7A7-EB6F-4EA5-82A1-4E6778A5E711}" dt="2021-04-19T12:41:44.220" v="114" actId="1076"/>
          <ac:spMkLst>
            <pc:docMk/>
            <pc:sldMk cId="268318703" sldId="277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A2E6C7A7-EB6F-4EA5-82A1-4E6778A5E711}" dt="2021-04-19T12:39:55.325" v="86" actId="478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add mod modGraphic">
          <ac:chgData name="Jackie Sughey Alvarado de Barrera" userId="ca3f6634-53be-42c4-9425-808eacd600f6" providerId="ADAL" clId="{A2E6C7A7-EB6F-4EA5-82A1-4E6778A5E711}" dt="2021-04-19T12:42:18.413" v="121" actId="1076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1:20.924" v="147" actId="1392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2E6C7A7-EB6F-4EA5-82A1-4E6778A5E711}" dt="2021-04-19T19:51:20.924" v="147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1:11.084" v="146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5:21.788" v="207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2E6C7A7-EB6F-4EA5-82A1-4E6778A5E711}" dt="2021-04-19T19:55:18.737" v="206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2E6C7A7-EB6F-4EA5-82A1-4E6778A5E711}" dt="2021-04-19T19:55:21.788" v="207" actId="1392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5:16.560" v="204" actId="1076"/>
          <ac:graphicFrameMkLst>
            <pc:docMk/>
            <pc:sldMk cId="3982745017" sldId="280"/>
            <ac:graphicFrameMk id="7" creationId="{F5CA54A2-1260-46BE-BD78-8D7D3074A3D4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5:12.990" v="201" actId="478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0:24.160" v="133" actId="1392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2E6C7A7-EB6F-4EA5-82A1-4E6778A5E711}" dt="2021-04-19T19:50:20.811" v="13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0:24.160" v="133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A2E6C7A7-EB6F-4EA5-82A1-4E6778A5E711}" dt="2021-04-19T19:44:51.066" v="130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del">
        <pc:chgData name="Jackie Sughey Alvarado de Barrera" userId="ca3f6634-53be-42c4-9425-808eacd600f6" providerId="ADAL" clId="{A2E6C7A7-EB6F-4EA5-82A1-4E6778A5E711}" dt="2021-04-19T19:58:43.814" v="215" actId="47"/>
        <pc:sldMkLst>
          <pc:docMk/>
          <pc:sldMk cId="3286065129" sldId="282"/>
        </pc:sldMkLst>
      </pc:sldChg>
      <pc:sldChg chg="del">
        <pc:chgData name="Jackie Sughey Alvarado de Barrera" userId="ca3f6634-53be-42c4-9425-808eacd600f6" providerId="ADAL" clId="{A2E6C7A7-EB6F-4EA5-82A1-4E6778A5E711}" dt="2021-04-19T19:58:42.728" v="214" actId="47"/>
        <pc:sldMkLst>
          <pc:docMk/>
          <pc:sldMk cId="2880674160" sldId="283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4:53.205" v="200" actId="13926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2E6C7A7-EB6F-4EA5-82A1-4E6778A5E711}" dt="2021-04-19T19:54:49.937" v="19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2E6C7A7-EB6F-4EA5-82A1-4E6778A5E711}" dt="2021-04-19T19:54:53.205" v="200" actId="1392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A2E6C7A7-EB6F-4EA5-82A1-4E6778A5E711}" dt="2021-04-19T19:54:31.852" v="194" actId="478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add mod">
          <ac:chgData name="Jackie Sughey Alvarado de Barrera" userId="ca3f6634-53be-42c4-9425-808eacd600f6" providerId="ADAL" clId="{A2E6C7A7-EB6F-4EA5-82A1-4E6778A5E711}" dt="2021-04-19T19:54:45.034" v="197" actId="1076"/>
          <ac:graphicFrameMkLst>
            <pc:docMk/>
            <pc:sldMk cId="1145573281" sldId="286"/>
            <ac:graphicFrameMk id="11" creationId="{C4AAEADE-A66D-43F0-BF25-F16B9346631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5:44.272" v="211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2E6C7A7-EB6F-4EA5-82A1-4E6778A5E711}" dt="2021-04-19T19:55:44.272" v="211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5:41.932" v="209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">
          <ac:chgData name="Jackie Sughey Alvarado de Barrera" userId="ca3f6634-53be-42c4-9425-808eacd600f6" providerId="ADAL" clId="{A2E6C7A7-EB6F-4EA5-82A1-4E6778A5E711}" dt="2021-04-19T19:55:37.810" v="2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3B2187D6-1991-401F-AB5E-A692B109FD94}"/>
    <pc:docChg chg="custSel modSld">
      <pc:chgData name="Jackie Sughey Alvarado de Barrera" userId="ca3f6634-53be-42c4-9425-808eacd600f6" providerId="ADAL" clId="{3B2187D6-1991-401F-AB5E-A692B109FD94}" dt="2021-04-19T20:16:21.555" v="50" actId="1076"/>
      <pc:docMkLst>
        <pc:docMk/>
      </pc:docMkLst>
      <pc:sldChg chg="modSp mod">
        <pc:chgData name="Jackie Sughey Alvarado de Barrera" userId="ca3f6634-53be-42c4-9425-808eacd600f6" providerId="ADAL" clId="{3B2187D6-1991-401F-AB5E-A692B109FD94}" dt="2021-04-19T20:03:14.552" v="3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3B2187D6-1991-401F-AB5E-A692B109FD94}" dt="2021-04-19T20:03:14.552" v="3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04:00.620" v="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B2187D6-1991-401F-AB5E-A692B109FD94}" dt="2021-04-19T20:03:46.624" v="6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00.620" v="7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10:47.217" v="38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3B2187D6-1991-401F-AB5E-A692B109FD94}" dt="2021-04-19T20:10:47.217" v="38" actId="20577"/>
          <ac:spMkLst>
            <pc:docMk/>
            <pc:sldMk cId="761143966" sldId="261"/>
            <ac:spMk id="4" creationId="{147CCFD6-2836-44FC-ACA3-61FFB36E3A3D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12:00.545" v="40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3B2187D6-1991-401F-AB5E-A692B109FD94}" dt="2021-04-19T20:12:00.545" v="40" actId="20577"/>
          <ac:spMkLst>
            <pc:docMk/>
            <pc:sldMk cId="3625828178" sldId="262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1:56.702" v="39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3:40.339" v="5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3B2187D6-1991-401F-AB5E-A692B109FD94}" dt="2021-04-19T20:03:40.339" v="5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3B2187D6-1991-401F-AB5E-A692B109FD94}" dt="2021-04-19T20:08:50.419" v="3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3B2187D6-1991-401F-AB5E-A692B109FD94}" dt="2021-04-19T20:08:50.419" v="32" actId="20577"/>
          <ac:spMkLst>
            <pc:docMk/>
            <pc:sldMk cId="4266675150" sldId="268"/>
            <ac:spMk id="2" creationId="{3D6D899F-537A-44E2-A4A7-CA5617C9825F}"/>
          </ac:spMkLst>
        </pc:spChg>
        <pc:grpChg chg="add mod">
          <ac:chgData name="Jackie Sughey Alvarado de Barrera" userId="ca3f6634-53be-42c4-9425-808eacd600f6" providerId="ADAL" clId="{3B2187D6-1991-401F-AB5E-A692B109FD94}" dt="2021-04-19T20:08:47.877" v="31" actId="1076"/>
          <ac:grpSpMkLst>
            <pc:docMk/>
            <pc:sldMk cId="4266675150" sldId="268"/>
            <ac:grpSpMk id="11" creationId="{ED330E43-4B1B-455F-86B0-04D89A121D3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24.778" v="11" actId="478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8:47.877" v="31" actId="1076"/>
          <ac:graphicFrameMkLst>
            <pc:docMk/>
            <pc:sldMk cId="4266675150" sldId="268"/>
            <ac:graphicFrameMk id="12" creationId="{AE0CCB09-46F6-48DF-A985-38EC3EC78201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08:47.877" v="31" actId="1076"/>
          <ac:picMkLst>
            <pc:docMk/>
            <pc:sldMk cId="4266675150" sldId="268"/>
            <ac:picMk id="13" creationId="{65D8CA5B-9549-4DED-9B7B-D9263E69DB47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6:47.539" v="17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3B2187D6-1991-401F-AB5E-A692B109FD94}" dt="2021-04-19T20:06:47.539" v="17" actId="20577"/>
          <ac:spMkLst>
            <pc:docMk/>
            <pc:sldMk cId="1020028651" sldId="272"/>
            <ac:spMk id="4" creationId="{147CCFD6-2836-44FC-ACA3-61FFB36E3A3D}"/>
          </ac:spMkLst>
        </pc:spChg>
        <pc:graphicFrameChg chg="del">
          <ac:chgData name="Jackie Sughey Alvarado de Barrera" userId="ca3f6634-53be-42c4-9425-808eacd600f6" providerId="ADAL" clId="{3B2187D6-1991-401F-AB5E-A692B109FD94}" dt="2021-04-19T20:05:20.099" v="10" actId="478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6:44.776" v="16" actId="1076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6:21.555" v="50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3B2187D6-1991-401F-AB5E-A692B109FD94}" dt="2021-04-19T20:15:44.883" v="46" actId="20577"/>
          <ac:spMkLst>
            <pc:docMk/>
            <pc:sldMk cId="1386385487" sldId="273"/>
            <ac:spMk id="3" creationId="{69D3EBEB-B1E4-4890-B0FD-8A44C99759AC}"/>
          </ac:spMkLst>
        </pc:spChg>
        <pc:picChg chg="add mod">
          <ac:chgData name="Jackie Sughey Alvarado de Barrera" userId="ca3f6634-53be-42c4-9425-808eacd600f6" providerId="ADAL" clId="{3B2187D6-1991-401F-AB5E-A692B109FD94}" dt="2021-04-19T20:16:21.555" v="50" actId="1076"/>
          <ac:picMkLst>
            <pc:docMk/>
            <pc:sldMk cId="1386385487" sldId="273"/>
            <ac:picMk id="4" creationId="{9383C8C4-9183-4277-A45F-A5224BF1A56E}"/>
          </ac:picMkLst>
        </pc:picChg>
        <pc:picChg chg="del">
          <ac:chgData name="Jackie Sughey Alvarado de Barrera" userId="ca3f6634-53be-42c4-9425-808eacd600f6" providerId="ADAL" clId="{3B2187D6-1991-401F-AB5E-A692B109FD94}" dt="2021-04-19T20:15:47.019" v="47" actId="478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9:44.516" v="37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3B2187D6-1991-401F-AB5E-A692B109FD94}" dt="2021-04-19T20:09:44.516" v="37" actId="20577"/>
          <ac:spMkLst>
            <pc:docMk/>
            <pc:sldMk cId="1857926543" sldId="275"/>
            <ac:spMk id="14" creationId="{590245F2-5213-4A48-8378-45A7C0EFCE40}"/>
          </ac:spMkLst>
        </pc:spChg>
        <pc:graphicFrameChg chg="add mod">
          <ac:chgData name="Jackie Sughey Alvarado de Barrera" userId="ca3f6634-53be-42c4-9425-808eacd600f6" providerId="ADAL" clId="{3B2187D6-1991-401F-AB5E-A692B109FD94}" dt="2021-04-19T20:09:42.312" v="36" actId="1076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del">
          <ac:chgData name="Jackie Sughey Alvarado de Barrera" userId="ca3f6634-53be-42c4-9425-808eacd600f6" providerId="ADAL" clId="{3B2187D6-1991-401F-AB5E-A692B109FD94}" dt="2021-04-19T20:05:28.522" v="12" actId="478"/>
          <ac:graphicFrameMkLst>
            <pc:docMk/>
            <pc:sldMk cId="1857926543" sldId="275"/>
            <ac:graphicFrameMk id="8" creationId="{24D13D94-77AC-43E4-BE0F-9838AA641AE2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4:19.833" v="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3B2187D6-1991-401F-AB5E-A692B109FD94}" dt="2021-04-19T20:04:19.833" v="9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16.509" v="8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8:05.960" v="2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3B2187D6-1991-401F-AB5E-A692B109FD94}" dt="2021-04-19T20:07:56.878" v="22" actId="20577"/>
          <ac:spMkLst>
            <pc:docMk/>
            <pc:sldMk cId="2798886498" sldId="278"/>
            <ac:spMk id="2" creationId="{6591E2CA-5D15-4765-B22C-6B87B2A95D07}"/>
          </ac:spMkLst>
        </pc:spChg>
        <pc:graphicFrameChg chg="mod modGraphic">
          <ac:chgData name="Jackie Sughey Alvarado de Barrera" userId="ca3f6634-53be-42c4-9425-808eacd600f6" providerId="ADAL" clId="{3B2187D6-1991-401F-AB5E-A692B109FD94}" dt="2021-04-19T20:08:05.960" v="28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7:31.138" v="19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3B2187D6-1991-401F-AB5E-A692B109FD94}" dt="2021-04-19T20:07:31.138" v="19" actId="20577"/>
          <ac:spMkLst>
            <pc:docMk/>
            <pc:sldMk cId="1292999920" sldId="281"/>
            <ac:spMk id="4" creationId="{147CCFD6-2836-44FC-ACA3-61FFB36E3A3D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7:27.816" v="1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3:48.437" v="42" actId="1076"/>
        <pc:sldMkLst>
          <pc:docMk/>
          <pc:sldMk cId="1145573281" sldId="286"/>
        </pc:sldMkLst>
        <pc:grpChg chg="add mod">
          <ac:chgData name="Jackie Sughey Alvarado de Barrera" userId="ca3f6634-53be-42c4-9425-808eacd600f6" providerId="ADAL" clId="{3B2187D6-1991-401F-AB5E-A692B109FD94}" dt="2021-04-19T20:13:48.437" v="42" actId="1076"/>
          <ac:grpSpMkLst>
            <pc:docMk/>
            <pc:sldMk cId="1145573281" sldId="286"/>
            <ac:grpSpMk id="9" creationId="{586CE2C6-BB76-4ACE-8427-B9E7CD54AC2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31.893" v="13" actId="478"/>
          <ac:graphicFrameMkLst>
            <pc:docMk/>
            <pc:sldMk cId="1145573281" sldId="286"/>
            <ac:graphicFrameMk id="11" creationId="{C4AAEADE-A66D-43F0-BF25-F16B93466313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13:48.437" v="42" actId="1076"/>
          <ac:graphicFrameMkLst>
            <pc:docMk/>
            <pc:sldMk cId="1145573281" sldId="286"/>
            <ac:graphicFrameMk id="12" creationId="{72BDA186-B90E-4377-A4A2-008107B114FE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13:48.437" v="42" actId="1076"/>
          <ac:picMkLst>
            <pc:docMk/>
            <pc:sldMk cId="1145573281" sldId="286"/>
            <ac:picMk id="13" creationId="{18420349-6DE3-4F25-9075-4F0927CC2605}"/>
          </ac:picMkLst>
        </pc:picChg>
      </pc:sldChg>
      <pc:sldChg chg="modSp mod">
        <pc:chgData name="Jackie Sughey Alvarado de Barrera" userId="ca3f6634-53be-42c4-9425-808eacd600f6" providerId="ADAL" clId="{3B2187D6-1991-401F-AB5E-A692B109FD94}" dt="2021-04-19T20:14:32.791" v="44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3B2187D6-1991-401F-AB5E-A692B109FD94}" dt="2021-04-19T20:14:32.791" v="44" actId="20577"/>
          <ac:spMkLst>
            <pc:docMk/>
            <pc:sldMk cId="2463530447" sldId="288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4:26.339" v="43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B38CCA16-9180-48C0-97AD-A348DAFEF220}"/>
    <pc:docChg chg="modSld">
      <pc:chgData name="Jackie Sughey Alvarado de Barrera" userId="ca3f6634-53be-42c4-9425-808eacd600f6" providerId="ADAL" clId="{B38CCA16-9180-48C0-97AD-A348DAFEF220}" dt="2022-11-03T15:10:05.882" v="525" actId="13926"/>
      <pc:docMkLst>
        <pc:docMk/>
      </pc:docMkLst>
      <pc:sldChg chg="modSp mod">
        <pc:chgData name="Jackie Sughey Alvarado de Barrera" userId="ca3f6634-53be-42c4-9425-808eacd600f6" providerId="ADAL" clId="{B38CCA16-9180-48C0-97AD-A348DAFEF220}" dt="2022-11-01T15:52:28.001" v="149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B38CCA16-9180-48C0-97AD-A348DAFEF220}" dt="2022-11-01T15:52:28.001" v="149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44:04.654" v="221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B38CCA16-9180-48C0-97AD-A348DAFEF220}" dt="2022-11-03T14:43:11.762" v="196" actId="13926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B38CCA16-9180-48C0-97AD-A348DAFEF220}" dt="2022-11-03T14:43:24.783" v="202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B38CCA16-9180-48C0-97AD-A348DAFEF220}" dt="2022-11-03T14:43:35.752" v="205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B38CCA16-9180-48C0-97AD-A348DAFEF220}" dt="2022-11-03T14:44:04.654" v="221" actId="13926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56:36.504" v="377" actId="2166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B38CCA16-9180-48C0-97AD-A348DAFEF220}" dt="2022-11-01T15:48:55.245" v="75" actId="20577"/>
          <ac:spMkLst>
            <pc:docMk/>
            <pc:sldMk cId="1006392756" sldId="289"/>
            <ac:spMk id="3" creationId="{664B8046-89A8-4C27-A447-860A03915DDB}"/>
          </ac:spMkLst>
        </pc:spChg>
        <pc:spChg chg="mod">
          <ac:chgData name="Jackie Sughey Alvarado de Barrera" userId="ca3f6634-53be-42c4-9425-808eacd600f6" providerId="ADAL" clId="{B38CCA16-9180-48C0-97AD-A348DAFEF220}" dt="2022-11-01T15:49:00.681" v="76" actId="1076"/>
          <ac:spMkLst>
            <pc:docMk/>
            <pc:sldMk cId="1006392756" sldId="289"/>
            <ac:spMk id="5" creationId="{1055185D-3A87-48DE-B71E-38B0F1B347DC}"/>
          </ac:spMkLst>
        </pc:spChg>
        <pc:graphicFrameChg chg="mod modGraphic">
          <ac:chgData name="Jackie Sughey Alvarado de Barrera" userId="ca3f6634-53be-42c4-9425-808eacd600f6" providerId="ADAL" clId="{B38CCA16-9180-48C0-97AD-A348DAFEF220}" dt="2022-11-03T14:56:36.504" v="377" actId="2166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B38CCA16-9180-48C0-97AD-A348DAFEF220}" dt="2022-11-03T14:46:19.224" v="274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B38CCA16-9180-48C0-97AD-A348DAFEF220}" dt="2022-11-03T14:46:02.466" v="266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B38CCA16-9180-48C0-97AD-A348DAFEF220}" dt="2022-11-03T14:44:49.365" v="238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B38CCA16-9180-48C0-97AD-A348DAFEF220}" dt="2022-11-03T14:45:40.188" v="261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B38CCA16-9180-48C0-97AD-A348DAFEF220}" dt="2022-11-03T14:46:10.793" v="270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B38CCA16-9180-48C0-97AD-A348DAFEF220}" dt="2022-11-03T14:46:19.224" v="274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49:34.044" v="331" actId="20577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B38CCA16-9180-48C0-97AD-A348DAFEF220}" dt="2022-11-03T14:49:34.044" v="331" actId="20577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B38CCA16-9180-48C0-97AD-A348DAFEF220}" dt="2022-11-03T14:47:24.182" v="300" actId="113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55:50.177" v="370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B38CCA16-9180-48C0-97AD-A348DAFEF220}" dt="2022-11-03T14:50:26.330" v="341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B38CCA16-9180-48C0-97AD-A348DAFEF220}" dt="2022-11-03T14:55:28.019" v="359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B38CCA16-9180-48C0-97AD-A348DAFEF220}" dt="2022-11-03T14:55:50.177" v="370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00:16.528" v="415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B38CCA16-9180-48C0-97AD-A348DAFEF220}" dt="2022-11-03T14:56:04.987" v="376" actId="13926"/>
          <ac:spMkLst>
            <pc:docMk/>
            <pc:sldMk cId="3528659919" sldId="293"/>
            <ac:spMk id="14" creationId="{8E237256-30CE-422B-B459-1EB2F7378596}"/>
          </ac:spMkLst>
        </pc:spChg>
        <pc:spChg chg="mod">
          <ac:chgData name="Jackie Sughey Alvarado de Barrera" userId="ca3f6634-53be-42c4-9425-808eacd600f6" providerId="ADAL" clId="{B38CCA16-9180-48C0-97AD-A348DAFEF220}" dt="2022-11-03T14:58:34.092" v="385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B38CCA16-9180-48C0-97AD-A348DAFEF220}" dt="2022-11-03T14:58:58.611" v="392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B38CCA16-9180-48C0-97AD-A348DAFEF220}" dt="2022-11-03T14:59:53.353" v="402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B38CCA16-9180-48C0-97AD-A348DAFEF220}" dt="2022-11-03T15:00:16.528" v="415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06:57.456" v="477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B38CCA16-9180-48C0-97AD-A348DAFEF220}" dt="2022-11-03T15:02:07.950" v="433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B38CCA16-9180-48C0-97AD-A348DAFEF220}" dt="2022-11-03T15:04:27.231" v="460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B38CCA16-9180-48C0-97AD-A348DAFEF220}" dt="2022-11-03T15:03:13.407" v="453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B38CCA16-9180-48C0-97AD-A348DAFEF220}" dt="2022-11-03T15:06:13.593" v="471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B38CCA16-9180-48C0-97AD-A348DAFEF220}" dt="2022-11-03T15:06:57.456" v="477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10:05.882" v="525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B38CCA16-9180-48C0-97AD-A348DAFEF220}" dt="2022-11-03T15:07:17.811" v="484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B38CCA16-9180-48C0-97AD-A348DAFEF220}" dt="2022-11-03T15:07:47.014" v="498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B38CCA16-9180-48C0-97AD-A348DAFEF220}" dt="2022-11-03T15:07:59.348" v="507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B38CCA16-9180-48C0-97AD-A348DAFEF220}" dt="2022-11-03T15:08:09.228" v="513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B38CCA16-9180-48C0-97AD-A348DAFEF220}" dt="2022-11-03T15:10:05.882" v="525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B38CCA16-9180-48C0-97AD-A348DAFEF220}" dt="2022-11-03T15:07:34.096" v="490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5FA385C8-80E1-4289-8770-82E7B77E8543}"/>
    <pc:docChg chg="undo custSel addSld delSld modSld sldOrd">
      <pc:chgData name="Jackie Sughey Alvarado de Barrera" userId="ca3f6634-53be-42c4-9425-808eacd600f6" providerId="ADAL" clId="{5FA385C8-80E1-4289-8770-82E7B77E8543}" dt="2021-03-04T18:37:36.117" v="3738" actId="1076"/>
      <pc:docMkLst>
        <pc:docMk/>
      </pc:docMkLst>
      <pc:sldChg chg="modSp mod">
        <pc:chgData name="Jackie Sughey Alvarado de Barrera" userId="ca3f6634-53be-42c4-9425-808eacd600f6" providerId="ADAL" clId="{5FA385C8-80E1-4289-8770-82E7B77E8543}" dt="2021-03-03T19:15:10.658" v="6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5FA385C8-80E1-4289-8770-82E7B77E8543}" dt="2021-03-03T19:15:10.658" v="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5FA385C8-80E1-4289-8770-82E7B77E8543}" dt="2021-03-03T19:30:29.704" v="136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5FA385C8-80E1-4289-8770-82E7B77E8543}" dt="2021-03-03T19:30:29.704" v="136" actId="20577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18:22.952" v="16" actId="1076"/>
          <ac:spMkLst>
            <pc:docMk/>
            <pc:sldMk cId="960921223" sldId="258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5FA385C8-80E1-4289-8770-82E7B77E8543}" dt="2021-03-03T19:17:50.771" v="10" actId="478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add mod modGraphic">
          <ac:chgData name="Jackie Sughey Alvarado de Barrera" userId="ca3f6634-53be-42c4-9425-808eacd600f6" providerId="ADAL" clId="{5FA385C8-80E1-4289-8770-82E7B77E8543}" dt="2021-03-03T19:20:36.639" v="33" actId="1076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45.911" v="3684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5FA385C8-80E1-4289-8770-82E7B77E8543}" dt="2021-03-03T20:17:58.229" v="414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2:45.911" v="368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17:16.123" v="411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4:44.857" v="336" actId="478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3:19.311" v="3691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5FA385C8-80E1-4289-8770-82E7B77E8543}" dt="2021-03-04T18:15:23.886" v="3629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4T18:15:26.166" v="3630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3:19.311" v="3691" actId="107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15:21.907" v="3628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3T19:16:55.226" v="9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5FA385C8-80E1-4289-8770-82E7B77E8543}" dt="2021-03-03T19:16:55.226" v="9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5FA385C8-80E1-4289-8770-82E7B77E8543}" dt="2021-03-03T19:29:38.162" v="135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5FA385C8-80E1-4289-8770-82E7B77E8543}" dt="2021-03-03T19:29:38.162" v="135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5FA385C8-80E1-4289-8770-82E7B77E8543}" dt="2021-03-03T19:29:16.995" v="12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5FA385C8-80E1-4289-8770-82E7B77E8543}" dt="2021-03-03T19:29:29.208" v="13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25.391" v="3678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5FA385C8-80E1-4289-8770-82E7B77E8543}" dt="2021-03-03T20:09:23.213" v="259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5FA385C8-80E1-4289-8770-82E7B77E8543}" dt="2021-03-03T20:10:12.679" v="265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5FA385C8-80E1-4289-8770-82E7B77E8543}" dt="2021-03-04T18:32:25.391" v="3678" actId="107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1:39.455" v="3661" actId="14100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09:20.111" v="258" actId="478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6:54.637" v="3734" actId="107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5FA385C8-80E1-4289-8770-82E7B77E8543}" dt="2021-03-03T20:31:00.677" v="564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20:22:45.610" v="504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6:54.637" v="3734" actId="107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4:30.906" v="628" actId="14100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22:43.013" v="503" actId="478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14.166" v="3711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5FA385C8-80E1-4289-8770-82E7B77E8543}" dt="2021-03-03T19:41:14.072" v="222" actId="20577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19:36:35.343" v="152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14.166" v="3711" actId="1076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5FA385C8-80E1-4289-8770-82E7B77E8543}" dt="2021-03-03T19:36:40.832" v="153" actId="478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0:10.368" v="3631" actId="14100"/>
          <ac:graphicFrameMkLst>
            <pc:docMk/>
            <pc:sldMk cId="1020028651" sldId="272"/>
            <ac:graphicFrameMk id="8" creationId="{D998E18F-2180-4106-A9B8-1996770C380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3T19:24:09.356" v="8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5FA385C8-80E1-4289-8770-82E7B77E8543}" dt="2021-03-03T19:24:09.356" v="88" actId="1076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5FA385C8-80E1-4289-8770-82E7B77E8543}" dt="2021-03-03T19:24:04.853" v="87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5FA385C8-80E1-4289-8770-82E7B77E8543}" dt="2021-03-03T19:24:02.205" v="86" actId="1076"/>
          <ac:picMkLst>
            <pc:docMk/>
            <pc:sldMk cId="1386385487" sldId="273"/>
            <ac:picMk id="2" creationId="{8C25F594-212D-4148-9096-AA8D6182D438}"/>
          </ac:picMkLst>
        </pc:picChg>
        <pc:picChg chg="del">
          <ac:chgData name="Jackie Sughey Alvarado de Barrera" userId="ca3f6634-53be-42c4-9425-808eacd600f6" providerId="ADAL" clId="{5FA385C8-80E1-4289-8770-82E7B77E8543}" dt="2021-03-03T19:22:58.493" v="71" actId="478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4T18:36:44.654" v="3732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5FA385C8-80E1-4289-8770-82E7B77E8543}" dt="2021-03-04T15:37:21.971" v="2866" actId="20577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5FA385C8-80E1-4289-8770-82E7B77E8543}" dt="2021-03-03T20:19:27.910" v="435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5FA385C8-80E1-4289-8770-82E7B77E8543}" dt="2021-03-04T18:36:44.654" v="3732" actId="20577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3:58.726" v="3692" actId="14100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9:24.929" v="434" actId="478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4:56.222" v="3704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5FA385C8-80E1-4289-8770-82E7B77E8543}" dt="2021-03-03T19:34:15.374" v="14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34:17.390" v="150" actId="1076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5FA385C8-80E1-4289-8770-82E7B77E8543}" dt="2021-03-04T18:34:56.222" v="3704" actId="14734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19:30:37.698" v="137" actId="478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5:57.149" v="3724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5FA385C8-80E1-4289-8770-82E7B77E8543}" dt="2021-03-03T20:09:08.650" v="257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5FA385C8-80E1-4289-8770-82E7B77E8543}" dt="2021-03-04T18:35:57.149" v="3724" actId="107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3T20:09:05.449" v="256" actId="255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6:01:02.935" v="3596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5FA385C8-80E1-4289-8770-82E7B77E8543}" dt="2021-03-04T15:52:20.986" v="33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5FA385C8-80E1-4289-8770-82E7B77E8543}" dt="2021-03-03T20:38:35.928" v="680" actId="20577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5FA385C8-80E1-4289-8770-82E7B77E8543}" dt="2021-03-04T16:01:02.935" v="3596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8:21.577" v="677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37:05.255" v="632" actId="478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43.205" v="3722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5FA385C8-80E1-4289-8770-82E7B77E8543}" dt="2021-03-04T18:35:40.621" v="3721" actId="1076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4T18:35:43.205" v="3722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34.949" v="3719" actId="14100"/>
          <ac:spMkLst>
            <pc:docMk/>
            <pc:sldMk cId="1292999920" sldId="28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5FA385C8-80E1-4289-8770-82E7B77E8543}" dt="2021-03-03T20:07:52.548" v="242" actId="478"/>
          <ac:spMkLst>
            <pc:docMk/>
            <pc:sldMk cId="1292999920" sldId="281"/>
            <ac:spMk id="6" creationId="{60920796-C7DF-4312-B0AB-D7EB0B6389AE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35:38.813" v="3720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7:36.117" v="3738" actId="1076"/>
        <pc:sldMkLst>
          <pc:docMk/>
          <pc:sldMk cId="3286065129" sldId="282"/>
        </pc:sldMkLst>
        <pc:spChg chg="mod">
          <ac:chgData name="Jackie Sughey Alvarado de Barrera" userId="ca3f6634-53be-42c4-9425-808eacd600f6" providerId="ADAL" clId="{5FA385C8-80E1-4289-8770-82E7B77E8543}" dt="2021-03-04T18:37:36.117" v="3738" actId="1076"/>
          <ac:spMkLst>
            <pc:docMk/>
            <pc:sldMk cId="3286065129" sldId="282"/>
            <ac:spMk id="8" creationId="{3824C476-83D5-4EF4-8398-DF8FD57BF034}"/>
          </ac:spMkLst>
        </pc:spChg>
        <pc:spChg chg="mod">
          <ac:chgData name="Jackie Sughey Alvarado de Barrera" userId="ca3f6634-53be-42c4-9425-808eacd600f6" providerId="ADAL" clId="{5FA385C8-80E1-4289-8770-82E7B77E8543}" dt="2021-03-03T19:21:32.164" v="45" actId="1076"/>
          <ac:spMkLst>
            <pc:docMk/>
            <pc:sldMk cId="3286065129" sldId="282"/>
            <ac:spMk id="25" creationId="{0E0E192D-7A18-402B-BA26-D1D5912C8EE0}"/>
          </ac:spMkLst>
        </pc:spChg>
        <pc:picChg chg="add mod">
          <ac:chgData name="Jackie Sughey Alvarado de Barrera" userId="ca3f6634-53be-42c4-9425-808eacd600f6" providerId="ADAL" clId="{5FA385C8-80E1-4289-8770-82E7B77E8543}" dt="2021-03-03T19:21:28.193" v="44" actId="14100"/>
          <ac:picMkLst>
            <pc:docMk/>
            <pc:sldMk cId="3286065129" sldId="282"/>
            <ac:picMk id="2" creationId="{BEA19C15-FA38-4435-91E5-745CE2A41B4A}"/>
          </ac:picMkLst>
        </pc:picChg>
        <pc:picChg chg="del">
          <ac:chgData name="Jackie Sughey Alvarado de Barrera" userId="ca3f6634-53be-42c4-9425-808eacd600f6" providerId="ADAL" clId="{5FA385C8-80E1-4289-8770-82E7B77E8543}" dt="2021-03-03T19:21:05.535" v="35" actId="478"/>
          <ac:picMkLst>
            <pc:docMk/>
            <pc:sldMk cId="3286065129" sldId="282"/>
            <ac:picMk id="9" creationId="{2C791251-2301-4BF8-AE71-A1387CB9CE74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3T19:27:42.562" v="101" actId="14100"/>
        <pc:sldMkLst>
          <pc:docMk/>
          <pc:sldMk cId="2880674160" sldId="283"/>
        </pc:sldMkLst>
        <pc:spChg chg="mod">
          <ac:chgData name="Jackie Sughey Alvarado de Barrera" userId="ca3f6634-53be-42c4-9425-808eacd600f6" providerId="ADAL" clId="{5FA385C8-80E1-4289-8770-82E7B77E8543}" dt="2021-03-03T19:27:10.442" v="98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5FA385C8-80E1-4289-8770-82E7B77E8543}" dt="2021-03-03T19:27:42.562" v="101" actId="14100"/>
          <ac:spMkLst>
            <pc:docMk/>
            <pc:sldMk cId="2880674160" sldId="283"/>
            <ac:spMk id="12" creationId="{A6D7C8F4-6A20-4BAF-90D8-D322582AE464}"/>
          </ac:spMkLst>
        </pc:spChg>
        <pc:picChg chg="del">
          <ac:chgData name="Jackie Sughey Alvarado de Barrera" userId="ca3f6634-53be-42c4-9425-808eacd600f6" providerId="ADAL" clId="{5FA385C8-80E1-4289-8770-82E7B77E8543}" dt="2021-03-03T19:24:15.420" v="89" actId="478"/>
          <ac:picMkLst>
            <pc:docMk/>
            <pc:sldMk cId="2880674160" sldId="283"/>
            <ac:picMk id="6" creationId="{3D49831C-3321-49A4-AD6E-E9D004C569E3}"/>
          </ac:picMkLst>
        </pc:picChg>
        <pc:picChg chg="add mod modCrop">
          <ac:chgData name="Jackie Sughey Alvarado de Barrera" userId="ca3f6634-53be-42c4-9425-808eacd600f6" providerId="ADAL" clId="{5FA385C8-80E1-4289-8770-82E7B77E8543}" dt="2021-03-03T19:27:07.818" v="97" actId="1076"/>
          <ac:picMkLst>
            <pc:docMk/>
            <pc:sldMk cId="2880674160" sldId="283"/>
            <ac:picMk id="8" creationId="{086273D6-8DEA-4F64-AB0C-EF55E7E39B24}"/>
          </ac:picMkLst>
        </pc:picChg>
      </pc:sldChg>
      <pc:sldChg chg="del">
        <pc:chgData name="Jackie Sughey Alvarado de Barrera" userId="ca3f6634-53be-42c4-9425-808eacd600f6" providerId="ADAL" clId="{5FA385C8-80E1-4289-8770-82E7B77E8543}" dt="2021-03-03T19:22:24.050" v="59" actId="2696"/>
        <pc:sldMkLst>
          <pc:docMk/>
          <pc:sldMk cId="1450496868" sldId="285"/>
        </pc:sldMkLst>
      </pc:sldChg>
      <pc:sldChg chg="addSp delSp modSp mod">
        <pc:chgData name="Jackie Sughey Alvarado de Barrera" userId="ca3f6634-53be-42c4-9425-808eacd600f6" providerId="ADAL" clId="{5FA385C8-80E1-4289-8770-82E7B77E8543}" dt="2021-03-04T18:36:27.221" v="3726" actId="1076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5FA385C8-80E1-4289-8770-82E7B77E8543}" dt="2021-03-04T15:51:36.710" v="3394" actId="478"/>
          <ac:spMkLst>
            <pc:docMk/>
            <pc:sldMk cId="1145573281" sldId="286"/>
            <ac:spMk id="5" creationId="{D26E9330-B554-4647-A809-67CFD9990186}"/>
          </ac:spMkLst>
        </pc:spChg>
        <pc:spChg chg="mod">
          <ac:chgData name="Jackie Sughey Alvarado de Barrera" userId="ca3f6634-53be-42c4-9425-808eacd600f6" providerId="ADAL" clId="{5FA385C8-80E1-4289-8770-82E7B77E8543}" dt="2021-03-03T20:39:23.241" v="694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5FA385C8-80E1-4289-8770-82E7B77E8543}" dt="2021-03-04T18:36:27.221" v="3726" actId="107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5FA385C8-80E1-4289-8770-82E7B77E8543}" dt="2021-03-03T20:31:17.772" v="566" actId="478"/>
          <ac:graphicFrameMkLst>
            <pc:docMk/>
            <pc:sldMk cId="1145573281" sldId="286"/>
            <ac:graphicFrameMk id="9" creationId="{39E359E7-71CE-4FB9-A8D5-8D6B82227310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6:24.213" v="3725" actId="14100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addSp delSp modSp add del mod">
        <pc:chgData name="Jackie Sughey Alvarado de Barrera" userId="ca3f6634-53be-42c4-9425-808eacd600f6" providerId="ADAL" clId="{5FA385C8-80E1-4289-8770-82E7B77E8543}" dt="2021-03-04T16:04:09.446" v="3625" actId="2696"/>
        <pc:sldMkLst>
          <pc:docMk/>
          <pc:sldMk cId="3886801785" sldId="287"/>
        </pc:sldMkLst>
        <pc:spChg chg="add mod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3" creationId="{04B13571-0701-4AE1-94FF-53D9D6C6BC6D}"/>
          </ac:spMkLst>
        </pc:spChg>
        <pc:spChg chg="del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12" creationId="{4C09FAB7-170B-43D8-BA36-E893E1382C8C}"/>
          </ac:spMkLst>
        </pc:spChg>
        <pc:spChg chg="del">
          <ac:chgData name="Jackie Sughey Alvarado de Barrera" userId="ca3f6634-53be-42c4-9425-808eacd600f6" providerId="ADAL" clId="{5FA385C8-80E1-4289-8770-82E7B77E8543}" dt="2021-03-03T19:22:39.725" v="69" actId="478"/>
          <ac:spMkLst>
            <pc:docMk/>
            <pc:sldMk cId="3886801785" sldId="287"/>
            <ac:spMk id="14" creationId="{7CD03F3A-15A1-4BA3-B79D-7DA9F8EBCCE6}"/>
          </ac:spMkLst>
        </pc:spChg>
        <pc:spChg chg="del">
          <ac:chgData name="Jackie Sughey Alvarado de Barrera" userId="ca3f6634-53be-42c4-9425-808eacd600f6" providerId="ADAL" clId="{5FA385C8-80E1-4289-8770-82E7B77E8543}" dt="2021-03-03T19:22:38.334" v="68" actId="478"/>
          <ac:spMkLst>
            <pc:docMk/>
            <pc:sldMk cId="3886801785" sldId="287"/>
            <ac:spMk id="17" creationId="{BB8E660B-483D-4050-971D-F45137BA3748}"/>
          </ac:spMkLst>
        </pc:spChg>
        <pc:spChg chg="del">
          <ac:chgData name="Jackie Sughey Alvarado de Barrera" userId="ca3f6634-53be-42c4-9425-808eacd600f6" providerId="ADAL" clId="{5FA385C8-80E1-4289-8770-82E7B77E8543}" dt="2021-03-03T19:22:26.850" v="60" actId="478"/>
          <ac:spMkLst>
            <pc:docMk/>
            <pc:sldMk cId="3886801785" sldId="287"/>
            <ac:spMk id="18" creationId="{46F6EE53-B22A-4D4C-BCEA-D9C7112DAA8F}"/>
          </ac:spMkLst>
        </pc:spChg>
        <pc:spChg chg="del">
          <ac:chgData name="Jackie Sughey Alvarado de Barrera" userId="ca3f6634-53be-42c4-9425-808eacd600f6" providerId="ADAL" clId="{5FA385C8-80E1-4289-8770-82E7B77E8543}" dt="2021-03-03T19:22:28.336" v="61" actId="478"/>
          <ac:spMkLst>
            <pc:docMk/>
            <pc:sldMk cId="3886801785" sldId="287"/>
            <ac:spMk id="19" creationId="{8D47DA95-10BC-41A5-8F04-378C9C4041A5}"/>
          </ac:spMkLst>
        </pc:spChg>
        <pc:spChg chg="del">
          <ac:chgData name="Jackie Sughey Alvarado de Barrera" userId="ca3f6634-53be-42c4-9425-808eacd600f6" providerId="ADAL" clId="{5FA385C8-80E1-4289-8770-82E7B77E8543}" dt="2021-03-03T19:22:35.982" v="66" actId="478"/>
          <ac:spMkLst>
            <pc:docMk/>
            <pc:sldMk cId="3886801785" sldId="287"/>
            <ac:spMk id="20" creationId="{3D8A84C2-097A-4C1F-AEA5-B7BD51458AC1}"/>
          </ac:spMkLst>
        </pc:spChg>
        <pc:spChg chg="del">
          <ac:chgData name="Jackie Sughey Alvarado de Barrera" userId="ca3f6634-53be-42c4-9425-808eacd600f6" providerId="ADAL" clId="{5FA385C8-80E1-4289-8770-82E7B77E8543}" dt="2021-03-03T19:22:30.797" v="62" actId="478"/>
          <ac:spMkLst>
            <pc:docMk/>
            <pc:sldMk cId="3886801785" sldId="287"/>
            <ac:spMk id="21" creationId="{736DA94A-0F78-4AD4-8039-4EE7F4D1BBBC}"/>
          </ac:spMkLst>
        </pc:spChg>
        <pc:spChg chg="del">
          <ac:chgData name="Jackie Sughey Alvarado de Barrera" userId="ca3f6634-53be-42c4-9425-808eacd600f6" providerId="ADAL" clId="{5FA385C8-80E1-4289-8770-82E7B77E8543}" dt="2021-03-03T19:22:34.649" v="65" actId="478"/>
          <ac:spMkLst>
            <pc:docMk/>
            <pc:sldMk cId="3886801785" sldId="287"/>
            <ac:spMk id="22" creationId="{61CB23C3-C341-4146-BAFE-23FD3EE5BE42}"/>
          </ac:spMkLst>
        </pc:spChg>
        <pc:spChg chg="del">
          <ac:chgData name="Jackie Sughey Alvarado de Barrera" userId="ca3f6634-53be-42c4-9425-808eacd600f6" providerId="ADAL" clId="{5FA385C8-80E1-4289-8770-82E7B77E8543}" dt="2021-03-03T19:22:36.950" v="67" actId="478"/>
          <ac:spMkLst>
            <pc:docMk/>
            <pc:sldMk cId="3886801785" sldId="287"/>
            <ac:spMk id="23" creationId="{95F8F8FE-C6C8-4143-A05D-D5912F1DA52A}"/>
          </ac:spMkLst>
        </pc:spChg>
        <pc:spChg chg="del">
          <ac:chgData name="Jackie Sughey Alvarado de Barrera" userId="ca3f6634-53be-42c4-9425-808eacd600f6" providerId="ADAL" clId="{5FA385C8-80E1-4289-8770-82E7B77E8543}" dt="2021-03-03T19:22:31.877" v="63" actId="478"/>
          <ac:spMkLst>
            <pc:docMk/>
            <pc:sldMk cId="3886801785" sldId="287"/>
            <ac:spMk id="24" creationId="{5B016F70-3C8F-4D94-A953-859AF9A188AD}"/>
          </ac:spMkLst>
        </pc:spChg>
        <pc:spChg chg="del">
          <ac:chgData name="Jackie Sughey Alvarado de Barrera" userId="ca3f6634-53be-42c4-9425-808eacd600f6" providerId="ADAL" clId="{5FA385C8-80E1-4289-8770-82E7B77E8543}" dt="2021-03-03T19:22:33.337" v="64" actId="478"/>
          <ac:spMkLst>
            <pc:docMk/>
            <pc:sldMk cId="3886801785" sldId="287"/>
            <ac:spMk id="26" creationId="{C731AC1E-2C18-4EB1-BBC6-102B809636B5}"/>
          </ac:spMkLst>
        </pc:spChg>
      </pc:sldChg>
      <pc:sldChg chg="modSp add mod ord">
        <pc:chgData name="Jackie Sughey Alvarado de Barrera" userId="ca3f6634-53be-42c4-9425-808eacd600f6" providerId="ADAL" clId="{5FA385C8-80E1-4289-8770-82E7B77E8543}" dt="2021-03-04T18:37:23.576" v="3737" actId="2763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5FA385C8-80E1-4289-8770-82E7B77E8543}" dt="2021-03-04T16:01:12.799" v="3598" actId="1076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3T20:40:22.051" v="726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7:23.576" v="3737" actId="2763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6:01:09.087" v="3597" actId="1076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C99BE201-B31F-4321-A5DF-D82A03F448FA}"/>
    <pc:docChg chg="undo redo custSel addSld delSld modSld sldOrd">
      <pc:chgData name="Jackie Sughey Alvarado de Barrera" userId="ca3f6634-53be-42c4-9425-808eacd600f6" providerId="ADAL" clId="{C99BE201-B31F-4321-A5DF-D82A03F448FA}" dt="2021-03-02T18:08:10.618" v="1714" actId="20577"/>
      <pc:docMkLst>
        <pc:docMk/>
      </pc:docMkLst>
      <pc:sldChg chg="modSp mod">
        <pc:chgData name="Jackie Sughey Alvarado de Barrera" userId="ca3f6634-53be-42c4-9425-808eacd600f6" providerId="ADAL" clId="{C99BE201-B31F-4321-A5DF-D82A03F448FA}" dt="2021-02-17T20:41:55.602" v="8" actId="579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C99BE201-B31F-4321-A5DF-D82A03F448FA}" dt="2021-02-17T20:41:55.602" v="8" actId="5793"/>
          <ac:spMkLst>
            <pc:docMk/>
            <pc:sldMk cId="840640368" sldId="256"/>
            <ac:spMk id="2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C99BE201-B31F-4321-A5DF-D82A03F448FA}" dt="2021-02-18T16:37:30.751" v="670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C99BE201-B31F-4321-A5DF-D82A03F448FA}" dt="2021-02-18T16:37:30.751" v="670" actId="478"/>
          <ac:spMkLst>
            <pc:docMk/>
            <pc:sldMk cId="1189102717" sldId="257"/>
            <ac:spMk id="5" creationId="{92CDBDD5-8A87-411F-B87D-D46705BADF25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9T13:17:29.098" v="1702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99BE201-B31F-4321-A5DF-D82A03F448FA}" dt="2021-02-18T15:16:07.389" v="286" actId="1076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9T13:17:29.098" v="1702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del modGraphic">
          <ac:chgData name="Jackie Sughey Alvarado de Barrera" userId="ca3f6634-53be-42c4-9425-808eacd600f6" providerId="ADAL" clId="{C99BE201-B31F-4321-A5DF-D82A03F448FA}" dt="2021-02-19T13:16:34.295" v="1687" actId="478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57:07.007" v="1504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C99BE201-B31F-4321-A5DF-D82A03F448FA}" dt="2021-02-18T18:07:47.593" v="1122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C99BE201-B31F-4321-A5DF-D82A03F448FA}" dt="2021-02-18T16:37:22.152" v="669" actId="478"/>
          <ac:spMkLst>
            <pc:docMk/>
            <pc:sldMk cId="761143966" sldId="261"/>
            <ac:spMk id="5" creationId="{8288994D-A022-4848-8CE9-1D05C7FEB6F5}"/>
          </ac:spMkLst>
        </pc:spChg>
        <pc:spChg chg="mod">
          <ac:chgData name="Jackie Sughey Alvarado de Barrera" userId="ca3f6634-53be-42c4-9425-808eacd600f6" providerId="ADAL" clId="{C99BE201-B31F-4321-A5DF-D82A03F448FA}" dt="2021-02-18T20:57:07.007" v="1504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5:31.784" v="545" actId="478"/>
          <ac:graphicFrameMkLst>
            <pc:docMk/>
            <pc:sldMk cId="761143966" sldId="261"/>
            <ac:graphicFrameMk id="7" creationId="{4BEB02D6-7DBE-4A66-8083-259A1F0F1288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20:32:52.498" v="1494" actId="2711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30:10.134" v="1644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C99BE201-B31F-4321-A5DF-D82A03F448FA}" dt="2021-02-18T18:10:28.828" v="1174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C99BE201-B31F-4321-A5DF-D82A03F448FA}" dt="2021-02-18T18:10:36.588" v="1176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C99BE201-B31F-4321-A5DF-D82A03F448FA}" dt="2021-02-18T20:49:58.193" v="1503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21:30:10.134" v="1644"/>
          <ac:graphicFrameMkLst>
            <pc:docMk/>
            <pc:sldMk cId="3625828178" sldId="262"/>
            <ac:graphicFrameMk id="4" creationId="{8A482C68-6E36-484C-AC10-A86E7D08B503}"/>
          </ac:graphicFrameMkLst>
        </pc:graphicFrameChg>
        <pc:graphicFrameChg chg="del mod">
          <ac:chgData name="Jackie Sughey Alvarado de Barrera" userId="ca3f6634-53be-42c4-9425-808eacd600f6" providerId="ADAL" clId="{C99BE201-B31F-4321-A5DF-D82A03F448FA}" dt="2021-02-18T16:19:11.373" v="571" actId="478"/>
          <ac:graphicFrameMkLst>
            <pc:docMk/>
            <pc:sldMk cId="3625828178" sldId="262"/>
            <ac:graphicFrameMk id="7" creationId="{6E46966A-346E-449D-84B7-3C5D4C6171C7}"/>
          </ac:graphicFrameMkLst>
        </pc:graphicFrameChg>
      </pc:sldChg>
      <pc:sldChg chg="modSp mod">
        <pc:chgData name="Jackie Sughey Alvarado de Barrera" userId="ca3f6634-53be-42c4-9425-808eacd600f6" providerId="ADAL" clId="{C99BE201-B31F-4321-A5DF-D82A03F448FA}" dt="2021-03-02T18:08:10.618" v="1714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99BE201-B31F-4321-A5DF-D82A03F448FA}" dt="2021-02-18T15:15:00.367" v="284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99BE201-B31F-4321-A5DF-D82A03F448FA}" dt="2021-03-02T18:08:10.618" v="171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C99BE201-B31F-4321-A5DF-D82A03F448FA}" dt="2021-02-19T13:20:05.824" v="1713" actId="12100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C99BE201-B31F-4321-A5DF-D82A03F448FA}" dt="2021-02-17T21:46:46.138" v="98" actId="2057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7T21:46:28.380" v="91" actId="20577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C99BE201-B31F-4321-A5DF-D82A03F448FA}" dt="2021-02-19T13:20:05.824" v="1713" actId="12100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C99BE201-B31F-4321-A5DF-D82A03F448FA}" dt="2021-02-17T21:46:00.251" v="48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32:16.493" v="1491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C99BE201-B31F-4321-A5DF-D82A03F448FA}" dt="2021-02-18T16:15:23.675" v="54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8T18:07:24.916" v="1119" actId="20577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C99BE201-B31F-4321-A5DF-D82A03F448FA}" dt="2021-02-18T20:32:16.493" v="1491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2:10.739" v="482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7:02.617" v="1335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delSp modSp mod">
        <pc:chgData name="Jackie Sughey Alvarado de Barrera" userId="ca3f6634-53be-42c4-9425-808eacd600f6" providerId="ADAL" clId="{C99BE201-B31F-4321-A5DF-D82A03F448FA}" dt="2021-02-18T16:36:59.001" v="664" actId="1076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C99BE201-B31F-4321-A5DF-D82A03F448FA}" dt="2021-02-18T16:36:56.400" v="663" actId="478"/>
          <ac:spMkLst>
            <pc:docMk/>
            <pc:sldMk cId="996827245" sldId="269"/>
            <ac:spMk id="2" creationId="{1A0A21FE-CE75-4951-8BFC-1781929F0FF5}"/>
          </ac:spMkLst>
        </pc:spChg>
        <pc:spChg chg="del">
          <ac:chgData name="Jackie Sughey Alvarado de Barrera" userId="ca3f6634-53be-42c4-9425-808eacd600f6" providerId="ADAL" clId="{C99BE201-B31F-4321-A5DF-D82A03F448FA}" dt="2021-02-18T16:36:54.744" v="662" actId="478"/>
          <ac:spMkLst>
            <pc:docMk/>
            <pc:sldMk cId="996827245" sldId="269"/>
            <ac:spMk id="4" creationId="{57DFC4DD-3752-48DE-A33F-4D8D058BD78B}"/>
          </ac:spMkLst>
        </pc:spChg>
        <pc:spChg chg="mod">
          <ac:chgData name="Jackie Sughey Alvarado de Barrera" userId="ca3f6634-53be-42c4-9425-808eacd600f6" providerId="ADAL" clId="{C99BE201-B31F-4321-A5DF-D82A03F448FA}" dt="2021-02-18T16:36:59.001" v="664" actId="1076"/>
          <ac:spMkLst>
            <pc:docMk/>
            <pc:sldMk cId="996827245" sldId="269"/>
            <ac:spMk id="5" creationId="{5AADB84B-5BC4-4C7E-B10A-185CC04D3F4D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8T21:17:07.403" v="1549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C99BE201-B31F-4321-A5DF-D82A03F448FA}" dt="2021-02-18T18:15:59.288" v="132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6:31:13.836" v="615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21:17:07.403" v="1549" actId="1392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1:16.412" v="616" actId="478"/>
          <ac:graphicFrameMkLst>
            <pc:docMk/>
            <pc:sldMk cId="3314279856" sldId="271"/>
            <ac:graphicFrameMk id="7" creationId="{5C82EA48-7D9F-4A3E-B159-564411EB4640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6:08.862" v="1332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8:57:23.396" v="1464" actId="1392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C99BE201-B31F-4321-A5DF-D82A03F448FA}" dt="2021-02-18T17:44:08.477" v="1058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8:57:23.396" v="1464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7:43:58.237" v="1056" actId="1076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2:47.754" v="31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 ord">
        <pc:chgData name="Jackie Sughey Alvarado de Barrera" userId="ca3f6634-53be-42c4-9425-808eacd600f6" providerId="ADAL" clId="{C99BE201-B31F-4321-A5DF-D82A03F448FA}" dt="2021-02-18T16:57:51.618" v="691"/>
        <pc:sldMkLst>
          <pc:docMk/>
          <pc:sldMk cId="1386385487" sldId="273"/>
        </pc:sldMkLst>
        <pc:spChg chg="del mod">
          <ac:chgData name="Jackie Sughey Alvarado de Barrera" userId="ca3f6634-53be-42c4-9425-808eacd600f6" providerId="ADAL" clId="{C99BE201-B31F-4321-A5DF-D82A03F448FA}" dt="2021-02-18T16:36:46.729" v="660" actId="478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C99BE201-B31F-4321-A5DF-D82A03F448FA}" dt="2021-02-18T16:37:15.696" v="668" actId="478"/>
          <ac:spMkLst>
            <pc:docMk/>
            <pc:sldMk cId="1386385487" sldId="273"/>
            <ac:spMk id="3" creationId="{EF24D3F3-1E6F-494C-9222-1378097ECF25}"/>
          </ac:spMkLst>
        </pc:spChg>
        <pc:spChg chg="add mod">
          <ac:chgData name="Jackie Sughey Alvarado de Barrera" userId="ca3f6634-53be-42c4-9425-808eacd600f6" providerId="ADAL" clId="{C99BE201-B31F-4321-A5DF-D82A03F448FA}" dt="2021-02-18T16:57:40.271" v="688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C99BE201-B31F-4321-A5DF-D82A03F448FA}" dt="2021-02-18T16:57:43.415" v="689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C99BE201-B31F-4321-A5DF-D82A03F448FA}" dt="2021-02-18T16:36:48.272" v="661" actId="478"/>
          <ac:picMkLst>
            <pc:docMk/>
            <pc:sldMk cId="1386385487" sldId="273"/>
            <ac:picMk id="4" creationId="{397B0917-5D94-4265-B42A-BAD427D1A2C9}"/>
          </ac:picMkLst>
        </pc:picChg>
        <pc:picChg chg="add mod modCrop">
          <ac:chgData name="Jackie Sughey Alvarado de Barrera" userId="ca3f6634-53be-42c4-9425-808eacd600f6" providerId="ADAL" clId="{C99BE201-B31F-4321-A5DF-D82A03F448FA}" dt="2021-02-18T16:56:47.504" v="676" actId="1076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C99BE201-B31F-4321-A5DF-D82A03F448FA}" dt="2021-02-18T21:13:23.490" v="1540" actId="27636"/>
        <pc:sldMkLst>
          <pc:docMk/>
          <pc:sldMk cId="1857926543" sldId="275"/>
        </pc:sldMkLst>
        <pc:spChg chg="del mod">
          <ac:chgData name="Jackie Sughey Alvarado de Barrera" userId="ca3f6634-53be-42c4-9425-808eacd600f6" providerId="ADAL" clId="{C99BE201-B31F-4321-A5DF-D82A03F448FA}" dt="2021-02-18T16:30:19.762" v="597" actId="478"/>
          <ac:spMkLst>
            <pc:docMk/>
            <pc:sldMk cId="1857926543" sldId="275"/>
            <ac:spMk id="10" creationId="{404E05A6-B53E-467B-822E-A17C51644A2F}"/>
          </ac:spMkLst>
        </pc:spChg>
        <pc:spChg chg="del">
          <ac:chgData name="Jackie Sughey Alvarado de Barrera" userId="ca3f6634-53be-42c4-9425-808eacd600f6" providerId="ADAL" clId="{C99BE201-B31F-4321-A5DF-D82A03F448FA}" dt="2021-02-18T16:30:22.938" v="600" actId="478"/>
          <ac:spMkLst>
            <pc:docMk/>
            <pc:sldMk cId="1857926543" sldId="275"/>
            <ac:spMk id="11" creationId="{A213B798-9C23-4E77-898F-4FC3E443B8F3}"/>
          </ac:spMkLst>
        </pc:spChg>
        <pc:spChg chg="del mod">
          <ac:chgData name="Jackie Sughey Alvarado de Barrera" userId="ca3f6634-53be-42c4-9425-808eacd600f6" providerId="ADAL" clId="{C99BE201-B31F-4321-A5DF-D82A03F448FA}" dt="2021-02-18T16:30:21.354" v="599" actId="478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C99BE201-B31F-4321-A5DF-D82A03F448FA}" dt="2021-02-18T16:32:15.810" v="624" actId="1076"/>
          <ac:spMkLst>
            <pc:docMk/>
            <pc:sldMk cId="1857926543" sldId="275"/>
            <ac:spMk id="14" creationId="{590245F2-5213-4A48-8378-45A7C0EFCE40}"/>
          </ac:spMkLst>
        </pc:spChg>
        <pc:spChg chg="del">
          <ac:chgData name="Jackie Sughey Alvarado de Barrera" userId="ca3f6634-53be-42c4-9425-808eacd600f6" providerId="ADAL" clId="{C99BE201-B31F-4321-A5DF-D82A03F448FA}" dt="2021-02-18T16:30:17.674" v="595" actId="478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C99BE201-B31F-4321-A5DF-D82A03F448FA}" dt="2021-02-18T21:13:23.490" v="1540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0:00.015" v="594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4:27.434" v="1278" actId="14100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9T13:18:38.536" v="1712" actId="14734"/>
        <pc:sldMkLst>
          <pc:docMk/>
          <pc:sldMk cId="268318703" sldId="277"/>
        </pc:sldMkLst>
        <pc:spChg chg="add del mod">
          <ac:chgData name="Jackie Sughey Alvarado de Barrera" userId="ca3f6634-53be-42c4-9425-808eacd600f6" providerId="ADAL" clId="{C99BE201-B31F-4321-A5DF-D82A03F448FA}" dt="2021-02-18T15:32:09.019" v="309" actId="1076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C99BE201-B31F-4321-A5DF-D82A03F448FA}" dt="2021-02-19T13:18:38.536" v="1712" actId="14734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5:45.275" v="148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C99BE201-B31F-4321-A5DF-D82A03F448FA}" dt="2021-02-18T19:00:19.693" v="14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C99BE201-B31F-4321-A5DF-D82A03F448FA}" dt="2021-02-18T19:05:45.275" v="1488" actId="20577"/>
          <ac:spMkLst>
            <pc:docMk/>
            <pc:sldMk cId="2798886498" sldId="278"/>
            <ac:spMk id="11" creationId="{9F58DE88-F4C1-470C-A668-9CCBBB5F19E4}"/>
          </ac:spMkLst>
        </pc:spChg>
        <pc:graphicFrameChg chg="del mod">
          <ac:chgData name="Jackie Sughey Alvarado de Barrera" userId="ca3f6634-53be-42c4-9425-808eacd600f6" providerId="ADAL" clId="{C99BE201-B31F-4321-A5DF-D82A03F448FA}" dt="2021-02-18T15:43:26.790" v="437" actId="478"/>
          <ac:graphicFrameMkLst>
            <pc:docMk/>
            <pc:sldMk cId="2798886498" sldId="278"/>
            <ac:graphicFrameMk id="3" creationId="{B115AA23-59B0-4F2A-95D0-B162D4A676A9}"/>
          </ac:graphicFrameMkLst>
        </pc:graphicFrameChg>
        <pc:graphicFrameChg chg="add mod modGraphic">
          <ac:chgData name="Jackie Sughey Alvarado de Barrera" userId="ca3f6634-53be-42c4-9425-808eacd600f6" providerId="ADAL" clId="{C99BE201-B31F-4321-A5DF-D82A03F448FA}" dt="2021-02-18T19:00:59.777" v="1474" actId="1076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28:59.910" v="1643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C99BE201-B31F-4321-A5DF-D82A03F448FA}" dt="2021-02-18T18:18:55.773" v="1411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C99BE201-B31F-4321-A5DF-D82A03F448FA}" dt="2021-02-18T16:37:06.575" v="665" actId="478"/>
          <ac:spMkLst>
            <pc:docMk/>
            <pc:sldMk cId="3982745017" sldId="280"/>
            <ac:spMk id="4" creationId="{121C8EE9-0A48-4152-8AAA-570C67BD826E}"/>
          </ac:spMkLst>
        </pc:spChg>
        <pc:spChg chg="mod">
          <ac:chgData name="Jackie Sughey Alvarado de Barrera" userId="ca3f6634-53be-42c4-9425-808eacd600f6" providerId="ADAL" clId="{C99BE201-B31F-4321-A5DF-D82A03F448FA}" dt="2021-02-18T21:28:59.910" v="1643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3:30.520" v="652" actId="478"/>
          <ac:graphicFrameMkLst>
            <pc:docMk/>
            <pc:sldMk cId="3982745017" sldId="280"/>
            <ac:graphicFrameMk id="7" creationId="{FED7D44C-37BC-4683-97A3-F8C75A6474CE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20:21.542" v="1461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0:08.096" v="1468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C99BE201-B31F-4321-A5DF-D82A03F448FA}" dt="2021-02-18T15:39:39.862" v="420" actId="20577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5:39:51.671" v="42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9:00:08.096" v="1468" actId="1076"/>
          <ac:spMkLst>
            <pc:docMk/>
            <pc:sldMk cId="1292999920" sldId="281"/>
            <ac:spMk id="5" creationId="{AF4438A4-0277-4ECC-AA7A-0894A736EF3D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18:03:06.668" v="1059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4:45.083" v="366" actId="478"/>
          <ac:graphicFrameMkLst>
            <pc:docMk/>
            <pc:sldMk cId="1292999920" sldId="281"/>
            <ac:graphicFrameMk id="7" creationId="{ADB23324-9EE0-4114-A2AC-60C4C8A4D9DE}"/>
          </ac:graphicFrameMkLst>
        </pc:graphicFrameChg>
        <pc:graphicFrameChg chg="add del mod">
          <ac:chgData name="Jackie Sughey Alvarado de Barrera" userId="ca3f6634-53be-42c4-9425-808eacd600f6" providerId="ADAL" clId="{C99BE201-B31F-4321-A5DF-D82A03F448FA}" dt="2021-02-18T15:36:07.638" v="375" actId="478"/>
          <ac:graphicFrameMkLst>
            <pc:docMk/>
            <pc:sldMk cId="1292999920" sldId="281"/>
            <ac:graphicFrameMk id="8" creationId="{B4902D2C-F08A-40BE-A07B-02954314289A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6:37:12.440" v="667" actId="478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C99BE201-B31F-4321-A5DF-D82A03F448FA}" dt="2021-02-18T16:37:12.440" v="667" actId="478"/>
          <ac:spMkLst>
            <pc:docMk/>
            <pc:sldMk cId="3286065129" sldId="282"/>
            <ac:spMk id="2" creationId="{1BB1FC7A-1892-4E36-A8E3-E48B95B8AF52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4.409" v="253" actId="478"/>
          <ac:spMkLst>
            <pc:docMk/>
            <pc:sldMk cId="3286065129" sldId="282"/>
            <ac:spMk id="6" creationId="{2425D331-62CF-4626-9F8A-B02C624319D3}"/>
          </ac:spMkLst>
        </pc:spChg>
        <pc:spChg chg="del">
          <ac:chgData name="Jackie Sughey Alvarado de Barrera" userId="ca3f6634-53be-42c4-9425-808eacd600f6" providerId="ADAL" clId="{C99BE201-B31F-4321-A5DF-D82A03F448FA}" dt="2021-02-17T22:11:06.161" v="266" actId="478"/>
          <ac:spMkLst>
            <pc:docMk/>
            <pc:sldMk cId="3286065129" sldId="282"/>
            <ac:spMk id="7" creationId="{0B9AAFAA-2CB6-4F8F-B864-28E71007E627}"/>
          </ac:spMkLst>
        </pc:spChg>
        <pc:spChg chg="mod">
          <ac:chgData name="Jackie Sughey Alvarado de Barrera" userId="ca3f6634-53be-42c4-9425-808eacd600f6" providerId="ADAL" clId="{C99BE201-B31F-4321-A5DF-D82A03F448FA}" dt="2021-02-17T21:55:16.829" v="165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0.401" v="260" actId="478"/>
          <ac:spMkLst>
            <pc:docMk/>
            <pc:sldMk cId="3286065129" sldId="282"/>
            <ac:spMk id="11" creationId="{CF226BBD-C41B-48DC-9760-99122F98568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5.809" v="254" actId="478"/>
          <ac:spMkLst>
            <pc:docMk/>
            <pc:sldMk cId="3286065129" sldId="282"/>
            <ac:spMk id="12" creationId="{8A96D814-9DE1-4655-B74D-E0770BB1316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193" v="247" actId="478"/>
          <ac:spMkLst>
            <pc:docMk/>
            <pc:sldMk cId="3286065129" sldId="282"/>
            <ac:spMk id="13" creationId="{372F41A7-3D40-4626-8744-33288E04D48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1.721" v="261" actId="478"/>
          <ac:spMkLst>
            <pc:docMk/>
            <pc:sldMk cId="3286065129" sldId="282"/>
            <ac:spMk id="14" creationId="{46F7C027-8464-4500-B82A-9EA2F4A1AC8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1.449" v="249" actId="478"/>
          <ac:spMkLst>
            <pc:docMk/>
            <pc:sldMk cId="3286065129" sldId="282"/>
            <ac:spMk id="15" creationId="{94E83122-52F3-48FE-905A-DBAEEA65D14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9.809" v="259" actId="478"/>
          <ac:spMkLst>
            <pc:docMk/>
            <pc:sldMk cId="3286065129" sldId="282"/>
            <ac:spMk id="16" creationId="{B812AAFD-7DF0-4854-B2D7-68A0A6E473C7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905" v="248" actId="478"/>
          <ac:spMkLst>
            <pc:docMk/>
            <pc:sldMk cId="3286065129" sldId="282"/>
            <ac:spMk id="17" creationId="{31453490-1636-4E30-9A72-BA080EE0637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3.584" v="252" actId="478"/>
          <ac:spMkLst>
            <pc:docMk/>
            <pc:sldMk cId="3286065129" sldId="282"/>
            <ac:spMk id="18" creationId="{5617CDB9-A1F1-4891-BE8F-06C45305F896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705" v="258" actId="478"/>
          <ac:spMkLst>
            <pc:docMk/>
            <pc:sldMk cId="3286065129" sldId="282"/>
            <ac:spMk id="19" creationId="{EF3DA512-055A-4BE3-B94A-D83BD114223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7.273" v="256" actId="478"/>
          <ac:spMkLst>
            <pc:docMk/>
            <pc:sldMk cId="3286065129" sldId="282"/>
            <ac:spMk id="20" creationId="{C0F6BC06-0E59-43E3-B7F6-3E0185B140A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6.601" v="255" actId="478"/>
          <ac:spMkLst>
            <pc:docMk/>
            <pc:sldMk cId="3286065129" sldId="282"/>
            <ac:spMk id="21" creationId="{CD3DB28E-DC31-4271-A090-FFB5BA1E8A2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2.552" v="262" actId="478"/>
          <ac:spMkLst>
            <pc:docMk/>
            <pc:sldMk cId="3286065129" sldId="282"/>
            <ac:spMk id="22" creationId="{07D8F96E-9F47-42BC-BECA-9F7416EB85D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041" v="257" actId="478"/>
          <ac:spMkLst>
            <pc:docMk/>
            <pc:sldMk cId="3286065129" sldId="282"/>
            <ac:spMk id="23" creationId="{958D115F-9199-4449-8C48-97C9F6511148}"/>
          </ac:spMkLst>
        </pc:spChg>
        <pc:spChg chg="add mod">
          <ac:chgData name="Jackie Sughey Alvarado de Barrera" userId="ca3f6634-53be-42c4-9425-808eacd600f6" providerId="ADAL" clId="{C99BE201-B31F-4321-A5DF-D82A03F448FA}" dt="2021-02-17T22:11:07.413" v="267"/>
          <ac:spMkLst>
            <pc:docMk/>
            <pc:sldMk cId="3286065129" sldId="282"/>
            <ac:spMk id="25" creationId="{0E0E192D-7A18-402B-BA26-D1D5912C8EE0}"/>
          </ac:spMkLst>
        </pc:spChg>
        <pc:picChg chg="add del mod">
          <ac:chgData name="Jackie Sughey Alvarado de Barrera" userId="ca3f6634-53be-42c4-9425-808eacd600f6" providerId="ADAL" clId="{C99BE201-B31F-4321-A5DF-D82A03F448FA}" dt="2021-02-17T22:09:43.361" v="239" actId="478"/>
          <ac:picMkLst>
            <pc:docMk/>
            <pc:sldMk cId="3286065129" sldId="282"/>
            <ac:picMk id="5" creationId="{FF3A2FD4-124A-4904-8B97-805106E839BD}"/>
          </ac:picMkLst>
        </pc:picChg>
        <pc:picChg chg="add mod">
          <ac:chgData name="Jackie Sughey Alvarado de Barrera" userId="ca3f6634-53be-42c4-9425-808eacd600f6" providerId="ADAL" clId="{C99BE201-B31F-4321-A5DF-D82A03F448FA}" dt="2021-02-17T22:10:57.642" v="265" actId="1076"/>
          <ac:picMkLst>
            <pc:docMk/>
            <pc:sldMk cId="3286065129" sldId="282"/>
            <ac:picMk id="9" creationId="{2C791251-2301-4BF8-AE71-A1387CB9CE74}"/>
          </ac:picMkLst>
        </pc:picChg>
        <pc:picChg chg="del">
          <ac:chgData name="Jackie Sughey Alvarado de Barrera" userId="ca3f6634-53be-42c4-9425-808eacd600f6" providerId="ADAL" clId="{C99BE201-B31F-4321-A5DF-D82A03F448FA}" dt="2021-02-17T22:10:39.250" v="246" actId="478"/>
          <ac:picMkLst>
            <pc:docMk/>
            <pc:sldMk cId="3286065129" sldId="282"/>
            <ac:picMk id="37" creationId="{9E5E3B37-E028-4B7D-8D31-0356A8368702}"/>
          </ac:picMkLst>
        </pc:picChg>
      </pc:sldChg>
      <pc:sldChg chg="addSp delSp modSp mod modClrScheme chgLayout">
        <pc:chgData name="Jackie Sughey Alvarado de Barrera" userId="ca3f6634-53be-42c4-9425-808eacd600f6" providerId="ADAL" clId="{C99BE201-B31F-4321-A5DF-D82A03F448FA}" dt="2021-02-18T16:37:10.057" v="666" actId="478"/>
        <pc:sldMkLst>
          <pc:docMk/>
          <pc:sldMk cId="2880674160" sldId="283"/>
        </pc:sldMkLst>
        <pc:spChg chg="del mod">
          <ac:chgData name="Jackie Sughey Alvarado de Barrera" userId="ca3f6634-53be-42c4-9425-808eacd600f6" providerId="ADAL" clId="{C99BE201-B31F-4321-A5DF-D82A03F448FA}" dt="2021-02-18T16:37:10.057" v="666" actId="478"/>
          <ac:spMkLst>
            <pc:docMk/>
            <pc:sldMk cId="2880674160" sldId="283"/>
            <ac:spMk id="2" creationId="{9E4AD92E-085E-456C-8B93-E27BFF6EB5CE}"/>
          </ac:spMkLst>
        </pc:spChg>
        <pc:spChg chg="mod or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4" creationId="{333F7EC2-6A8F-44DC-BA03-7B33850958F6}"/>
          </ac:spMkLst>
        </pc:spChg>
        <pc:spChg chg="add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7" creationId="{15E8CB14-9A31-4A03-A11B-047BC19E86F4}"/>
          </ac:spMkLst>
        </pc:spChg>
        <pc:spChg chg="del">
          <ac:chgData name="Jackie Sughey Alvarado de Barrera" userId="ca3f6634-53be-42c4-9425-808eacd600f6" providerId="ADAL" clId="{C99BE201-B31F-4321-A5DF-D82A03F448FA}" dt="2021-02-17T21:47:04.585" v="100" actId="478"/>
          <ac:spMkLst>
            <pc:docMk/>
            <pc:sldMk cId="2880674160" sldId="283"/>
            <ac:spMk id="9" creationId="{439E442E-A734-471B-BB4F-379391B6C5C3}"/>
          </ac:spMkLst>
        </pc:spChg>
        <pc:spChg chg="mod">
          <ac:chgData name="Jackie Sughey Alvarado de Barrera" userId="ca3f6634-53be-42c4-9425-808eacd600f6" providerId="ADAL" clId="{C99BE201-B31F-4321-A5DF-D82A03F448FA}" dt="2021-02-17T21:47:40.409" v="110" actId="20577"/>
          <ac:spMkLst>
            <pc:docMk/>
            <pc:sldMk cId="2880674160" sldId="283"/>
            <ac:spMk id="12" creationId="{A6D7C8F4-6A20-4BAF-90D8-D322582AE464}"/>
          </ac:spMkLst>
        </pc:spChg>
        <pc:spChg chg="add del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17" creationId="{FFB247E0-C783-4A0F-A6B3-FC36D6F738DC}"/>
          </ac:spMkLst>
        </pc:spChg>
        <pc:picChg chg="del">
          <ac:chgData name="Jackie Sughey Alvarado de Barrera" userId="ca3f6634-53be-42c4-9425-808eacd600f6" providerId="ADAL" clId="{C99BE201-B31F-4321-A5DF-D82A03F448FA}" dt="2021-02-17T21:46:58.234" v="99" actId="478"/>
          <ac:picMkLst>
            <pc:docMk/>
            <pc:sldMk cId="2880674160" sldId="283"/>
            <ac:picMk id="3" creationId="{8C87157D-2673-46F6-BE98-E759227ADA7B}"/>
          </ac:picMkLst>
        </pc:picChg>
        <pc:picChg chg="add mod ord">
          <ac:chgData name="Jackie Sughey Alvarado de Barrera" userId="ca3f6634-53be-42c4-9425-808eacd600f6" providerId="ADAL" clId="{C99BE201-B31F-4321-A5DF-D82A03F448FA}" dt="2021-02-17T21:47:35.337" v="108" actId="14100"/>
          <ac:picMkLst>
            <pc:docMk/>
            <pc:sldMk cId="2880674160" sldId="283"/>
            <ac:picMk id="6" creationId="{3D49831C-3321-49A4-AD6E-E9D004C569E3}"/>
          </ac:picMkLst>
        </pc:picChg>
      </pc:sldChg>
      <pc:sldChg chg="addSp delSp modSp mod chgLayout">
        <pc:chgData name="Jackie Sughey Alvarado de Barrera" userId="ca3f6634-53be-42c4-9425-808eacd600f6" providerId="ADAL" clId="{C99BE201-B31F-4321-A5DF-D82A03F448FA}" dt="2021-02-18T18:20:46.242" v="1462" actId="2711"/>
        <pc:sldMkLst>
          <pc:docMk/>
          <pc:sldMk cId="1450496868" sldId="285"/>
        </pc:sldMkLst>
        <pc:spChg chg="del mod">
          <ac:chgData name="Jackie Sughey Alvarado de Barrera" userId="ca3f6634-53be-42c4-9425-808eacd600f6" providerId="ADAL" clId="{C99BE201-B31F-4321-A5DF-D82A03F448FA}" dt="2021-02-18T17:04:55.162" v="692" actId="478"/>
          <ac:spMkLst>
            <pc:docMk/>
            <pc:sldMk cId="1450496868" sldId="285"/>
            <ac:spMk id="2" creationId="{4043454F-E181-45E8-BA0B-737AD0DD6E22}"/>
          </ac:spMkLst>
        </pc:spChg>
        <pc:spChg chg="del">
          <ac:chgData name="Jackie Sughey Alvarado de Barrera" userId="ca3f6634-53be-42c4-9425-808eacd600f6" providerId="ADAL" clId="{C99BE201-B31F-4321-A5DF-D82A03F448FA}" dt="2021-02-18T16:36:38.886" v="657" actId="478"/>
          <ac:spMkLst>
            <pc:docMk/>
            <pc:sldMk cId="1450496868" sldId="285"/>
            <ac:spMk id="3" creationId="{1BD9A736-49E6-4185-BCA1-B4421B5801B7}"/>
          </ac:spMkLst>
        </pc:spChg>
        <pc:spChg chg="add del mod">
          <ac:chgData name="Jackie Sughey Alvarado de Barrera" userId="ca3f6634-53be-42c4-9425-808eacd600f6" providerId="ADAL" clId="{C99BE201-B31F-4321-A5DF-D82A03F448FA}" dt="2021-02-18T16:36:41.177" v="658" actId="478"/>
          <ac:spMkLst>
            <pc:docMk/>
            <pc:sldMk cId="1450496868" sldId="285"/>
            <ac:spMk id="5" creationId="{2E91162B-4439-4CE4-BD2C-57557F06B6D9}"/>
          </ac:spMkLst>
        </pc:spChg>
        <pc:spChg chg="add del mod">
          <ac:chgData name="Jackie Sughey Alvarado de Barrera" userId="ca3f6634-53be-42c4-9425-808eacd600f6" providerId="ADAL" clId="{C99BE201-B31F-4321-A5DF-D82A03F448FA}" dt="2021-02-18T17:04:57.083" v="693" actId="478"/>
          <ac:spMkLst>
            <pc:docMk/>
            <pc:sldMk cId="1450496868" sldId="285"/>
            <ac:spMk id="7" creationId="{F281D3D2-94A2-4BC3-B4FB-6F215F1FC3A5}"/>
          </ac:spMkLst>
        </pc:spChg>
        <pc:spChg chg="mod ord">
          <ac:chgData name="Jackie Sughey Alvarado de Barrera" userId="ca3f6634-53be-42c4-9425-808eacd600f6" providerId="ADAL" clId="{C99BE201-B31F-4321-A5DF-D82A03F448FA}" dt="2021-02-18T17:07:36.758" v="723" actId="700"/>
          <ac:spMkLst>
            <pc:docMk/>
            <pc:sldMk cId="1450496868" sldId="285"/>
            <ac:spMk id="8" creationId="{835BA7DB-5E2A-4AE7-8EF7-42C668867618}"/>
          </ac:spMkLst>
        </pc:spChg>
        <pc:spChg chg="add del mod">
          <ac:chgData name="Jackie Sughey Alvarado de Barrera" userId="ca3f6634-53be-42c4-9425-808eacd600f6" providerId="ADAL" clId="{C99BE201-B31F-4321-A5DF-D82A03F448FA}" dt="2021-02-18T17:06:34.042" v="721" actId="478"/>
          <ac:spMkLst>
            <pc:docMk/>
            <pc:sldMk cId="1450496868" sldId="285"/>
            <ac:spMk id="9" creationId="{5BA3815F-4DD6-4900-8164-39B48AB3FD02}"/>
          </ac:spMkLst>
        </pc:spChg>
        <pc:spChg chg="add del mod">
          <ac:chgData name="Jackie Sughey Alvarado de Barrera" userId="ca3f6634-53be-42c4-9425-808eacd600f6" providerId="ADAL" clId="{C99BE201-B31F-4321-A5DF-D82A03F448FA}" dt="2021-02-18T17:07:45.730" v="725" actId="478"/>
          <ac:spMkLst>
            <pc:docMk/>
            <pc:sldMk cId="1450496868" sldId="285"/>
            <ac:spMk id="10" creationId="{96FAC30C-3293-42C6-BB5C-4C804681AF65}"/>
          </ac:spMkLst>
        </pc:spChg>
        <pc:spChg chg="add mod ord">
          <ac:chgData name="Jackie Sughey Alvarado de Barrera" userId="ca3f6634-53be-42c4-9425-808eacd600f6" providerId="ADAL" clId="{C99BE201-B31F-4321-A5DF-D82A03F448FA}" dt="2021-02-18T17:27:53.687" v="845" actId="404"/>
          <ac:spMkLst>
            <pc:docMk/>
            <pc:sldMk cId="1450496868" sldId="285"/>
            <ac:spMk id="12" creationId="{4C09FAB7-170B-43D8-BA36-E893E1382C8C}"/>
          </ac:spMkLst>
        </pc:spChg>
        <pc:spChg chg="add del mod ord">
          <ac:chgData name="Jackie Sughey Alvarado de Barrera" userId="ca3f6634-53be-42c4-9425-808eacd600f6" providerId="ADAL" clId="{C99BE201-B31F-4321-A5DF-D82A03F448FA}" dt="2021-02-18T17:08:17.329" v="736" actId="478"/>
          <ac:spMkLst>
            <pc:docMk/>
            <pc:sldMk cId="1450496868" sldId="285"/>
            <ac:spMk id="13" creationId="{238B20D9-1A32-4A37-A36C-8AC46E1E5C87}"/>
          </ac:spMkLst>
        </pc:spChg>
        <pc:spChg chg="add mod">
          <ac:chgData name="Jackie Sughey Alvarado de Barrera" userId="ca3f6634-53be-42c4-9425-808eacd600f6" providerId="ADAL" clId="{C99BE201-B31F-4321-A5DF-D82A03F448FA}" dt="2021-02-18T18:20:46.242" v="1462" actId="2711"/>
          <ac:spMkLst>
            <pc:docMk/>
            <pc:sldMk cId="1450496868" sldId="285"/>
            <ac:spMk id="14" creationId="{7CD03F3A-15A1-4BA3-B79D-7DA9F8EBCCE6}"/>
          </ac:spMkLst>
        </pc:spChg>
        <pc:spChg chg="add del">
          <ac:chgData name="Jackie Sughey Alvarado de Barrera" userId="ca3f6634-53be-42c4-9425-808eacd600f6" providerId="ADAL" clId="{C99BE201-B31F-4321-A5DF-D82A03F448FA}" dt="2021-02-18T17:10:28.648" v="741" actId="478"/>
          <ac:spMkLst>
            <pc:docMk/>
            <pc:sldMk cId="1450496868" sldId="285"/>
            <ac:spMk id="15" creationId="{3F9CEA7E-8C27-4D18-8CE5-24C6FD8746D7}"/>
          </ac:spMkLst>
        </pc:spChg>
        <pc:spChg chg="add mod">
          <ac:chgData name="Jackie Sughey Alvarado de Barrera" userId="ca3f6634-53be-42c4-9425-808eacd600f6" providerId="ADAL" clId="{C99BE201-B31F-4321-A5DF-D82A03F448FA}" dt="2021-02-18T17:36:43.429" v="976" actId="1076"/>
          <ac:spMkLst>
            <pc:docMk/>
            <pc:sldMk cId="1450496868" sldId="285"/>
            <ac:spMk id="17" creationId="{BB8E660B-483D-4050-971D-F45137BA3748}"/>
          </ac:spMkLst>
        </pc:spChg>
        <pc:spChg chg="add mod">
          <ac:chgData name="Jackie Sughey Alvarado de Barrera" userId="ca3f6634-53be-42c4-9425-808eacd600f6" providerId="ADAL" clId="{C99BE201-B31F-4321-A5DF-D82A03F448FA}" dt="2021-02-18T17:39:00.737" v="991" actId="207"/>
          <ac:spMkLst>
            <pc:docMk/>
            <pc:sldMk cId="1450496868" sldId="285"/>
            <ac:spMk id="18" creationId="{46F6EE53-B22A-4D4C-BCEA-D9C7112DAA8F}"/>
          </ac:spMkLst>
        </pc:spChg>
        <pc:spChg chg="add mod">
          <ac:chgData name="Jackie Sughey Alvarado de Barrera" userId="ca3f6634-53be-42c4-9425-808eacd600f6" providerId="ADAL" clId="{C99BE201-B31F-4321-A5DF-D82A03F448FA}" dt="2021-02-18T17:39:02.796" v="992" actId="207"/>
          <ac:spMkLst>
            <pc:docMk/>
            <pc:sldMk cId="1450496868" sldId="285"/>
            <ac:spMk id="19" creationId="{8D47DA95-10BC-41A5-8F04-378C9C4041A5}"/>
          </ac:spMkLst>
        </pc:spChg>
        <pc:spChg chg="add mod">
          <ac:chgData name="Jackie Sughey Alvarado de Barrera" userId="ca3f6634-53be-42c4-9425-808eacd600f6" providerId="ADAL" clId="{C99BE201-B31F-4321-A5DF-D82A03F448FA}" dt="2021-02-18T17:39:04.576" v="993" actId="207"/>
          <ac:spMkLst>
            <pc:docMk/>
            <pc:sldMk cId="1450496868" sldId="285"/>
            <ac:spMk id="20" creationId="{3D8A84C2-097A-4C1F-AEA5-B7BD51458AC1}"/>
          </ac:spMkLst>
        </pc:spChg>
        <pc:spChg chg="add mod">
          <ac:chgData name="Jackie Sughey Alvarado de Barrera" userId="ca3f6634-53be-42c4-9425-808eacd600f6" providerId="ADAL" clId="{C99BE201-B31F-4321-A5DF-D82A03F448FA}" dt="2021-02-18T17:40:45.277" v="1037" actId="1076"/>
          <ac:spMkLst>
            <pc:docMk/>
            <pc:sldMk cId="1450496868" sldId="285"/>
            <ac:spMk id="21" creationId="{736DA94A-0F78-4AD4-8039-4EE7F4D1BBBC}"/>
          </ac:spMkLst>
        </pc:spChg>
        <pc:spChg chg="add mod">
          <ac:chgData name="Jackie Sughey Alvarado de Barrera" userId="ca3f6634-53be-42c4-9425-808eacd600f6" providerId="ADAL" clId="{C99BE201-B31F-4321-A5DF-D82A03F448FA}" dt="2021-02-18T17:40:47.776" v="1038" actId="1076"/>
          <ac:spMkLst>
            <pc:docMk/>
            <pc:sldMk cId="1450496868" sldId="285"/>
            <ac:spMk id="22" creationId="{61CB23C3-C341-4146-BAFE-23FD3EE5BE42}"/>
          </ac:spMkLst>
        </pc:spChg>
        <pc:spChg chg="add mod">
          <ac:chgData name="Jackie Sughey Alvarado de Barrera" userId="ca3f6634-53be-42c4-9425-808eacd600f6" providerId="ADAL" clId="{C99BE201-B31F-4321-A5DF-D82A03F448FA}" dt="2021-02-18T17:36:50.374" v="977" actId="208"/>
          <ac:spMkLst>
            <pc:docMk/>
            <pc:sldMk cId="1450496868" sldId="285"/>
            <ac:spMk id="23" creationId="{95F8F8FE-C6C8-4143-A05D-D5912F1DA52A}"/>
          </ac:spMkLst>
        </pc:spChg>
        <pc:spChg chg="add mod">
          <ac:chgData name="Jackie Sughey Alvarado de Barrera" userId="ca3f6634-53be-42c4-9425-808eacd600f6" providerId="ADAL" clId="{C99BE201-B31F-4321-A5DF-D82A03F448FA}" dt="2021-02-18T17:37:22.960" v="982" actId="14100"/>
          <ac:spMkLst>
            <pc:docMk/>
            <pc:sldMk cId="1450496868" sldId="285"/>
            <ac:spMk id="24" creationId="{5B016F70-3C8F-4D94-A953-859AF9A188AD}"/>
          </ac:spMkLst>
        </pc:spChg>
        <pc:spChg chg="add del mod">
          <ac:chgData name="Jackie Sughey Alvarado de Barrera" userId="ca3f6634-53be-42c4-9425-808eacd600f6" providerId="ADAL" clId="{C99BE201-B31F-4321-A5DF-D82A03F448FA}" dt="2021-02-18T17:37:53.174" v="985" actId="478"/>
          <ac:spMkLst>
            <pc:docMk/>
            <pc:sldMk cId="1450496868" sldId="285"/>
            <ac:spMk id="25" creationId="{CF859248-C3D8-4279-BA10-D58857A7D90D}"/>
          </ac:spMkLst>
        </pc:spChg>
        <pc:spChg chg="add mod">
          <ac:chgData name="Jackie Sughey Alvarado de Barrera" userId="ca3f6634-53be-42c4-9425-808eacd600f6" providerId="ADAL" clId="{C99BE201-B31F-4321-A5DF-D82A03F448FA}" dt="2021-02-18T17:41:25.576" v="1044" actId="14100"/>
          <ac:spMkLst>
            <pc:docMk/>
            <pc:sldMk cId="1450496868" sldId="285"/>
            <ac:spMk id="26" creationId="{C731AC1E-2C18-4EB1-BBC6-102B809636B5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6:42.762" v="659" actId="478"/>
          <ac:graphicFrameMkLst>
            <pc:docMk/>
            <pc:sldMk cId="1450496868" sldId="285"/>
            <ac:graphicFrameMk id="11" creationId="{224DA4FB-B145-4AA1-80F3-EAAD64B50DBA}"/>
          </ac:graphicFrameMkLst>
        </pc:graphicFrameChg>
        <pc:graphicFrameChg chg="add del mod modGraphic">
          <ac:chgData name="Jackie Sughey Alvarado de Barrera" userId="ca3f6634-53be-42c4-9425-808eacd600f6" providerId="ADAL" clId="{C99BE201-B31F-4321-A5DF-D82A03F448FA}" dt="2021-02-18T17:25:40.253" v="789" actId="478"/>
          <ac:graphicFrameMkLst>
            <pc:docMk/>
            <pc:sldMk cId="1450496868" sldId="285"/>
            <ac:graphicFrameMk id="16" creationId="{693D1A73-795B-4C71-A9EB-EFFC1B8FB3A1}"/>
          </ac:graphicFrameMkLst>
        </pc:graphicFrameChg>
      </pc:sldChg>
      <pc:sldChg chg="addSp delSp modSp new mod">
        <pc:chgData name="Jackie Sughey Alvarado de Barrera" userId="ca3f6634-53be-42c4-9425-808eacd600f6" providerId="ADAL" clId="{C99BE201-B31F-4321-A5DF-D82A03F448FA}" dt="2021-02-18T21:20:05.803" v="1619" actId="20577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C99BE201-B31F-4321-A5DF-D82A03F448FA}" dt="2021-02-18T16:32:10.937" v="623" actId="478"/>
          <ac:spMkLst>
            <pc:docMk/>
            <pc:sldMk cId="1145573281" sldId="286"/>
            <ac:spMk id="2" creationId="{4636187F-25D0-45F1-988D-3550498517E6}"/>
          </ac:spMkLst>
        </pc:spChg>
        <pc:spChg chg="del">
          <ac:chgData name="Jackie Sughey Alvarado de Barrera" userId="ca3f6634-53be-42c4-9425-808eacd600f6" providerId="ADAL" clId="{C99BE201-B31F-4321-A5DF-D82A03F448FA}" dt="2021-02-18T16:32:07.762" v="621" actId="478"/>
          <ac:spMkLst>
            <pc:docMk/>
            <pc:sldMk cId="1145573281" sldId="286"/>
            <ac:spMk id="3" creationId="{48CA0A87-AAB6-4C1E-AC81-316ADE4A97F4}"/>
          </ac:spMkLst>
        </pc:spChg>
        <pc:spChg chg="del">
          <ac:chgData name="Jackie Sughey Alvarado de Barrera" userId="ca3f6634-53be-42c4-9425-808eacd600f6" providerId="ADAL" clId="{C99BE201-B31F-4321-A5DF-D82A03F448FA}" dt="2021-02-18T16:32:09.297" v="622" actId="478"/>
          <ac:spMkLst>
            <pc:docMk/>
            <pc:sldMk cId="1145573281" sldId="286"/>
            <ac:spMk id="4" creationId="{A6B7BDA1-AC65-4457-9673-48F8269EE393}"/>
          </ac:spMkLst>
        </pc:spChg>
        <pc:spChg chg="mod">
          <ac:chgData name="Jackie Sughey Alvarado de Barrera" userId="ca3f6634-53be-42c4-9425-808eacd600f6" providerId="ADAL" clId="{C99BE201-B31F-4321-A5DF-D82A03F448FA}" dt="2021-02-18T18:18:29.685" v="1401" actId="113"/>
          <ac:spMkLst>
            <pc:docMk/>
            <pc:sldMk cId="1145573281" sldId="286"/>
            <ac:spMk id="6" creationId="{5389F4DE-3FD9-4542-A765-5EA8DA0853D8}"/>
          </ac:spMkLst>
        </pc:spChg>
        <pc:spChg chg="add mod">
          <ac:chgData name="Jackie Sughey Alvarado de Barrera" userId="ca3f6634-53be-42c4-9425-808eacd600f6" providerId="ADAL" clId="{C99BE201-B31F-4321-A5DF-D82A03F448FA}" dt="2021-02-18T16:32:35.578" v="646" actId="20577"/>
          <ac:spMkLst>
            <pc:docMk/>
            <pc:sldMk cId="1145573281" sldId="286"/>
            <ac:spMk id="8" creationId="{E401A007-1594-4406-A848-77E3937FBCBA}"/>
          </ac:spMkLst>
        </pc:spChg>
        <pc:spChg chg="add mod">
          <ac:chgData name="Jackie Sughey Alvarado de Barrera" userId="ca3f6634-53be-42c4-9425-808eacd600f6" providerId="ADAL" clId="{C99BE201-B31F-4321-A5DF-D82A03F448FA}" dt="2021-02-18T21:20:05.803" v="1619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8:18:36.072" v="1402" actId="1076"/>
          <ac:graphicFrameMkLst>
            <pc:docMk/>
            <pc:sldMk cId="1145573281" sldId="286"/>
            <ac:graphicFrameMk id="9" creationId="{39E359E7-71CE-4FB9-A8D5-8D6B82227310}"/>
          </ac:graphicFrameMkLst>
        </pc:graphicFrameChg>
      </pc:sldChg>
      <pc:sldChg chg="addSp delSp modSp new del mod">
        <pc:chgData name="Jackie Sughey Alvarado de Barrera" userId="ca3f6634-53be-42c4-9425-808eacd600f6" providerId="ADAL" clId="{C99BE201-B31F-4321-A5DF-D82A03F448FA}" dt="2021-02-17T22:11:09.619" v="268" actId="2696"/>
        <pc:sldMkLst>
          <pc:docMk/>
          <pc:sldMk cId="1935424713" sldId="286"/>
        </pc:sldMkLst>
        <pc:spChg chg="add del">
          <ac:chgData name="Jackie Sughey Alvarado de Barrera" userId="ca3f6634-53be-42c4-9425-808eacd600f6" providerId="ADAL" clId="{C99BE201-B31F-4321-A5DF-D82A03F448FA}" dt="2021-02-17T22:10:36.989" v="245" actId="22"/>
          <ac:spMkLst>
            <pc:docMk/>
            <pc:sldMk cId="1935424713" sldId="286"/>
            <ac:spMk id="3" creationId="{3987B4FE-7AFE-43AF-80B2-F5DFA4A4A9DE}"/>
          </ac:spMkLst>
        </pc:spChg>
        <pc:spChg chg="add mod">
          <ac:chgData name="Jackie Sughey Alvarado de Barrera" userId="ca3f6634-53be-42c4-9425-808eacd600f6" providerId="ADAL" clId="{C99BE201-B31F-4321-A5DF-D82A03F448FA}" dt="2021-02-17T22:10:54.741" v="263" actId="21"/>
          <ac:spMkLst>
            <pc:docMk/>
            <pc:sldMk cId="1935424713" sldId="286"/>
            <ac:spMk id="10" creationId="{53FCB0B4-F914-443E-9352-3F1139237F61}"/>
          </ac:spMkLst>
        </pc:spChg>
        <pc:picChg chg="add del mod ord">
          <ac:chgData name="Jackie Sughey Alvarado de Barrera" userId="ca3f6634-53be-42c4-9425-808eacd600f6" providerId="ADAL" clId="{C99BE201-B31F-4321-A5DF-D82A03F448FA}" dt="2021-02-17T22:10:54.741" v="263" actId="21"/>
          <ac:picMkLst>
            <pc:docMk/>
            <pc:sldMk cId="1935424713" sldId="286"/>
            <ac:picMk id="8" creationId="{31328DAC-E0B3-4E6C-8343-1A8FBC22452A}"/>
          </ac:picMkLst>
        </pc:picChg>
      </pc:sldChg>
      <pc:sldChg chg="add del">
        <pc:chgData name="Jackie Sughey Alvarado de Barrera" userId="ca3f6634-53be-42c4-9425-808eacd600f6" providerId="ADAL" clId="{C99BE201-B31F-4321-A5DF-D82A03F448FA}" dt="2021-02-17T22:10:34.505" v="243" actId="2890"/>
        <pc:sldMkLst>
          <pc:docMk/>
          <pc:sldMk cId="4272631123" sldId="28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27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345 48 448,'-345'-47'0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4.6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196 524 96,'0'0'1344,"-60"-141"-1344,33 74-752,18 32 752,-3 2 360,0-2-360,0-2 32,0-4-8,3 3-24,3 9-16,-3 2-128,-3 2-208,-3 9-168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1808,'0'0'0</inkml:trace>
  <inkml:trace contextRef="#ctx0" brushRef="#br0" timeOffset="1">9 0 560,'-9'92'0</inkml:trace>
  <inkml:trace contextRef="#ctx0" brushRef="#br0" timeOffset="2">288 181 3689,'0'0'0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1064,'0'16'0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41 248,'93'-21'248,"-87"13"-248,0 5 0,3-2-16,0 2-136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5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89 1160,'0'0'-832,"9"-10"789,3-6 61,42-44 223,-36 57 331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6.0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1424,'0'0'-732,"21"8"914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1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1080,'0'0'-96,"15"6"508,-8 9-158,-6-12-250,0-1 1,0 0 0,0 1 0,0 0 0,0-1 0,0 1 0,-1 0 0,1-1 0,-1 5 0,0-6-61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3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1864,'0'0'-754,"25"-5"776,76-15-14,-97 19 18,0 0 1,0 0-1,0 1 0,0-1 0,0 1 0,0 0 0,0 0 0,0 1 0,5 0 1,-8 0-28,0-1 0,0 1 0,0-1 1,-1 1-1,1-1 0,0 1 0,0-1 1,-1 1-1,1 0 0,0 0 1,-1-1-1,1 1 0,0 0 0,-1 0 1,1 0-1,-1 0 0,0-1 0,1 3 1,7 10 8,24 26-298,-13-17-136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98D6-2A97-4483-A5E8-40C4FA3937C8}" type="datetimeFigureOut">
              <a:rPr lang="es-SV" smtClean="0"/>
              <a:t>26/5/2023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DBEDD-2F4F-4AC4-B55D-9127C77DFD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445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BEDD-2F4F-4AC4-B55D-9127C77DFDF7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502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FADC-5AC0-404F-ADA3-F4C3004FF9F8}" type="datetime1">
              <a:rPr lang="es-ES" smtClean="0"/>
              <a:t>26/05/2023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41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612-33D3-4EF8-88E9-A02EB3F98FF6}" type="datetime1">
              <a:rPr lang="es-ES" smtClean="0"/>
              <a:t>26/05/2023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79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D75F-E7F3-4EEB-8237-36FB8399E3B8}" type="datetime1">
              <a:rPr lang="es-ES" smtClean="0"/>
              <a:t>26/05/2023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44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26/05/2023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34208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62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8D8F-7475-4596-9005-B176B0751DDD}" type="datetime1">
              <a:rPr lang="es-ES" smtClean="0"/>
              <a:t>26/05/2023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17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BD02-05A3-4F01-974F-A92F17590846}" type="datetime1">
              <a:rPr lang="es-ES" smtClean="0"/>
              <a:t>26/05/2023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6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C1F9-6B68-4351-AD09-3B4CB0B882E8}" type="datetime1">
              <a:rPr lang="es-ES" smtClean="0"/>
              <a:t>26/05/2023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41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446-E46A-4AA1-BE92-73035AE26D4A}" type="datetime1">
              <a:rPr lang="es-ES" smtClean="0"/>
              <a:t>26/05/2023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332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1EC-6DE6-454E-82D1-8FEBA476E7FE}" type="datetime1">
              <a:rPr lang="es-ES" smtClean="0"/>
              <a:t>26/05/2023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8" y="2410966"/>
            <a:ext cx="5209043" cy="203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2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3FF3-9279-4761-91C4-D11C111E9C7D}" type="datetime1">
              <a:rPr lang="es-ES" smtClean="0"/>
              <a:t>26/05/2023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120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5C10-8BFD-4270-882B-514A15E50B66}" type="datetime1">
              <a:rPr lang="es-ES" smtClean="0"/>
              <a:t>26/05/2023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643" y="-455468"/>
            <a:ext cx="7666165" cy="7666165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4729-AFA5-4DF1-B2FB-4F7F5B75F073}" type="datetime1">
              <a:rPr lang="es-ES" smtClean="0"/>
              <a:t>26/05/2023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6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5517" y="6176963"/>
            <a:ext cx="1621677" cy="4816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23" y="5859612"/>
            <a:ext cx="798977" cy="7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7.xml"/><Relationship Id="rId18" Type="http://schemas.openxmlformats.org/officeDocument/2006/relationships/image" Target="../media/image12.png"/><Relationship Id="rId26" Type="http://schemas.openxmlformats.org/officeDocument/2006/relationships/image" Target="../media/image6.jpe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9.png"/><Relationship Id="rId17" Type="http://schemas.openxmlformats.org/officeDocument/2006/relationships/customXml" Target="../ink/ink9.xm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customXml" Target="../ink/ink6.xml"/><Relationship Id="rId24" Type="http://schemas.openxmlformats.org/officeDocument/2006/relationships/image" Target="../media/image15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customXml" Target="../ink/ink10.xml"/><Relationship Id="rId4" Type="http://schemas.openxmlformats.org/officeDocument/2006/relationships/image" Target="../media/image50.png"/><Relationship Id="rId9" Type="http://schemas.openxmlformats.org/officeDocument/2006/relationships/customXml" Target="../ink/ink5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30A57D-E54E-4D12-878B-EE52A4F7193F}"/>
              </a:ext>
            </a:extLst>
          </p:cNvPr>
          <p:cNvSpPr txBox="1"/>
          <p:nvPr/>
        </p:nvSpPr>
        <p:spPr>
          <a:xfrm>
            <a:off x="5551714" y="3993502"/>
            <a:ext cx="336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ENERO- MARZO 2023</a:t>
            </a:r>
          </a:p>
        </p:txBody>
      </p:sp>
    </p:spTree>
    <p:extLst>
      <p:ext uri="{BB962C8B-B14F-4D97-AF65-F5344CB8AC3E}">
        <p14:creationId xmlns:p14="http://schemas.microsoft.com/office/powerpoint/2010/main" val="118910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6A041-015F-4D5C-B37E-B2E2B3DA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69" y="469988"/>
            <a:ext cx="2194711" cy="315912"/>
          </a:xfrm>
        </p:spPr>
        <p:txBody>
          <a:bodyPr>
            <a:normAutofit fontScale="90000"/>
          </a:bodyPr>
          <a:lstStyle/>
          <a:p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PROCEDIMIENTOS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A6177-EB03-4893-8204-FEA721A1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26/05/2023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BC7C3-EEC2-4B6D-9725-20CBA940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10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B2AEFA6C-96DE-4EF7-8FB4-95F11761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187" y="6376400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pic>
        <p:nvPicPr>
          <p:cNvPr id="1026" name="Picture 2" descr="Procedimiento de Pequeña cirugía – Emarket">
            <a:extLst>
              <a:ext uri="{FF2B5EF4-FFF2-40B4-BE49-F238E27FC236}">
                <a16:creationId xmlns:a16="http://schemas.microsoft.com/office/drawing/2014/main" id="{A132C74B-8F78-4AB8-849E-84EE33860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7"/>
          <a:stretch/>
        </p:blipFill>
        <p:spPr bwMode="auto">
          <a:xfrm>
            <a:off x="297694" y="1614970"/>
            <a:ext cx="2514600" cy="14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aciones de heridas – Clínica de Cristal Tehuacán">
            <a:extLst>
              <a:ext uri="{FF2B5EF4-FFF2-40B4-BE49-F238E27FC236}">
                <a16:creationId xmlns:a16="http://schemas.microsoft.com/office/drawing/2014/main" id="{4552739D-4839-476E-BF43-4E580C4E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65" y="304423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yección Intramuscular: qué es y cómo aplicarla correctamente (10 pasos) -  Tua Saúde">
            <a:extLst>
              <a:ext uri="{FF2B5EF4-FFF2-40B4-BE49-F238E27FC236}">
                <a16:creationId xmlns:a16="http://schemas.microsoft.com/office/drawing/2014/main" id="{B331374F-34FA-4B98-BD81-C962F727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29" y="12615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pertos no recomiendan las nebulizaciones para tratar a pacientes con  COVID-19">
            <a:extLst>
              <a:ext uri="{FF2B5EF4-FFF2-40B4-BE49-F238E27FC236}">
                <a16:creationId xmlns:a16="http://schemas.microsoft.com/office/drawing/2014/main" id="{650BA172-C7B0-4CD0-97BE-DB501BDC4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90" y="3124757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junto de vectores de sal de rehidratación oral | Vector Premium">
            <a:extLst>
              <a:ext uri="{FF2B5EF4-FFF2-40B4-BE49-F238E27FC236}">
                <a16:creationId xmlns:a16="http://schemas.microsoft.com/office/drawing/2014/main" id="{5AD49607-E6F6-4F94-8903-56BBA673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8" y="4783775"/>
            <a:ext cx="2429984" cy="13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idados de enfermería en pacientes portadores de sonda vesical">
            <a:extLst>
              <a:ext uri="{FF2B5EF4-FFF2-40B4-BE49-F238E27FC236}">
                <a16:creationId xmlns:a16="http://schemas.microsoft.com/office/drawing/2014/main" id="{E2106153-C0F7-43F8-BD76-E4A7BEFE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3" y="4738394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772520-37E6-45BD-828E-E9B729AF2402}"/>
              </a:ext>
            </a:extLst>
          </p:cNvPr>
          <p:cNvSpPr txBox="1"/>
          <p:nvPr/>
        </p:nvSpPr>
        <p:spPr>
          <a:xfrm>
            <a:off x="407406" y="3186820"/>
            <a:ext cx="216378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2,062  </a:t>
            </a:r>
            <a:r>
              <a:rPr lang="es-SV" sz="1300" dirty="0">
                <a:latin typeface="Palatino Linotype" panose="02040502050505030304" pitchFamily="18" charset="0"/>
              </a:rPr>
              <a:t>pequeñas cirugías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E2C8D57-AF2B-4245-96CE-1A3B290D77BE}"/>
              </a:ext>
            </a:extLst>
          </p:cNvPr>
          <p:cNvSpPr txBox="1"/>
          <p:nvPr/>
        </p:nvSpPr>
        <p:spPr>
          <a:xfrm>
            <a:off x="3425431" y="4816888"/>
            <a:ext cx="198270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44,714 </a:t>
            </a:r>
            <a:r>
              <a:rPr lang="es-SV" sz="1300" dirty="0">
                <a:latin typeface="Palatino Linotype" panose="02040502050505030304" pitchFamily="18" charset="0"/>
              </a:rPr>
              <a:t>curaciones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CAF0D3-17FD-4929-B81A-0C7FC2E5610E}"/>
              </a:ext>
            </a:extLst>
          </p:cNvPr>
          <p:cNvSpPr txBox="1"/>
          <p:nvPr/>
        </p:nvSpPr>
        <p:spPr>
          <a:xfrm>
            <a:off x="5885310" y="3095677"/>
            <a:ext cx="248602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73,493 </a:t>
            </a:r>
            <a:r>
              <a:rPr lang="es-SV" sz="1300" dirty="0">
                <a:latin typeface="Palatino Linotype" panose="02040502050505030304" pitchFamily="18" charset="0"/>
              </a:rPr>
              <a:t>inyecciones aplicadas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7E32698-AD39-497C-A1D5-A8F6F1301FB0}"/>
              </a:ext>
            </a:extLst>
          </p:cNvPr>
          <p:cNvSpPr txBox="1"/>
          <p:nvPr/>
        </p:nvSpPr>
        <p:spPr>
          <a:xfrm>
            <a:off x="8510930" y="5000375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2,493 </a:t>
            </a:r>
            <a:r>
              <a:rPr lang="es-SV" sz="1300" dirty="0">
                <a:latin typeface="Palatino Linotype" panose="02040502050505030304" pitchFamily="18" charset="0"/>
              </a:rPr>
              <a:t>nebulizaciones aplicadas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2DBB8E-36B7-4E17-B14D-90AB05BE92F0}"/>
              </a:ext>
            </a:extLst>
          </p:cNvPr>
          <p:cNvSpPr txBox="1"/>
          <p:nvPr/>
        </p:nvSpPr>
        <p:spPr>
          <a:xfrm>
            <a:off x="5643215" y="6192548"/>
            <a:ext cx="253354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848 </a:t>
            </a:r>
            <a:r>
              <a:rPr lang="es-SV" sz="1300" dirty="0">
                <a:latin typeface="Palatino Linotype" panose="02040502050505030304" pitchFamily="18" charset="0"/>
              </a:rPr>
              <a:t>rehidratación oral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3,805</a:t>
            </a:r>
            <a:r>
              <a:rPr lang="es-SV" sz="1300" dirty="0">
                <a:latin typeface="Palatino Linotype" panose="02040502050505030304" pitchFamily="18" charset="0"/>
              </a:rPr>
              <a:t> hidratación endovenosa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F662453-54E2-49F9-8F39-472BE5F49C98}"/>
              </a:ext>
            </a:extLst>
          </p:cNvPr>
          <p:cNvSpPr txBox="1"/>
          <p:nvPr/>
        </p:nvSpPr>
        <p:spPr>
          <a:xfrm>
            <a:off x="188950" y="6392718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1,078 </a:t>
            </a:r>
            <a:r>
              <a:rPr lang="es-SV" sz="1300" dirty="0">
                <a:latin typeface="Palatino Linotype" panose="02040502050505030304" pitchFamily="18" charset="0"/>
              </a:rPr>
              <a:t>cambios de sonda vesical</a:t>
            </a:r>
          </a:p>
        </p:txBody>
      </p:sp>
    </p:spTree>
    <p:extLst>
      <p:ext uri="{BB962C8B-B14F-4D97-AF65-F5344CB8AC3E}">
        <p14:creationId xmlns:p14="http://schemas.microsoft.com/office/powerpoint/2010/main" val="97100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ADB84B-5BC4-4C7E-B10A-185CC04D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0273" y="6356350"/>
            <a:ext cx="2156927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682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8E495-1582-4E8D-AF93-43EE8A94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2" y="453681"/>
            <a:ext cx="4751463" cy="694554"/>
          </a:xfrm>
        </p:spPr>
        <p:txBody>
          <a:bodyPr>
            <a:normAutofit/>
          </a:bodyPr>
          <a:lstStyle/>
          <a:p>
            <a:pPr algn="ctr" defTabSz="457200" fontAlgn="ctr">
              <a:spcBef>
                <a:spcPts val="1000"/>
              </a:spcBef>
              <a:defRPr/>
            </a:pPr>
            <a:r>
              <a:rPr lang="es-SV" sz="3600" b="1" dirty="0">
                <a:latin typeface="Palatino Linotype" panose="02040502050505030304" pitchFamily="18" charset="0"/>
              </a:rPr>
              <a:t>CONTENIDO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EEEEB03-7D33-4CE9-AB79-0C0505BBA30E}"/>
              </a:ext>
            </a:extLst>
          </p:cNvPr>
          <p:cNvSpPr txBox="1">
            <a:spLocks/>
          </p:cNvSpPr>
          <p:nvPr/>
        </p:nvSpPr>
        <p:spPr>
          <a:xfrm>
            <a:off x="3023119" y="1564717"/>
            <a:ext cx="8226490" cy="45105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Hogares de Espera Materna.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Centros de Prevención y Tratamiento de Adicciones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Unidades móviles y Centro Atención de Emergencia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Oficinas Sanitarias Internacionales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brindadas en Unidades Comunitarias de Salud Familiar.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médicas.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odontológicas.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Programas de prevención.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Procedimientos realizados. 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s-SV" sz="2000" b="1" dirty="0">
              <a:solidFill>
                <a:srgbClr val="111E60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14:cNvPr>
              <p14:cNvContentPartPr/>
              <p14:nvPr/>
            </p14:nvContentPartPr>
            <p14:xfrm>
              <a:off x="1175548" y="2986627"/>
              <a:ext cx="124200" cy="176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548" y="2950987"/>
                <a:ext cx="195840" cy="89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5A5D083-1C0D-472C-B6CB-EB16568A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52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CD3FD-20E3-4336-9410-F985A2E7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439" y="136525"/>
            <a:ext cx="6819123" cy="734018"/>
          </a:xfrm>
        </p:spPr>
        <p:txBody>
          <a:bodyPr>
            <a:normAutofit/>
          </a:bodyPr>
          <a:lstStyle/>
          <a:p>
            <a:pPr algn="ctr"/>
            <a:r>
              <a:rPr lang="es-SV" sz="3600" b="1" dirty="0">
                <a:latin typeface="Palatino Linotype" panose="02040502050505030304" pitchFamily="18" charset="0"/>
              </a:rPr>
              <a:t>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B8046-89A8-4C27-A447-860A039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580" y="870543"/>
            <a:ext cx="9347718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Palatino Linotype" panose="02040502050505030304" pitchFamily="18" charset="0"/>
              </a:rPr>
              <a:t>Como parte del Sistema Nacional de Salud (SNS) y con el fin de proporcionar salud y bienestar a la población general, el Fondo Solidario para la Salud (Fosalud) brinda servicios de atención y prevención en todos los establecimientos a nivel nacional con horario ampliado en Unidades de salud (UDS) de 24 horas, fines de semana y periodos vacacionales. Se detalla la producción realizada y que esta en sistemas al 2 de abril 2023</a:t>
            </a:r>
          </a:p>
          <a:p>
            <a:endParaRPr lang="es-SV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B4A27-38DA-40B6-83BA-B37DF14E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26/05/2023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5185D-3A87-48DE-B71E-38B0F1B3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767" y="6173787"/>
            <a:ext cx="4114800" cy="365125"/>
          </a:xfrm>
        </p:spPr>
        <p:txBody>
          <a:bodyPr/>
          <a:lstStyle/>
          <a:p>
            <a:r>
              <a:rPr lang="es-ES" dirty="0"/>
              <a:t>Fuente: Gerencia Técnica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7964F-036E-45FE-809D-17536B37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3</a:t>
            </a:fld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A2F2A5F-06DF-414E-9813-31C87E8AF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536115"/>
              </p:ext>
            </p:extLst>
          </p:nvPr>
        </p:nvGraphicFramePr>
        <p:xfrm>
          <a:off x="4462369" y="3046212"/>
          <a:ext cx="5592140" cy="3056575"/>
        </p:xfrm>
        <a:graphic>
          <a:graphicData uri="http://schemas.openxmlformats.org/drawingml/2006/table">
            <a:tbl>
              <a:tblPr firstRow="1" firstCol="1" bandRow="1"/>
              <a:tblGrid>
                <a:gridCol w="448363">
                  <a:extLst>
                    <a:ext uri="{9D8B030D-6E8A-4147-A177-3AD203B41FA5}">
                      <a16:colId xmlns:a16="http://schemas.microsoft.com/office/drawing/2014/main" val="3865248714"/>
                    </a:ext>
                  </a:extLst>
                </a:gridCol>
                <a:gridCol w="5143777">
                  <a:extLst>
                    <a:ext uri="{9D8B030D-6E8A-4147-A177-3AD203B41FA5}">
                      <a16:colId xmlns:a16="http://schemas.microsoft.com/office/drawing/2014/main" val="3124102188"/>
                    </a:ext>
                  </a:extLst>
                </a:gridCol>
              </a:tblGrid>
              <a:tr h="32543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ESTABLECIMIENTO DE SALUD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800612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24 horas (UDS)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862633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Fines de Semana y días festivos (FDSDF)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83114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Sanitaria Internacional (OSI)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60933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Hogares de Espera Materna (HEM)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81779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Atención de Emergencias “San Martin” (CAE)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03499"/>
                  </a:ext>
                </a:extLst>
              </a:tr>
              <a:tr h="592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Prevención y Tratamiento de Adicciones (CPTA)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4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9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2081213" y="2643188"/>
              <a:ext cx="0" cy="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1213" y="2643188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33BED2A6-CAAD-4A14-A916-869EBBA2BA1C}"/>
              </a:ext>
            </a:extLst>
          </p:cNvPr>
          <p:cNvGrpSpPr/>
          <p:nvPr/>
        </p:nvGrpSpPr>
        <p:grpSpPr>
          <a:xfrm>
            <a:off x="1462791" y="1888987"/>
            <a:ext cx="44640" cy="15120"/>
            <a:chOff x="1462791" y="1888987"/>
            <a:chExt cx="44640" cy="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14:cNvPr>
                <p14:cNvContentPartPr/>
                <p14:nvPr/>
              </p14:nvContentPartPr>
              <p14:xfrm>
                <a:off x="1462791" y="1903747"/>
                <a:ext cx="360" cy="360"/>
              </p14:xfrm>
            </p:contentPart>
          </mc:Choice>
          <mc:Fallback xmlns=""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53791" y="18947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14:cNvPr>
                <p14:cNvContentPartPr/>
                <p14:nvPr/>
              </p14:nvContentPartPr>
              <p14:xfrm>
                <a:off x="1462791" y="1888987"/>
                <a:ext cx="44640" cy="14760"/>
              </p14:xfrm>
            </p:contentPart>
          </mc:Choice>
          <mc:Fallback xmlns=""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53791" y="1880347"/>
                  <a:ext cx="62280" cy="3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E8DDF-4A1C-43F0-89BB-FFF51B73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14:cNvPr>
              <p14:cNvContentPartPr/>
              <p14:nvPr/>
            </p14:nvContentPartPr>
            <p14:xfrm>
              <a:off x="2172846" y="1557067"/>
              <a:ext cx="33840" cy="324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37206" y="1521067"/>
                <a:ext cx="105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14:cNvPr>
              <p14:cNvContentPartPr/>
              <p14:nvPr/>
            </p14:nvContentPartPr>
            <p14:xfrm>
              <a:off x="5523376" y="1084225"/>
              <a:ext cx="7920" cy="324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7736" y="1048585"/>
                <a:ext cx="795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-2614161" y="2329243"/>
              <a:ext cx="0" cy="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2614161" y="232924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14:cNvPr>
              <p14:cNvContentPartPr/>
              <p14:nvPr/>
            </p14:nvContentPartPr>
            <p14:xfrm>
              <a:off x="2194617" y="1124707"/>
              <a:ext cx="11160" cy="1872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8617" y="1088707"/>
                <a:ext cx="82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14:cNvPr>
              <p14:cNvContentPartPr/>
              <p14:nvPr/>
            </p14:nvContentPartPr>
            <p14:xfrm>
              <a:off x="1255377" y="1106707"/>
              <a:ext cx="87840" cy="327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9737" y="1070707"/>
                <a:ext cx="1594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622E2BA4-21CF-4DD5-986D-6E3BB02DE4A8}"/>
              </a:ext>
            </a:extLst>
          </p:cNvPr>
          <p:cNvGrpSpPr/>
          <p:nvPr/>
        </p:nvGrpSpPr>
        <p:grpSpPr>
          <a:xfrm>
            <a:off x="1456257" y="1291747"/>
            <a:ext cx="204480" cy="231480"/>
            <a:chOff x="1456257" y="1291747"/>
            <a:chExt cx="20448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14:cNvPr>
                <p14:cNvContentPartPr/>
                <p14:nvPr/>
              </p14:nvContentPartPr>
              <p14:xfrm>
                <a:off x="1456257" y="1334587"/>
                <a:ext cx="70560" cy="18864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20617" y="1298587"/>
                  <a:ext cx="142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14:cNvPr>
                <p14:cNvContentPartPr/>
                <p14:nvPr/>
              </p14:nvContentPartPr>
              <p14:xfrm>
                <a:off x="1556697" y="1291747"/>
                <a:ext cx="104040" cy="6552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20697" y="1255747"/>
                  <a:ext cx="175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14:cNvPr>
                <p14:cNvContentPartPr/>
                <p14:nvPr/>
              </p14:nvContentPartPr>
              <p14:xfrm>
                <a:off x="1660377" y="1356907"/>
                <a:ext cx="360" cy="612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24377" y="1320907"/>
                  <a:ext cx="72000" cy="77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77F5BFA-490A-41EC-86FA-C3B82C92BBA6}"/>
              </a:ext>
            </a:extLst>
          </p:cNvPr>
          <p:cNvSpPr/>
          <p:nvPr/>
        </p:nvSpPr>
        <p:spPr>
          <a:xfrm>
            <a:off x="3770652" y="463460"/>
            <a:ext cx="4601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+mj-cs"/>
              </a:rPr>
              <a:t>HOGARES DE ESPERA MATERNA</a:t>
            </a:r>
            <a:endParaRPr lang="es-SV" sz="2000" b="1" dirty="0">
              <a:solidFill>
                <a:srgbClr val="002060"/>
              </a:solidFill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916EF3EB-D8F9-4FE6-B668-0E54FE00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4</a:t>
            </a:fld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E80725-83C9-4FE8-8EE6-01B081A0274C}"/>
              </a:ext>
            </a:extLst>
          </p:cNvPr>
          <p:cNvSpPr txBox="1"/>
          <p:nvPr/>
        </p:nvSpPr>
        <p:spPr>
          <a:xfrm>
            <a:off x="3921425" y="1962601"/>
            <a:ext cx="4299858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hogares, en los cuales las mujeres embarazadas que viven lejos de un hospital, pueden alojarse antes del parto, con el fin de recibir atención inmediata al momento del parto y poder ser trasladadas a un hospital.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257E798-0233-477D-8417-BF827AB58B3B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24745"/>
          <a:stretch/>
        </p:blipFill>
        <p:spPr>
          <a:xfrm>
            <a:off x="9071073" y="800049"/>
            <a:ext cx="2552717" cy="132343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6765674-DB43-4841-B97F-16BB2B31508E}"/>
              </a:ext>
            </a:extLst>
          </p:cNvPr>
          <p:cNvSpPr txBox="1"/>
          <p:nvPr/>
        </p:nvSpPr>
        <p:spPr>
          <a:xfrm>
            <a:off x="368566" y="2309412"/>
            <a:ext cx="29298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829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embarazadas alojadas de enero-marzo 2023. Las edades de atención: 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12 a 54 años.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8CB6462-1678-4D7E-85B0-92473C135299}"/>
              </a:ext>
            </a:extLst>
          </p:cNvPr>
          <p:cNvSpPr txBox="1"/>
          <p:nvPr/>
        </p:nvSpPr>
        <p:spPr>
          <a:xfrm>
            <a:off x="316091" y="5153573"/>
            <a:ext cx="29298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El número de días de alojamiento a las embarazadas con fecha próxima de parto en los hogares fue de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4.0 días en promedio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2052" name="Picture 4" descr="12-09-2018 ] Hogar de Espera Materna beneficia a pobladores del municipio  de Ciudad Arce | MINSAL">
            <a:extLst>
              <a:ext uri="{FF2B5EF4-FFF2-40B4-BE49-F238E27FC236}">
                <a16:creationId xmlns:a16="http://schemas.microsoft.com/office/drawing/2014/main" id="{DB2D868B-0736-4202-B4DF-0CABF0B0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22" y="3932961"/>
            <a:ext cx="2158481" cy="14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turas madres reciben atención previa al parto en El Salvador - Diario El  Salvador">
            <a:extLst>
              <a:ext uri="{FF2B5EF4-FFF2-40B4-BE49-F238E27FC236}">
                <a16:creationId xmlns:a16="http://schemas.microsoft.com/office/drawing/2014/main" id="{B1FE94BD-A434-4D2A-89A3-0FCBCD87E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r="4151"/>
          <a:stretch/>
        </p:blipFill>
        <p:spPr bwMode="auto">
          <a:xfrm>
            <a:off x="568210" y="671927"/>
            <a:ext cx="2503426" cy="14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6F9EF3D-5D91-4A96-A47D-03E915317D0E}"/>
              </a:ext>
            </a:extLst>
          </p:cNvPr>
          <p:cNvSpPr txBox="1"/>
          <p:nvPr/>
        </p:nvSpPr>
        <p:spPr>
          <a:xfrm>
            <a:off x="8893624" y="2200180"/>
            <a:ext cx="292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963</a:t>
            </a:r>
            <a:r>
              <a:rPr lang="es-MX" sz="1200" dirty="0">
                <a:latin typeface="Palatino Linotype" panose="02040502050505030304" pitchFamily="18" charset="0"/>
              </a:rPr>
              <a:t> Demostraciones sobre: técnica del buen agarre, posición adecuada de amamantamiento, estimulación temprana y cuidados básicos del recién nacido.</a:t>
            </a:r>
            <a:endParaRPr lang="es-SV" sz="1200" dirty="0">
              <a:latin typeface="Palatino Linotype" panose="0204050205050503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79E88D0-0594-43F3-8617-3B9C34F2B044}"/>
              </a:ext>
            </a:extLst>
          </p:cNvPr>
          <p:cNvSpPr txBox="1"/>
          <p:nvPr/>
        </p:nvSpPr>
        <p:spPr>
          <a:xfrm>
            <a:off x="8946097" y="5446928"/>
            <a:ext cx="292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2,956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consejerías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580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brindadas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1,669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sesiones estimulación temprana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BD5B8C1-D2D2-40B1-9D49-0EA10CE1F2DB}"/>
              </a:ext>
            </a:extLst>
          </p:cNvPr>
          <p:cNvSpPr/>
          <p:nvPr/>
        </p:nvSpPr>
        <p:spPr>
          <a:xfrm>
            <a:off x="3946070" y="4366192"/>
            <a:ext cx="4299858" cy="1057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SV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Durante su estancia, se les brinda atención medica, consejerías, charlas, demostraciones, estimulación temprana  todo con la finalidad de generar un buen desarrollo en el recién nacido.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1BE5CDDD-45B9-4B25-A50A-5F21449A84E6}"/>
              </a:ext>
            </a:extLst>
          </p:cNvPr>
          <p:cNvSpPr/>
          <p:nvPr/>
        </p:nvSpPr>
        <p:spPr>
          <a:xfrm>
            <a:off x="5943498" y="1047124"/>
            <a:ext cx="398680" cy="66080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90950F2-CEEE-4FFE-8749-F4ECDC0E8C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909324" y="3383381"/>
            <a:ext cx="432854" cy="7315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18142E-6E17-4F6C-A85A-D314D82A63F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8566" y="3321981"/>
            <a:ext cx="2743578" cy="18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2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3919A-0FFF-4E31-A8E8-BBC6714E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44" y="718193"/>
            <a:ext cx="5579707" cy="437308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PREVENCION Y TRATAMIENTO DE ADICCIONES</a:t>
            </a:r>
            <a:endParaRPr lang="es-SV" sz="40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73BE9-3C1B-4BF5-BD1A-2D7E5168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5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2C15DD-8875-40C3-BF9B-827C6F62C288}"/>
              </a:ext>
            </a:extLst>
          </p:cNvPr>
          <p:cNvSpPr txBox="1"/>
          <p:nvPr/>
        </p:nvSpPr>
        <p:spPr>
          <a:xfrm>
            <a:off x="3864586" y="2339903"/>
            <a:ext cx="404561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Brindan atención médica y psicológica a pacientes con adicciones.</a:t>
            </a:r>
          </a:p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Además de actividades de prevención para el consumo del tabaco, alcohol y otras drogas ilícitas.</a:t>
            </a:r>
            <a:endParaRPr lang="es-SV" sz="14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231D280-FABC-4463-BA07-0614C616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5CB2AD-DAE0-43DE-AFE3-4919DA0A2027}"/>
              </a:ext>
            </a:extLst>
          </p:cNvPr>
          <p:cNvSpPr txBox="1"/>
          <p:nvPr/>
        </p:nvSpPr>
        <p:spPr>
          <a:xfrm>
            <a:off x="1474761" y="4306428"/>
            <a:ext cx="21056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dirty="0"/>
              <a:t>Cesación de tabaco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45E113-EF99-4B48-B375-FCC9CA796713}"/>
              </a:ext>
            </a:extLst>
          </p:cNvPr>
          <p:cNvSpPr txBox="1"/>
          <p:nvPr/>
        </p:nvSpPr>
        <p:spPr>
          <a:xfrm>
            <a:off x="4841294" y="4297958"/>
            <a:ext cx="210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alcohol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F0CD84-3B08-4DD5-8864-261AEDB66FA9}"/>
              </a:ext>
            </a:extLst>
          </p:cNvPr>
          <p:cNvSpPr txBox="1"/>
          <p:nvPr/>
        </p:nvSpPr>
        <p:spPr>
          <a:xfrm>
            <a:off x="8323431" y="4305438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droga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5ACBA6-68C3-44F2-99D0-F2AEA7F6C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14"/>
          <a:stretch/>
        </p:blipFill>
        <p:spPr>
          <a:xfrm>
            <a:off x="1890322" y="4684111"/>
            <a:ext cx="1140571" cy="9410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2532C4-25E2-4386-9039-87266841A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9" t="14474" r="9334" b="10690"/>
          <a:stretch/>
        </p:blipFill>
        <p:spPr>
          <a:xfrm>
            <a:off x="5306489" y="4667290"/>
            <a:ext cx="852196" cy="838071"/>
          </a:xfrm>
          <a:prstGeom prst="rect">
            <a:avLst/>
          </a:prstGeom>
        </p:spPr>
      </p:pic>
      <p:pic>
        <p:nvPicPr>
          <p:cNvPr id="3078" name="Picture 6" descr="Ilustración de Dejar Las Drogas Fumar Marihuana Heroína Anfetaminas Y  Alcohol Muestra Ilustración De Vector y más Vectores Libres de Derechos de  Adicción - iStock">
            <a:extLst>
              <a:ext uri="{FF2B5EF4-FFF2-40B4-BE49-F238E27FC236}">
                <a16:creationId xmlns:a16="http://schemas.microsoft.com/office/drawing/2014/main" id="{14503445-73B5-4C2E-9EEA-20E7C4760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6126" r="11446" b="8977"/>
          <a:stretch/>
        </p:blipFill>
        <p:spPr bwMode="auto">
          <a:xfrm>
            <a:off x="8854497" y="4618328"/>
            <a:ext cx="853751" cy="9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E431D79-A017-4D18-A389-ADBF4B6CF661}"/>
              </a:ext>
            </a:extLst>
          </p:cNvPr>
          <p:cNvSpPr txBox="1"/>
          <p:nvPr/>
        </p:nvSpPr>
        <p:spPr>
          <a:xfrm>
            <a:off x="1379286" y="5660426"/>
            <a:ext cx="21626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33 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personas </a:t>
            </a:r>
            <a:r>
              <a:rPr lang="es-SV" sz="1600" dirty="0">
                <a:latin typeface="Palatino Linotype" panose="02040502050505030304" pitchFamily="18" charset="0"/>
              </a:rPr>
              <a:t>inscritas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9DCA3E-415C-4392-9A1D-5D8FB338404A}"/>
              </a:ext>
            </a:extLst>
          </p:cNvPr>
          <p:cNvSpPr txBox="1"/>
          <p:nvPr/>
        </p:nvSpPr>
        <p:spPr>
          <a:xfrm>
            <a:off x="4729033" y="5660426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236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1C9966C-9A41-4F84-864D-51909CA1364F}"/>
              </a:ext>
            </a:extLst>
          </p:cNvPr>
          <p:cNvSpPr txBox="1"/>
          <p:nvPr/>
        </p:nvSpPr>
        <p:spPr>
          <a:xfrm>
            <a:off x="8323431" y="5660426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79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25E0DC-2CB3-4339-AF29-2A0423F2EBF7}"/>
              </a:ext>
            </a:extLst>
          </p:cNvPr>
          <p:cNvSpPr txBox="1"/>
          <p:nvPr/>
        </p:nvSpPr>
        <p:spPr>
          <a:xfrm>
            <a:off x="229831" y="2706099"/>
            <a:ext cx="287441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2,655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médicas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1,951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psicológicas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2,003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evaluaciones </a:t>
            </a:r>
            <a:r>
              <a:rPr lang="es-SV" sz="1400" dirty="0">
                <a:latin typeface="Palatino Linotype" panose="02040502050505030304" pitchFamily="18" charset="0"/>
              </a:rPr>
              <a:t>sociales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1A3E092-7B01-4437-B227-075869402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6129" y="1073707"/>
            <a:ext cx="2053995" cy="138437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DB9F5C2-EDD1-4D3B-9B34-A6538A0A2E15}"/>
              </a:ext>
            </a:extLst>
          </p:cNvPr>
          <p:cNvSpPr txBox="1"/>
          <p:nvPr/>
        </p:nvSpPr>
        <p:spPr>
          <a:xfrm>
            <a:off x="9081370" y="2563384"/>
            <a:ext cx="32152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794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consejerías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1,141 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20,238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per</a:t>
            </a:r>
            <a:r>
              <a:rPr lang="es-SV" sz="1400" dirty="0">
                <a:latin typeface="Palatino Linotype" panose="02040502050505030304" pitchFamily="18" charset="0"/>
              </a:rPr>
              <a:t>sonas promocionadas</a:t>
            </a:r>
          </a:p>
          <a:p>
            <a:r>
              <a:rPr lang="es-SV" sz="1400" b="1" dirty="0">
                <a:latin typeface="Palatino Linotype" panose="02040502050505030304" pitchFamily="18" charset="0"/>
              </a:rPr>
              <a:t>101</a:t>
            </a:r>
            <a:r>
              <a:rPr lang="es-SV" sz="1400" dirty="0">
                <a:latin typeface="Palatino Linotype" panose="02040502050505030304" pitchFamily="18" charset="0"/>
              </a:rPr>
              <a:t> cesación de consumo de drogas</a:t>
            </a:r>
          </a:p>
          <a:p>
            <a:r>
              <a:rPr lang="es-SV" sz="1400" b="1" dirty="0">
                <a:latin typeface="Palatino Linotype" panose="02040502050505030304" pitchFamily="18" charset="0"/>
              </a:rPr>
              <a:t>14</a:t>
            </a:r>
            <a:r>
              <a:rPr lang="es-SV" sz="1400" dirty="0">
                <a:latin typeface="Palatino Linotype" panose="02040502050505030304" pitchFamily="18" charset="0"/>
              </a:rPr>
              <a:t> rehabilitadas</a:t>
            </a:r>
          </a:p>
        </p:txBody>
      </p:sp>
      <p:pic>
        <p:nvPicPr>
          <p:cNvPr id="1026" name="Picture 2" descr="Fosalud atiende a pacientes adictos al tabaco que recayeron durante la  pandemia - Diario El Salvador">
            <a:extLst>
              <a:ext uri="{FF2B5EF4-FFF2-40B4-BE49-F238E27FC236}">
                <a16:creationId xmlns:a16="http://schemas.microsoft.com/office/drawing/2014/main" id="{56C03AAE-DBA2-4D09-BFFC-51B482E1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5" y="1073707"/>
            <a:ext cx="3048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4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5350A-776E-4000-ADE6-AEA7B11C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164996"/>
            <a:ext cx="8077199" cy="720304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18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UNIDADES MOVILES Y CENTRO DE ATENCION DE EMERGENCIA</a:t>
            </a:r>
            <a:endParaRPr lang="es-SV" sz="2800" dirty="0">
              <a:latin typeface="Palatino Linotype" panose="0204050205050503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8D0CBB-1B58-469D-A781-21A9928D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6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0FB6EE37-8A52-4BF4-8378-F963D308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6380" y="6356349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EA557A-A78B-43F8-A8D3-7BE4C2760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380" y="3988666"/>
            <a:ext cx="2619375" cy="17430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B9E278E-09BC-4F9D-82E4-853B3FC33D76}"/>
              </a:ext>
            </a:extLst>
          </p:cNvPr>
          <p:cNvSpPr txBox="1"/>
          <p:nvPr/>
        </p:nvSpPr>
        <p:spPr>
          <a:xfrm>
            <a:off x="1352942" y="1208854"/>
            <a:ext cx="3968940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Unidades Móviles responden de forma inmediata a las necesidades de salud de la población en zonas estratégicas para aumentar las coberturas de los indicadores de salud.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71D44C-1730-4D94-A112-B9B5F8C615AE}"/>
              </a:ext>
            </a:extLst>
          </p:cNvPr>
          <p:cNvSpPr txBox="1"/>
          <p:nvPr/>
        </p:nvSpPr>
        <p:spPr>
          <a:xfrm>
            <a:off x="1352941" y="2244817"/>
            <a:ext cx="3968940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Palatino Linotype" panose="02040502050505030304" pitchFamily="18" charset="0"/>
              </a:rPr>
              <a:t>Las unidades Móviles, durante El primer trimestre 2023, realizaron </a:t>
            </a:r>
            <a:r>
              <a:rPr lang="es-MX" sz="1400" b="1" dirty="0">
                <a:latin typeface="Palatino Linotype" panose="02040502050505030304" pitchFamily="18" charset="0"/>
              </a:rPr>
              <a:t>53</a:t>
            </a:r>
            <a:r>
              <a:rPr lang="es-MX" sz="1400" dirty="0">
                <a:latin typeface="Palatino Linotype" panose="02040502050505030304" pitchFamily="18" charset="0"/>
              </a:rPr>
              <a:t> jornadas medicas-odontológicas y </a:t>
            </a:r>
            <a:r>
              <a:rPr lang="es-MX" sz="1400" b="1" dirty="0">
                <a:latin typeface="Palatino Linotype" panose="02040502050505030304" pitchFamily="18" charset="0"/>
              </a:rPr>
              <a:t>26</a:t>
            </a:r>
            <a:r>
              <a:rPr lang="es-MX" sz="1400" dirty="0">
                <a:latin typeface="Palatino Linotype" panose="02040502050505030304" pitchFamily="18" charset="0"/>
              </a:rPr>
              <a:t> odontológicas brindando: </a:t>
            </a:r>
            <a:r>
              <a:rPr lang="es-MX" sz="1400" b="1" dirty="0">
                <a:latin typeface="Palatino Linotype" panose="02040502050505030304" pitchFamily="18" charset="0"/>
              </a:rPr>
              <a:t>9,764</a:t>
            </a:r>
            <a:r>
              <a:rPr lang="es-MX" sz="1400" dirty="0">
                <a:latin typeface="Palatino Linotype" panose="02040502050505030304" pitchFamily="18" charset="0"/>
              </a:rPr>
              <a:t> atenciones médicas, </a:t>
            </a:r>
            <a:r>
              <a:rPr lang="es-MX" sz="1400" b="1" dirty="0">
                <a:latin typeface="Palatino Linotype" panose="02040502050505030304" pitchFamily="18" charset="0"/>
              </a:rPr>
              <a:t>4,507</a:t>
            </a:r>
            <a:r>
              <a:rPr lang="es-MX" sz="1400" dirty="0">
                <a:latin typeface="Palatino Linotype" panose="02040502050505030304" pitchFamily="18" charset="0"/>
              </a:rPr>
              <a:t> atenciones  y </a:t>
            </a:r>
            <a:r>
              <a:rPr lang="es-MX" sz="1400" b="1" dirty="0">
                <a:latin typeface="Palatino Linotype" panose="02040502050505030304" pitchFamily="18" charset="0"/>
              </a:rPr>
              <a:t>6,909</a:t>
            </a:r>
            <a:r>
              <a:rPr lang="es-MX" sz="1400" dirty="0">
                <a:latin typeface="Palatino Linotype" panose="02040502050505030304" pitchFamily="18" charset="0"/>
              </a:rPr>
              <a:t> procedimientos odontológicas y se han realizado </a:t>
            </a:r>
            <a:r>
              <a:rPr lang="es-MX" sz="1400" b="1" dirty="0">
                <a:latin typeface="Palatino Linotype" panose="02040502050505030304" pitchFamily="18" charset="0"/>
              </a:rPr>
              <a:t>35</a:t>
            </a:r>
            <a:r>
              <a:rPr lang="es-MX" sz="1400" dirty="0">
                <a:latin typeface="Palatino Linotype" panose="02040502050505030304" pitchFamily="18" charset="0"/>
              </a:rPr>
              <a:t> referencias  a otros niveles de atención.</a:t>
            </a:r>
            <a:endParaRPr lang="es-SV" sz="1400" dirty="0">
              <a:latin typeface="Palatino Linotype" panose="02040502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2F7B10-93EA-4B73-919C-852B3E02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65" y="3988666"/>
            <a:ext cx="2619375" cy="17430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D281EF-4299-4FDF-8540-CA9576B18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943" y="2881940"/>
            <a:ext cx="2675650" cy="17430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E29FF-9421-4325-ACE5-C01EB45370DC}"/>
              </a:ext>
            </a:extLst>
          </p:cNvPr>
          <p:cNvSpPr txBox="1"/>
          <p:nvPr/>
        </p:nvSpPr>
        <p:spPr>
          <a:xfrm>
            <a:off x="7878164" y="1209856"/>
            <a:ext cx="3227275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El CAE San Martín, tiene como finalidad atender los casos de emergencia que se registren en la zona y municipios aledaños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432457-BD0B-4BED-83A8-09AC97DE2F39}"/>
              </a:ext>
            </a:extLst>
          </p:cNvPr>
          <p:cNvSpPr txBox="1"/>
          <p:nvPr/>
        </p:nvSpPr>
        <p:spPr>
          <a:xfrm>
            <a:off x="8474297" y="4927493"/>
            <a:ext cx="2334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400" b="1" dirty="0">
                <a:solidFill>
                  <a:srgbClr val="002060"/>
                </a:solidFill>
              </a:rPr>
              <a:t>HA BRINDADO</a:t>
            </a:r>
          </a:p>
          <a:p>
            <a:endParaRPr lang="es-SV" sz="1400" b="1" dirty="0">
              <a:solidFill>
                <a:srgbClr val="002060"/>
              </a:solidFill>
            </a:endParaRPr>
          </a:p>
          <a:p>
            <a:r>
              <a:rPr lang="es-SV" sz="1400" b="1" dirty="0">
                <a:solidFill>
                  <a:srgbClr val="002060"/>
                </a:solidFill>
              </a:rPr>
              <a:t>Atenciones       Emergencias      </a:t>
            </a:r>
          </a:p>
          <a:p>
            <a:r>
              <a:rPr lang="es-SV" sz="1400" b="1" dirty="0"/>
              <a:t>     3,819                  1,,110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939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A7138-48B0-4130-905E-BAC90828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350" y="383689"/>
            <a:ext cx="5680788" cy="315912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OFICINAS SANITARIAS INTERNACIONALES</a:t>
            </a:r>
            <a:endParaRPr lang="es-SV" sz="2000" dirty="0">
              <a:latin typeface="Palatino Linotype" panose="02040502050505030304" pitchFamily="18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F2772D-59B7-419B-A7F5-8106661F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26/05/2023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4BBF5-A527-483D-B37B-CFC8E4C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65F1BC-B5B7-447D-A9DD-69A483CB96D8}"/>
              </a:ext>
            </a:extLst>
          </p:cNvPr>
          <p:cNvSpPr txBox="1"/>
          <p:nvPr/>
        </p:nvSpPr>
        <p:spPr>
          <a:xfrm>
            <a:off x="3926633" y="1111319"/>
            <a:ext cx="4338734" cy="1092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responsable de realizar vigilancia epidemiológica para la prevención y detección de eventos de importancia en salud pública, brindando asistencia a los viajeros que lo requieran, implementando medidas de control en los puertos, aeropuertos y fronteras terrestres.</a:t>
            </a:r>
            <a:endParaRPr lang="es-SV" sz="13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BA3B2-28BC-4264-87B2-D5F0BA96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90" y="2575337"/>
            <a:ext cx="1921085" cy="2077097"/>
          </a:xfrm>
          <a:prstGeom prst="rect">
            <a:avLst/>
          </a:prstGeom>
        </p:spPr>
      </p:pic>
      <p:pic>
        <p:nvPicPr>
          <p:cNvPr id="4098" name="Picture 2" descr="Gobierno refuerza medidas de prevención por COVID-19 en fronteras  terrestres con Oficinas Sanitarias Internacionales - Presidencia de la  República de El Salvador">
            <a:extLst>
              <a:ext uri="{FF2B5EF4-FFF2-40B4-BE49-F238E27FC236}">
                <a16:creationId xmlns:a16="http://schemas.microsoft.com/office/drawing/2014/main" id="{58F46C79-2C64-4B10-9D3B-A37C3398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2" y="2451034"/>
            <a:ext cx="301092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D0380D-6F43-4D18-978E-AA8B5BB08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161" y="2615645"/>
            <a:ext cx="3065981" cy="199648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48F6670-F26F-422A-A5DF-996016C7535B}"/>
              </a:ext>
            </a:extLst>
          </p:cNvPr>
          <p:cNvSpPr txBox="1"/>
          <p:nvPr/>
        </p:nvSpPr>
        <p:spPr>
          <a:xfrm>
            <a:off x="234703" y="4382677"/>
            <a:ext cx="306598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1,295,693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viajeros y </a:t>
            </a:r>
            <a:r>
              <a:rPr lang="es-SV" sz="1300" dirty="0">
                <a:latin typeface="Palatino Linotype" panose="02040502050505030304" pitchFamily="18" charset="0"/>
              </a:rPr>
              <a:t>tripulantes,  quienes han ingresado por los diferentes puntos de entrada en nuestro país.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EB8E4-FBE4-453C-A878-0F6C147BD261}"/>
              </a:ext>
            </a:extLst>
          </p:cNvPr>
          <p:cNvSpPr txBox="1"/>
          <p:nvPr/>
        </p:nvSpPr>
        <p:spPr>
          <a:xfrm>
            <a:off x="4191757" y="4862142"/>
            <a:ext cx="3422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2,969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impartidas, con un promedio de </a:t>
            </a:r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19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asistentes en promedio por cada una.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278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entregas de restos humanos.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824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evaluaciones </a:t>
            </a:r>
            <a:r>
              <a:rPr lang="es-SV" sz="1300" dirty="0">
                <a:latin typeface="Palatino Linotype" panose="02040502050505030304" pitchFamily="18" charset="0"/>
              </a:rPr>
              <a:t>a deportados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CEB97A-F359-4920-A28B-F342A97F7E75}"/>
              </a:ext>
            </a:extLst>
          </p:cNvPr>
          <p:cNvSpPr txBox="1"/>
          <p:nvPr/>
        </p:nvSpPr>
        <p:spPr>
          <a:xfrm>
            <a:off x="9199984" y="4740412"/>
            <a:ext cx="275068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1,109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consultas medicas a viajeros</a:t>
            </a:r>
          </a:p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1,190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gotas gruesas en búsqueda de p</a:t>
            </a:r>
            <a:r>
              <a:rPr lang="es-SV" sz="1300" dirty="0">
                <a:latin typeface="Palatino Linotype" panose="02040502050505030304" pitchFamily="18" charset="0"/>
              </a:rPr>
              <a:t>ersonas con malaria.</a:t>
            </a:r>
          </a:p>
        </p:txBody>
      </p:sp>
      <p:sp>
        <p:nvSpPr>
          <p:cNvPr id="18" name="Marcador de pie de página 4">
            <a:extLst>
              <a:ext uri="{FF2B5EF4-FFF2-40B4-BE49-F238E27FC236}">
                <a16:creationId xmlns:a16="http://schemas.microsoft.com/office/drawing/2014/main" id="{E3DDB730-40D6-4701-A8D4-5CDA5F90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</p:spTree>
    <p:extLst>
      <p:ext uri="{BB962C8B-B14F-4D97-AF65-F5344CB8AC3E}">
        <p14:creationId xmlns:p14="http://schemas.microsoft.com/office/powerpoint/2010/main" val="330012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AA30D-31E3-4E1B-925E-731FD8F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926" y="362302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 FAMILIAR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1B63F-A938-45BA-9193-8AD1789B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26/05/2023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5EB5A-744A-45A5-B43F-6B7FD59B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71B333D6-6EA0-43F8-8A49-F83B6A60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E237256-30CE-422B-B459-1EB2F7378596}"/>
              </a:ext>
            </a:extLst>
          </p:cNvPr>
          <p:cNvSpPr txBox="1"/>
          <p:nvPr/>
        </p:nvSpPr>
        <p:spPr>
          <a:xfrm>
            <a:off x="3305175" y="1003515"/>
            <a:ext cx="4572000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181 Unidades de Salud (UDS) permiten asegurar la continuidad de las atenciones y facilita la referencia a establecimientos de salud de mayor complejidad asistencial al igual que contribuye a la captación de los retornos al primer nivel favoreciendo el seguimiento a la recuperación de la persona.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5D15FA-B9E3-4A83-95FF-23BD760C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09"/>
          <a:stretch/>
        </p:blipFill>
        <p:spPr>
          <a:xfrm>
            <a:off x="200025" y="1508938"/>
            <a:ext cx="2009775" cy="197120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03DB8ED-31E7-4926-A3EE-D090BF2312CC}"/>
              </a:ext>
            </a:extLst>
          </p:cNvPr>
          <p:cNvSpPr txBox="1"/>
          <p:nvPr/>
        </p:nvSpPr>
        <p:spPr>
          <a:xfrm>
            <a:off x="200025" y="3601254"/>
            <a:ext cx="191693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La Faringitis aguda, constituye la principal causa de consulta con: </a:t>
            </a:r>
            <a:r>
              <a:rPr lang="es-SV" sz="1300" b="1" dirty="0">
                <a:latin typeface="Palatino Linotype" panose="02040502050505030304" pitchFamily="18" charset="0"/>
              </a:rPr>
              <a:t>31,930 </a:t>
            </a:r>
            <a:r>
              <a:rPr lang="es-SV" sz="1300" dirty="0">
                <a:latin typeface="Palatino Linotype" panose="02040502050505030304" pitchFamily="18" charset="0"/>
              </a:rPr>
              <a:t>casos</a:t>
            </a:r>
          </a:p>
        </p:txBody>
      </p:sp>
      <p:pic>
        <p:nvPicPr>
          <p:cNvPr id="6148" name="Picture 4" descr="Fondo Solidario para la Salud (FOSALUD) - ¿Tienes una emergencia que pone  en riesgo tu vida o la de otra persona? Llama al Sistema de Emergencias  Médicas. 132, el numero que salva">
            <a:extLst>
              <a:ext uri="{FF2B5EF4-FFF2-40B4-BE49-F238E27FC236}">
                <a16:creationId xmlns:a16="http://schemas.microsoft.com/office/drawing/2014/main" id="{D32A1960-DC0A-4DF7-897A-9185D396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70" y="3182491"/>
            <a:ext cx="2009775" cy="15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D12CB-4E7F-42C5-BCFE-DDCD7DF7CB67}"/>
              </a:ext>
            </a:extLst>
          </p:cNvPr>
          <p:cNvSpPr txBox="1"/>
          <p:nvPr/>
        </p:nvSpPr>
        <p:spPr>
          <a:xfrm>
            <a:off x="2798696" y="4996294"/>
            <a:ext cx="2194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atendido un total de </a:t>
            </a:r>
            <a:r>
              <a:rPr lang="es-SV" sz="1300" b="1" dirty="0">
                <a:latin typeface="Palatino Linotype" panose="02040502050505030304" pitchFamily="18" charset="0"/>
              </a:rPr>
              <a:t>8,728 emergencias.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D06435D-313B-46C0-BC47-39740B3D9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95" y="3170428"/>
            <a:ext cx="2308325" cy="151626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61454D5-FC26-4BBA-B0D2-C1FF78827ABC}"/>
              </a:ext>
            </a:extLst>
          </p:cNvPr>
          <p:cNvSpPr txBox="1"/>
          <p:nvPr/>
        </p:nvSpPr>
        <p:spPr>
          <a:xfrm>
            <a:off x="5682926" y="4896266"/>
            <a:ext cx="2391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 un total de </a:t>
            </a:r>
            <a:r>
              <a:rPr lang="es-SV" sz="1300" b="1" dirty="0">
                <a:latin typeface="Palatino Linotype" panose="02040502050505030304" pitchFamily="18" charset="0"/>
              </a:rPr>
              <a:t>303,047 consultas médicas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CE97060-4C74-4A31-B25B-2E0513E66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550" y="1192405"/>
            <a:ext cx="2428875" cy="187642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06E57FE-1E9C-4F6D-BE23-8A60C62158F1}"/>
              </a:ext>
            </a:extLst>
          </p:cNvPr>
          <p:cNvSpPr txBox="1"/>
          <p:nvPr/>
        </p:nvSpPr>
        <p:spPr>
          <a:xfrm>
            <a:off x="8996910" y="3266319"/>
            <a:ext cx="299506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24,227 atenciones odontológicas.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27,673 procedimientos odontológicos </a:t>
            </a:r>
          </a:p>
        </p:txBody>
      </p:sp>
    </p:spTree>
    <p:extLst>
      <p:ext uri="{BB962C8B-B14F-4D97-AF65-F5344CB8AC3E}">
        <p14:creationId xmlns:p14="http://schemas.microsoft.com/office/powerpoint/2010/main" val="352865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4EC4A-CB04-4658-84FD-B78A8C3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26/05/2023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386F54-7FE0-4844-AB11-49E73B3A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6C6AEE1-1CD3-4C8C-BDD5-6D7E04A2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71" y="527814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</a:t>
            </a:r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44608C-4015-454D-AFDC-3314FE13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4384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7170" name="Picture 2" descr="Fosalud realiza fiesta navideña para niños del CIAMIN - Diario El Salvador">
            <a:extLst>
              <a:ext uri="{FF2B5EF4-FFF2-40B4-BE49-F238E27FC236}">
                <a16:creationId xmlns:a16="http://schemas.microsoft.com/office/drawing/2014/main" id="{AB400EB1-1BC7-4338-BDE6-4D60CC6D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13" y="109030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salud atiende emergencias en vacaciones de Semana Santa - 102nueve  Periódico Digital de El Salvador territorio del adulto joven">
            <a:extLst>
              <a:ext uri="{FF2B5EF4-FFF2-40B4-BE49-F238E27FC236}">
                <a16:creationId xmlns:a16="http://schemas.microsoft.com/office/drawing/2014/main" id="{67B93A6B-1F57-4BB5-835C-39D3DDB7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4" y="40538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oma de Citologias">
            <a:extLst>
              <a:ext uri="{FF2B5EF4-FFF2-40B4-BE49-F238E27FC236}">
                <a16:creationId xmlns:a16="http://schemas.microsoft.com/office/drawing/2014/main" id="{8F0CC121-94C5-4CC4-98D4-A33FE48D9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7"/>
          <a:stretch/>
        </p:blipFill>
        <p:spPr bwMode="auto">
          <a:xfrm>
            <a:off x="9122139" y="1090308"/>
            <a:ext cx="243762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4C2E44-BB16-4104-954F-84C54AA8F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00" y="3976992"/>
            <a:ext cx="2552700" cy="17907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A6D905-CABA-4FA9-AF37-8D193EACF05E}"/>
              </a:ext>
            </a:extLst>
          </p:cNvPr>
          <p:cNvSpPr txBox="1"/>
          <p:nvPr/>
        </p:nvSpPr>
        <p:spPr>
          <a:xfrm>
            <a:off x="906458" y="2928567"/>
            <a:ext cx="301088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8,300 atenciones preventivas a menores de 9 años: </a:t>
            </a:r>
            <a:r>
              <a:rPr lang="es-SV" sz="1300" dirty="0">
                <a:latin typeface="Palatino Linotype" panose="02040502050505030304" pitchFamily="18" charset="0"/>
              </a:rPr>
              <a:t> </a:t>
            </a:r>
            <a:r>
              <a:rPr lang="es-SV" sz="1300" b="1" dirty="0">
                <a:latin typeface="Palatino Linotype" panose="02040502050505030304" pitchFamily="18" charset="0"/>
              </a:rPr>
              <a:t>785 inscripciones y 7,515 controles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71992D1-4AF6-4E99-B83F-AB74802F9CA8}"/>
              </a:ext>
            </a:extLst>
          </p:cNvPr>
          <p:cNvSpPr txBox="1"/>
          <p:nvPr/>
        </p:nvSpPr>
        <p:spPr>
          <a:xfrm>
            <a:off x="1021605" y="5905960"/>
            <a:ext cx="261937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 </a:t>
            </a:r>
            <a:r>
              <a:rPr lang="es-SV" sz="1300" b="1" dirty="0">
                <a:latin typeface="Palatino Linotype" panose="02040502050505030304" pitchFamily="18" charset="0"/>
              </a:rPr>
              <a:t>4,035</a:t>
            </a:r>
            <a:r>
              <a:rPr lang="es-SV" sz="1300" dirty="0">
                <a:latin typeface="Palatino Linotype" panose="02040502050505030304" pitchFamily="18" charset="0"/>
              </a:rPr>
              <a:t> atenciones maternas: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784</a:t>
            </a:r>
            <a:r>
              <a:rPr lang="es-SV" sz="1300" dirty="0">
                <a:latin typeface="Palatino Linotype" panose="02040502050505030304" pitchFamily="18" charset="0"/>
              </a:rPr>
              <a:t> inscripciones maternas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3,251 </a:t>
            </a:r>
            <a:r>
              <a:rPr lang="es-SV" sz="1300" dirty="0">
                <a:latin typeface="Palatino Linotype" panose="02040502050505030304" pitchFamily="18" charset="0"/>
              </a:rPr>
              <a:t>controles maternos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1C1A436-8100-4CDF-AE09-7AF2D7C30354}"/>
              </a:ext>
            </a:extLst>
          </p:cNvPr>
          <p:cNvSpPr txBox="1"/>
          <p:nvPr/>
        </p:nvSpPr>
        <p:spPr>
          <a:xfrm>
            <a:off x="9122139" y="2926656"/>
            <a:ext cx="26193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realizado: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1,037 </a:t>
            </a:r>
            <a:r>
              <a:rPr lang="es-SV" sz="1300" dirty="0">
                <a:latin typeface="Palatino Linotype" panose="02040502050505030304" pitchFamily="18" charset="0"/>
              </a:rPr>
              <a:t>citologías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794 </a:t>
            </a:r>
            <a:r>
              <a:rPr lang="es-SV" sz="1300" dirty="0">
                <a:latin typeface="Palatino Linotype" panose="02040502050505030304" pitchFamily="18" charset="0"/>
              </a:rPr>
              <a:t>exámenes de mama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5822E9-C620-4221-AA81-88594E21B702}"/>
              </a:ext>
            </a:extLst>
          </p:cNvPr>
          <p:cNvSpPr txBox="1"/>
          <p:nvPr/>
        </p:nvSpPr>
        <p:spPr>
          <a:xfrm>
            <a:off x="9122139" y="5863906"/>
            <a:ext cx="261937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identificado: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718</a:t>
            </a:r>
            <a:r>
              <a:rPr lang="es-SV" sz="1300" dirty="0">
                <a:latin typeface="Palatino Linotype" panose="02040502050505030304" pitchFamily="18" charset="0"/>
              </a:rPr>
              <a:t> sintomáticos respiratorios</a:t>
            </a:r>
          </a:p>
        </p:txBody>
      </p:sp>
      <p:pic>
        <p:nvPicPr>
          <p:cNvPr id="7178" name="Picture 10" descr="Fosalud on Twitter: &quot;Durante este fin de semana nuestro personal de salud  en más de 165 Unidades Comunitarias de Salud Familiar del país, están  recibiendo a los salvadoreños que quieren completar su">
            <a:extLst>
              <a:ext uri="{FF2B5EF4-FFF2-40B4-BE49-F238E27FC236}">
                <a16:creationId xmlns:a16="http://schemas.microsoft.com/office/drawing/2014/main" id="{896A45B4-60C6-4245-9F55-58D98F26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32" y="24013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D39203-ABD7-4B33-BD01-B9EEB14EA179}"/>
              </a:ext>
            </a:extLst>
          </p:cNvPr>
          <p:cNvSpPr txBox="1"/>
          <p:nvPr/>
        </p:nvSpPr>
        <p:spPr>
          <a:xfrm>
            <a:off x="4995807" y="4379899"/>
            <a:ext cx="2552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aplicado </a:t>
            </a:r>
            <a:r>
              <a:rPr lang="es-SV" sz="1300" b="1" dirty="0">
                <a:latin typeface="Palatino Linotype" panose="02040502050505030304" pitchFamily="18" charset="0"/>
              </a:rPr>
              <a:t>12,659</a:t>
            </a:r>
            <a:r>
              <a:rPr lang="es-SV" sz="1300" dirty="0">
                <a:latin typeface="Palatino Linotype" panose="02040502050505030304" pitchFamily="18" charset="0"/>
              </a:rPr>
              <a:t> vacunas a la población en general.</a:t>
            </a:r>
          </a:p>
        </p:txBody>
      </p:sp>
    </p:spTree>
    <p:extLst>
      <p:ext uri="{BB962C8B-B14F-4D97-AF65-F5344CB8AC3E}">
        <p14:creationId xmlns:p14="http://schemas.microsoft.com/office/powerpoint/2010/main" val="1556919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Museo sans 900f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9" id="{0C805CC4-F46A-463C-8260-9513CFE06817}" vid="{F47AF357-3BA5-4795-8F67-5A665F49D5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4378</TotalTime>
  <Words>863</Words>
  <Application>Microsoft Office PowerPoint</Application>
  <PresentationFormat>Panorámica</PresentationFormat>
  <Paragraphs>120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Museo sans 900f</vt:lpstr>
      <vt:lpstr>Palatino Linotype</vt:lpstr>
      <vt:lpstr>Times New Roman</vt:lpstr>
      <vt:lpstr>Tema de Office</vt:lpstr>
      <vt:lpstr>Presentación de PowerPoint</vt:lpstr>
      <vt:lpstr>CONTENIDO</vt:lpstr>
      <vt:lpstr>GENERALIDADES</vt:lpstr>
      <vt:lpstr>Presentación de PowerPoint</vt:lpstr>
      <vt:lpstr>CENTRO DE PREVENCION Y TRATAMIENTO DE ADICCIONES</vt:lpstr>
      <vt:lpstr>UNIDADES MOVILES Y CENTRO DE ATENCION DE EMERGENCIA</vt:lpstr>
      <vt:lpstr>OFICINAS SANITARIAS INTERNACIONALES</vt:lpstr>
      <vt:lpstr>UNIDADES DE SALUD FAMILIAR</vt:lpstr>
      <vt:lpstr>UNIDADES DE SALUD</vt:lpstr>
      <vt:lpstr>PROCEDIMIENTOS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Jackie Sughey Alvarado de Barrera</dc:creator>
  <cp:lastModifiedBy>Marta Arevalo</cp:lastModifiedBy>
  <cp:revision>38</cp:revision>
  <dcterms:created xsi:type="dcterms:W3CDTF">2021-01-28T16:05:24Z</dcterms:created>
  <dcterms:modified xsi:type="dcterms:W3CDTF">2023-05-26T16:10:39Z</dcterms:modified>
</cp:coreProperties>
</file>