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35D66-5259-4E49-8685-25A3815A4652}" v="1" dt="2023-06-29T20:33:16.61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10D35D66-5259-4E49-8685-25A3815A4652}"/>
    <pc:docChg chg="custSel modSld">
      <pc:chgData name="Jackie Sughey Alvarado de Barrera" userId="ca3f6634-53be-42c4-9425-808eacd600f6" providerId="ADAL" clId="{10D35D66-5259-4E49-8685-25A3815A4652}" dt="2023-07-03T18:43:47.756" v="414" actId="13926"/>
      <pc:docMkLst>
        <pc:docMk/>
      </pc:docMkLst>
      <pc:sldChg chg="modSp mod">
        <pc:chgData name="Jackie Sughey Alvarado de Barrera" userId="ca3f6634-53be-42c4-9425-808eacd600f6" providerId="ADAL" clId="{10D35D66-5259-4E49-8685-25A3815A4652}" dt="2023-07-03T18:16:44.377" v="86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10D35D66-5259-4E49-8685-25A3815A4652}" dt="2023-07-03T18:16:44.377" v="86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9:17.279" v="14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0D35D66-5259-4E49-8685-25A3815A4652}" dt="2023-06-29T20:30:32.641" v="3" actId="33524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10D35D66-5259-4E49-8685-25A3815A4652}" dt="2023-07-03T18:17:37.776" v="102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10D35D66-5259-4E49-8685-25A3815A4652}" dt="2023-07-03T18:18:27.592" v="116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10D35D66-5259-4E49-8685-25A3815A4652}" dt="2023-07-03T18:17:48.841" v="10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10D35D66-5259-4E49-8685-25A3815A4652}" dt="2023-07-03T18:19:17.279" v="142" actId="20577"/>
          <ac:spMkLst>
            <pc:docMk/>
            <pc:sldMk cId="960921223" sldId="258"/>
            <ac:spMk id="25" creationId="{079E88D0-0594-43F3-8617-3B9C34F2B044}"/>
          </ac:spMkLst>
        </pc:spChg>
        <pc:spChg chg="mod">
          <ac:chgData name="Jackie Sughey Alvarado de Barrera" userId="ca3f6634-53be-42c4-9425-808eacd600f6" providerId="ADAL" clId="{10D35D66-5259-4E49-8685-25A3815A4652}" dt="2023-06-29T20:30:47.393" v="6" actId="33524"/>
          <ac:spMkLst>
            <pc:docMk/>
            <pc:sldMk cId="960921223" sldId="258"/>
            <ac:spMk id="26" creationId="{FBD5B8C1-D2D2-40B1-9D49-0EA10CE1F2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7:01.259" v="89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10D35D66-5259-4E49-8685-25A3815A4652}" dt="2023-07-03T18:17:01.259" v="89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4:49.295" v="191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10D35D66-5259-4E49-8685-25A3815A4652}" dt="2023-07-03T18:24:31.290" v="183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10D35D66-5259-4E49-8685-25A3815A4652}" dt="2023-07-03T18:23:15.221" v="15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10D35D66-5259-4E49-8685-25A3815A4652}" dt="2023-07-03T18:24:20.243" v="180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10D35D66-5259-4E49-8685-25A3815A4652}" dt="2023-07-03T18:24:44.201" v="188" actId="20577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10D35D66-5259-4E49-8685-25A3815A4652}" dt="2023-07-03T18:24:49.295" v="191" actId="20577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7:31.992" v="234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10D35D66-5259-4E49-8685-25A3815A4652}" dt="2023-07-03T18:27:31.992" v="234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10D35D66-5259-4E49-8685-25A3815A4652}" dt="2023-07-03T18:27:09.969" v="223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0:03.586" v="274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10D35D66-5259-4E49-8685-25A3815A4652}" dt="2023-07-03T18:27:55.385" v="244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10D35D66-5259-4E49-8685-25A3815A4652}" dt="2023-07-03T18:29:39.293" v="263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10D35D66-5259-4E49-8685-25A3815A4652}" dt="2023-07-03T18:30:03.586" v="274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3:31.136" v="310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10D35D66-5259-4E49-8685-25A3815A4652}" dt="2023-07-03T18:32:26.162" v="281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10D35D66-5259-4E49-8685-25A3815A4652}" dt="2023-07-03T18:32:55.732" v="288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10D35D66-5259-4E49-8685-25A3815A4652}" dt="2023-07-03T18:33:10.842" v="296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10D35D66-5259-4E49-8685-25A3815A4652}" dt="2023-07-03T18:33:31.136" v="310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2:15.393" v="368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10D35D66-5259-4E49-8685-25A3815A4652}" dt="2023-07-03T18:38:13.904" v="338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10D35D66-5259-4E49-8685-25A3815A4652}" dt="2023-07-03T18:39:43.764" v="35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10D35D66-5259-4E49-8685-25A3815A4652}" dt="2023-07-03T18:38:33.562" v="344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10D35D66-5259-4E49-8685-25A3815A4652}" dt="2023-07-03T18:40:54.389" v="362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10D35D66-5259-4E49-8685-25A3815A4652}" dt="2023-07-03T18:42:15.393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3:47.756" v="414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10D35D66-5259-4E49-8685-25A3815A4652}" dt="2023-07-03T18:42:43.584" v="37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10D35D66-5259-4E49-8685-25A3815A4652}" dt="2023-07-03T18:43:09.366" v="38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10D35D66-5259-4E49-8685-25A3815A4652}" dt="2023-07-03T18:43:18.974" v="3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10D35D66-5259-4E49-8685-25A3815A4652}" dt="2023-07-03T18:43:28.339" v="402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10D35D66-5259-4E49-8685-25A3815A4652}" dt="2023-07-03T18:43:47.756" v="41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10D35D66-5259-4E49-8685-25A3815A4652}" dt="2023-07-03T18:42:57.773" v="38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050BC504-21B1-437F-A57B-D629A3D4FE0B}"/>
    <pc:docChg chg="modSld">
      <pc:chgData name="Jackie Sughey Alvarado de Barrera" userId="ca3f6634-53be-42c4-9425-808eacd600f6" providerId="ADAL" clId="{050BC504-21B1-437F-A57B-D629A3D4FE0B}" dt="2023-01-10T18:36:17.531" v="404" actId="113"/>
      <pc:docMkLst>
        <pc:docMk/>
      </pc:docMkLst>
      <pc:sldChg chg="modSp mod">
        <pc:chgData name="Jackie Sughey Alvarado de Barrera" userId="ca3f6634-53be-42c4-9425-808eacd600f6" providerId="ADAL" clId="{050BC504-21B1-437F-A57B-D629A3D4FE0B}" dt="2023-01-10T18:05:25.644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050BC504-21B1-437F-A57B-D629A3D4FE0B}" dt="2023-01-10T18:05:25.644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08:05.861" v="8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050BC504-21B1-437F-A57B-D629A3D4FE0B}" dt="2023-01-10T18:06:09.782" v="57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050BC504-21B1-437F-A57B-D629A3D4FE0B}" dt="2023-01-10T18:06:46.223" v="65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050BC504-21B1-437F-A57B-D629A3D4FE0B}" dt="2023-01-10T18:07:00.254" v="68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050BC504-21B1-437F-A57B-D629A3D4FE0B}" dt="2023-01-10T18:08:05.861" v="86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10:18.140" v="13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050BC504-21B1-437F-A57B-D629A3D4FE0B}" dt="2023-01-10T18:10:18.140" v="13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050BC504-21B1-437F-A57B-D629A3D4FE0B}" dt="2023-01-10T18:08:57.546" v="102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050BC504-21B1-437F-A57B-D629A3D4FE0B}" dt="2023-01-10T18:09:42.506" v="12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050BC504-21B1-437F-A57B-D629A3D4FE0B}" dt="2023-01-10T18:10:16.548" v="1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050BC504-21B1-437F-A57B-D629A3D4FE0B}" dt="2023-01-10T18:10:14.732" v="130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6:17.531" v="404" actId="11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050BC504-21B1-437F-A57B-D629A3D4FE0B}" dt="2023-01-10T18:36:17.531" v="404" actId="113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050BC504-21B1-437F-A57B-D629A3D4FE0B}" dt="2023-01-10T18:12:21.256" v="181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5:59.861" v="403" actId="20577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050BC504-21B1-437F-A57B-D629A3D4FE0B}" dt="2023-01-10T18:17:44.230" v="21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050BC504-21B1-437F-A57B-D629A3D4FE0B}" dt="2023-01-10T18:35:59.861" v="403" actId="20577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050BC504-21B1-437F-A57B-D629A3D4FE0B}" dt="2023-01-10T18:19:11.813" v="24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1:56.529" v="287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050BC504-21B1-437F-A57B-D629A3D4FE0B}" dt="2023-01-10T18:21:56.529" v="287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050BC504-21B1-437F-A57B-D629A3D4FE0B}" dt="2023-01-10T18:20:29.983" v="279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050BC504-21B1-437F-A57B-D629A3D4FE0B}" dt="2023-01-10T18:20:27.351" v="27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050BC504-21B1-437F-A57B-D629A3D4FE0B}" dt="2023-01-10T18:20:24.719" v="277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4:39.005" v="39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050BC504-21B1-437F-A57B-D629A3D4FE0B}" dt="2023-01-10T18:27:44.062" v="35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050BC504-21B1-437F-A57B-D629A3D4FE0B}" dt="2023-01-10T18:32:22.954" v="37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050BC504-21B1-437F-A57B-D629A3D4FE0B}" dt="2023-01-10T18:30:52.477" v="372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050BC504-21B1-437F-A57B-D629A3D4FE0B}" dt="2023-01-10T18:33:53.222" v="385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050BC504-21B1-437F-A57B-D629A3D4FE0B}" dt="2023-01-10T18:34:39.005" v="39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4:02.873" v="33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050BC504-21B1-437F-A57B-D629A3D4FE0B}" dt="2023-01-10T18:23:32.986" v="33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050BC504-21B1-437F-A57B-D629A3D4FE0B}" dt="2023-01-10T18:23:44.602" v="332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050BC504-21B1-437F-A57B-D629A3D4FE0B}" dt="2023-01-10T18:23:50.649" v="333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050BC504-21B1-437F-A57B-D629A3D4FE0B}" dt="2023-01-10T18:24:02.873" v="335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050BC504-21B1-437F-A57B-D629A3D4FE0B}" dt="2023-01-10T18:23:58.241" v="33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050BC504-21B1-437F-A57B-D629A3D4FE0B}" dt="2023-01-10T18:23:38.514" v="331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10/7/2023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JUNIO 2023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6,096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25431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134,951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211,093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6,013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2,387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11,975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3,096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52322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Se detalla la producción realizada y que está en sistemas al 1 de julio 2023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36115"/>
              </p:ext>
            </p:extLst>
          </p:nvPr>
        </p:nvGraphicFramePr>
        <p:xfrm>
          <a:off x="4462369" y="3046212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 (HEM)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1,493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enero-junio 2023.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3.6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2,883</a:t>
            </a:r>
            <a:r>
              <a:rPr lang="es-MX" sz="1200" b="1" dirty="0">
                <a:latin typeface="Palatino Linotype" panose="02040502050505030304" pitchFamily="18" charset="0"/>
              </a:rPr>
              <a:t> </a:t>
            </a:r>
            <a:r>
              <a:rPr lang="es-MX" sz="1200" dirty="0">
                <a:latin typeface="Palatino Linotype" panose="02040502050505030304" pitchFamily="18" charset="0"/>
              </a:rPr>
              <a:t>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6,293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1,154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3,545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médica,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8566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76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497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156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5,623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4,128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3,960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3215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2,076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2,615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50,476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246</a:t>
            </a:r>
            <a:r>
              <a:rPr lang="es-SV" sz="1400" dirty="0">
                <a:latin typeface="Palatino Linotype" panose="02040502050505030304" pitchFamily="18" charset="0"/>
              </a:rPr>
              <a:t> cesación de consumo de drogas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23</a:t>
            </a:r>
            <a:r>
              <a:rPr lang="es-SV" sz="1400" dirty="0">
                <a:latin typeface="Palatino Linotype" panose="02040502050505030304" pitchFamily="18" charset="0"/>
              </a:rPr>
              <a:t> rehabilitadas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1" y="2244817"/>
            <a:ext cx="396894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los dos trimestres 2023, realizaron </a:t>
            </a:r>
            <a:r>
              <a:rPr lang="es-MX" sz="1400" b="1" dirty="0">
                <a:latin typeface="Palatino Linotype" panose="02040502050505030304" pitchFamily="18" charset="0"/>
              </a:rPr>
              <a:t>90</a:t>
            </a:r>
            <a:r>
              <a:rPr lang="es-MX" sz="1400" dirty="0">
                <a:latin typeface="Palatino Linotype" panose="02040502050505030304" pitchFamily="18" charset="0"/>
              </a:rPr>
              <a:t> 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23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17,934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7,433</a:t>
            </a:r>
            <a:r>
              <a:rPr lang="es-MX" sz="1400" dirty="0">
                <a:latin typeface="Palatino Linotype" panose="02040502050505030304" pitchFamily="18" charset="0"/>
              </a:rPr>
              <a:t> atenciones  y </a:t>
            </a:r>
            <a:r>
              <a:rPr lang="es-MX" sz="1400" b="1" dirty="0">
                <a:latin typeface="Palatino Linotype" panose="02040502050505030304" pitchFamily="18" charset="0"/>
              </a:rPr>
              <a:t>11,626</a:t>
            </a:r>
            <a:r>
              <a:rPr lang="es-MX" sz="1400" dirty="0">
                <a:latin typeface="Palatino Linotype" panose="02040502050505030304" pitchFamily="18" charset="0"/>
              </a:rPr>
              <a:t> procedimientos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81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474297" y="4927493"/>
            <a:ext cx="233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HA BRINDADO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Atenciones       Emergencias      </a:t>
            </a:r>
          </a:p>
          <a:p>
            <a:r>
              <a:rPr lang="es-SV" sz="1400" b="1" dirty="0"/>
              <a:t>     8,426                  2,140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34703" y="4382677"/>
            <a:ext cx="30659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2,970,508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 quienes han ingresado por los diferentes puntos de entrada en nuestro país.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7" y="4862142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5,828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charlas impartidas, con un promedio de </a:t>
            </a:r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asistentes en promedio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713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2,606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2,565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médicas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2,464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181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Faringitis aguda,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85,670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20,366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703,832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9950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55,656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56,129 procedimientos odontológicos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10/07/2023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384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06458" y="2928567"/>
            <a:ext cx="30108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20,065 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2,070 inscripciones y 17,995 controles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1605" y="5905960"/>
            <a:ext cx="261937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9,646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1,746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7,900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1,879 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1,734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1,542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31,422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860</Words>
  <Application>Microsoft Office PowerPoint</Application>
  <PresentationFormat>Panorámica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38</cp:revision>
  <dcterms:created xsi:type="dcterms:W3CDTF">2021-01-28T16:05:24Z</dcterms:created>
  <dcterms:modified xsi:type="dcterms:W3CDTF">2023-07-10T21:13:49Z</dcterms:modified>
</cp:coreProperties>
</file>