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DICIEMBRE  2020</a:t>
            </a:r>
          </a:p>
        </c:rich>
      </c:tx>
      <c:overlay val="0"/>
      <c:spPr>
        <a:solidFill>
          <a:schemeClr val="accent3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83-4071-9610-A6CA280701E2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83-4071-9610-A6CA280701E2}"/>
                </c:ext>
              </c:extLst>
            </c:dLbl>
            <c:dLbl>
              <c:idx val="8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83-4071-9610-A6CA280701E2}"/>
                </c:ext>
              </c:extLst>
            </c:dLbl>
            <c:dLbl>
              <c:idx val="11"/>
              <c:layout>
                <c:manualLayout>
                  <c:x val="-6.3116370808677345E-3"/>
                  <c:y val="4.370617008684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83-4071-9610-A6CA280701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COLOCACION!$C$3:$C$14</c:f>
              <c:numCache>
                <c:formatCode>_("$"* #,##0.00_);_("$"* \(#,##0.00\);_("$"* "-"??_);_(@_)</c:formatCode>
                <c:ptCount val="12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  <c:pt idx="9">
                  <c:v>89008.05</c:v>
                </c:pt>
                <c:pt idx="10">
                  <c:v>40920</c:v>
                </c:pt>
                <c:pt idx="11">
                  <c:v>32473.59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3-4071-9610-A6CA28070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83-4071-9610-A6CA280701E2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83-4071-9610-A6CA280701E2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3-4071-9610-A6CA280701E2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83-4071-9610-A6CA280701E2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3-4071-9610-A6CA280701E2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83-4071-9610-A6CA280701E2}"/>
                </c:ext>
              </c:extLst>
            </c:dLbl>
            <c:dLbl>
              <c:idx val="8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83-4071-9610-A6CA280701E2}"/>
                </c:ext>
              </c:extLst>
            </c:dLbl>
            <c:dLbl>
              <c:idx val="9"/>
              <c:layout>
                <c:manualLayout>
                  <c:x val="-2.52465483234714E-2"/>
                  <c:y val="-0.16438352224175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83-4071-9610-A6CA280701E2}"/>
                </c:ext>
              </c:extLst>
            </c:dLbl>
            <c:dLbl>
              <c:idx val="10"/>
              <c:layout>
                <c:manualLayout>
                  <c:x val="-1.5779092702169625E-3"/>
                  <c:y val="-1.5220696503865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83-4071-9610-A6CA280701E2}"/>
                </c:ext>
              </c:extLst>
            </c:dLbl>
            <c:dLbl>
              <c:idx val="11"/>
              <c:layout>
                <c:manualLayout>
                  <c:x val="-3.9983226948702415E-3"/>
                  <c:y val="1.2264765334012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83-4071-9610-A6CA280701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COLOCACION!$D$3:$D$14</c:f>
              <c:numCache>
                <c:formatCode>General</c:formatCode>
                <c:ptCount val="12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  <c:pt idx="9">
                  <c:v>38</c:v>
                </c:pt>
                <c:pt idx="10">
                  <c:v>42</c:v>
                </c:pt>
                <c:pt idx="11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D83-4071-9610-A6CA28070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7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SV" b="1">
                <a:solidFill>
                  <a:sysClr val="windowText" lastClr="000000"/>
                </a:solidFill>
              </a:rPr>
              <a:t>COLOCACION</a:t>
            </a:r>
            <a:r>
              <a:rPr lang="es-SV" b="1" baseline="0">
                <a:solidFill>
                  <a:sysClr val="windowText" lastClr="000000"/>
                </a:solidFill>
              </a:rPr>
              <a:t> POR OFICINA</a:t>
            </a:r>
            <a:endParaRPr lang="es-SV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24363540404161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COLOCACION!$B$29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COLOCACION!$A$30:$A$32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COLOCACION!$B$30:$B$32</c:f>
              <c:numCache>
                <c:formatCode>General</c:formatCode>
                <c:ptCount val="3"/>
                <c:pt idx="0">
                  <c:v>6</c:v>
                </c:pt>
                <c:pt idx="1">
                  <c:v>14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F2-495C-89D2-7E9848D478BB}"/>
            </c:ext>
          </c:extLst>
        </c:ser>
        <c:ser>
          <c:idx val="1"/>
          <c:order val="1"/>
          <c:tx>
            <c:strRef>
              <c:f>COLOCACION!$C$29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COLOCACION!$A$30:$A$32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COLOCACION!$C$30:$C$32</c:f>
              <c:numCache>
                <c:formatCode>_("$"* #,##0.00_);_("$"* \(#,##0.00\);_("$"* "-"??_);_(@_)</c:formatCode>
                <c:ptCount val="3"/>
                <c:pt idx="0">
                  <c:v>5440</c:v>
                </c:pt>
                <c:pt idx="1">
                  <c:v>15083.01</c:v>
                </c:pt>
                <c:pt idx="2">
                  <c:v>11950.58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F2-495C-89D2-7E9848D47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5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DICIEMBRE 2020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DICIEMBRE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97078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$1,764,309.24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669,726.56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37.96%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48617C27-B917-410B-BE47-B14C8CA78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417" y="1899174"/>
            <a:ext cx="9019942" cy="43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839686"/>
              </p:ext>
            </p:extLst>
          </p:nvPr>
        </p:nvGraphicFramePr>
        <p:xfrm>
          <a:off x="3463712" y="1078787"/>
          <a:ext cx="8604241" cy="440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200604B-D55F-468E-90BF-EA051D27F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88553"/>
              </p:ext>
            </p:extLst>
          </p:nvPr>
        </p:nvGraphicFramePr>
        <p:xfrm>
          <a:off x="393699" y="1635993"/>
          <a:ext cx="2827964" cy="2925377"/>
        </p:xfrm>
        <a:graphic>
          <a:graphicData uri="http://schemas.openxmlformats.org/drawingml/2006/table">
            <a:tbl>
              <a:tblPr/>
              <a:tblGrid>
                <a:gridCol w="940011">
                  <a:extLst>
                    <a:ext uri="{9D8B030D-6E8A-4147-A177-3AD203B41FA5}">
                      <a16:colId xmlns:a16="http://schemas.microsoft.com/office/drawing/2014/main" val="1476497063"/>
                    </a:ext>
                  </a:extLst>
                </a:gridCol>
                <a:gridCol w="936044">
                  <a:extLst>
                    <a:ext uri="{9D8B030D-6E8A-4147-A177-3AD203B41FA5}">
                      <a16:colId xmlns:a16="http://schemas.microsoft.com/office/drawing/2014/main" val="289681934"/>
                    </a:ext>
                  </a:extLst>
                </a:gridCol>
                <a:gridCol w="951909">
                  <a:extLst>
                    <a:ext uri="{9D8B030D-6E8A-4147-A177-3AD203B41FA5}">
                      <a16:colId xmlns:a16="http://schemas.microsoft.com/office/drawing/2014/main" val="2041544117"/>
                    </a:ext>
                  </a:extLst>
                </a:gridCol>
              </a:tblGrid>
              <a:tr h="22502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00972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27,200.00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45497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39,020.00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042516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26,200.00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3586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400.00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203370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5,900.00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120954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370881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45,600.00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004278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30,840.18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17462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99,927.09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286418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89,008.05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804942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40,920.00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231040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32,473.59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08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DICIEMBRE POR OFICINA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0124241"/>
              </p:ext>
            </p:extLst>
          </p:nvPr>
        </p:nvGraphicFramePr>
        <p:xfrm>
          <a:off x="3001925" y="1541721"/>
          <a:ext cx="6188149" cy="3774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AE079E6-4E28-4398-93EC-82384EBAF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260" y="958394"/>
            <a:ext cx="9172106" cy="50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191</Words>
  <Application>Microsoft Office PowerPoint</Application>
  <PresentationFormat>Panorámica</PresentationFormat>
  <Paragraphs>78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41</cp:revision>
  <cp:lastPrinted>2020-12-08T19:07:08Z</cp:lastPrinted>
  <dcterms:created xsi:type="dcterms:W3CDTF">2020-08-17T23:35:56Z</dcterms:created>
  <dcterms:modified xsi:type="dcterms:W3CDTF">2021-01-29T22:39:33Z</dcterms:modified>
</cp:coreProperties>
</file>