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09/08/2021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JUNIO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806206" y="355032"/>
            <a:ext cx="911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- JUNIO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32319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$1,704,984.57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1,194,305.39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B45C2819-C3BD-4EB7-B19A-8DFA8CA98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655" y="1642717"/>
            <a:ext cx="10193257" cy="486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8733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A29731-132B-4933-8810-514B24EE4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51" y="528732"/>
            <a:ext cx="10589297" cy="410706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99700C6-995E-40CD-B76C-FBB155D0D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2649" y="4810433"/>
            <a:ext cx="2806700" cy="18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JUNIO POR OFICINA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96CC7E-77BC-4090-A88E-AECBF9FDD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262" y="474639"/>
            <a:ext cx="7689476" cy="414260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9BF683B-197A-4CCE-A294-88DE72849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1824" y="4737061"/>
            <a:ext cx="6288352" cy="183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75459F-EE77-4B06-9CB3-D8599A60C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94" y="958394"/>
            <a:ext cx="9165099" cy="50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108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91</cp:revision>
  <cp:lastPrinted>2021-07-21T17:07:27Z</cp:lastPrinted>
  <dcterms:created xsi:type="dcterms:W3CDTF">2020-08-17T23:35:56Z</dcterms:created>
  <dcterms:modified xsi:type="dcterms:W3CDTF">2021-08-09T14:30:14Z</dcterms:modified>
</cp:coreProperties>
</file>