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6/11/2021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95694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SEPTIEMBRE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573619" y="164062"/>
            <a:ext cx="937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– SEPT.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=""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70792"/>
              </p:ext>
            </p:extLst>
          </p:nvPr>
        </p:nvGraphicFramePr>
        <p:xfrm>
          <a:off x="1806206" y="625728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=""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=""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=""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=""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$1,767,835.94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1,191,923.59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9879C94-5DB3-4589-8AC9-E9A071B4D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848" y="1408799"/>
            <a:ext cx="10810375" cy="51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345352"/>
            <a:ext cx="3981634" cy="3796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6E3108AA-7ED5-4A2D-9C86-77320CA65A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215" y="1070392"/>
            <a:ext cx="9488580" cy="433094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D66AE46B-31C3-4411-8D59-84AEF2481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70" y="1070392"/>
            <a:ext cx="2238890" cy="235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=""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SEPTIEMBRE POR OFICINA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513D3800-7105-42D0-BBB2-F4E5F2DAE8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9046" y="474639"/>
            <a:ext cx="7285438" cy="392493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06F94A1F-AE6E-4CE1-8C84-7F24A0CD59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167" y="4577573"/>
            <a:ext cx="6982059" cy="1993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=""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=""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5DCC5869-ABF7-4D55-A6C8-2FD8E8072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94" y="958393"/>
            <a:ext cx="9236516" cy="502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109</Words>
  <Application>Microsoft Office PowerPoint</Application>
  <PresentationFormat>Personalizado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User</cp:lastModifiedBy>
  <cp:revision>121</cp:revision>
  <cp:lastPrinted>2021-08-16T19:10:26Z</cp:lastPrinted>
  <dcterms:created xsi:type="dcterms:W3CDTF">2020-08-17T23:35:56Z</dcterms:created>
  <dcterms:modified xsi:type="dcterms:W3CDTF">2021-11-06T16:07:09Z</dcterms:modified>
</cp:coreProperties>
</file>