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SEPTIEMBRE\Copia%20de%20Auxiliar%20gestion%20septiembre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chemeClr val="bg1"/>
                </a:solidFill>
              </a:rPr>
              <a:t>COLOCACION ENERO - OCTUBRE 2021</a:t>
            </a:r>
          </a:p>
        </c:rich>
      </c:tx>
      <c:overlay val="0"/>
      <c:spPr>
        <a:solidFill>
          <a:schemeClr val="accent1">
            <a:lumMod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bg1"/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918063314711359E-2"/>
                  <c:y val="-2.398080629135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C9-431C-B1C5-C6ECA39F3978}"/>
                </c:ext>
              </c:extLst>
            </c:dLbl>
            <c:dLbl>
              <c:idx val="1"/>
              <c:layout>
                <c:manualLayout>
                  <c:x val="-1.9366852886405959E-2"/>
                  <c:y val="8.73362245214903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C9-431C-B1C5-C6ECA39F3978}"/>
                </c:ext>
              </c:extLst>
            </c:dLbl>
            <c:dLbl>
              <c:idx val="8"/>
              <c:layout>
                <c:manualLayout>
                  <c:x val="-1.1258544431041415E-2"/>
                  <c:y val="-2.010049721033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C9-431C-B1C5-C6ECA39F3978}"/>
                </c:ext>
              </c:extLst>
            </c:dLbl>
            <c:dLbl>
              <c:idx val="9"/>
              <c:layout>
                <c:manualLayout>
                  <c:x val="-6.3116467983401515E-3"/>
                  <c:y val="4.0355731658176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C9-431C-B1C5-C6ECA39F39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COLOCACION!$B$3:$B$24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COLOCACION!$C$3:$C$24</c:f>
              <c:numCache>
                <c:formatCode>_("$"* #,##0.00_);_("$"* \(#,##0.00\);_("$"* "-"??_);_(@_)</c:formatCode>
                <c:ptCount val="10"/>
                <c:pt idx="0">
                  <c:v>25757.53</c:v>
                </c:pt>
                <c:pt idx="1">
                  <c:v>39800</c:v>
                </c:pt>
                <c:pt idx="2">
                  <c:v>38769.61</c:v>
                </c:pt>
                <c:pt idx="3">
                  <c:v>30360</c:v>
                </c:pt>
                <c:pt idx="4">
                  <c:v>29580</c:v>
                </c:pt>
                <c:pt idx="5">
                  <c:v>42130</c:v>
                </c:pt>
                <c:pt idx="6">
                  <c:v>61804.69</c:v>
                </c:pt>
                <c:pt idx="7">
                  <c:v>66090</c:v>
                </c:pt>
                <c:pt idx="8">
                  <c:v>69480</c:v>
                </c:pt>
                <c:pt idx="9">
                  <c:v>70814.39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C9-431C-B1C5-C6ECA39F3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856610800744906E-2"/>
                  <c:y val="9.8813006736151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C9-431C-B1C5-C6ECA39F3978}"/>
                </c:ext>
              </c:extLst>
            </c:dLbl>
            <c:dLbl>
              <c:idx val="1"/>
              <c:layout>
                <c:manualLayout>
                  <c:x val="-2.6459858983248354E-2"/>
                  <c:y val="-3.3649750392307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C9-431C-B1C5-C6ECA39F3978}"/>
                </c:ext>
              </c:extLst>
            </c:dLbl>
            <c:dLbl>
              <c:idx val="2"/>
              <c:layout>
                <c:manualLayout>
                  <c:x val="-2.23463687150838E-2"/>
                  <c:y val="0.12949635397331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C9-431C-B1C5-C6ECA39F3978}"/>
                </c:ext>
              </c:extLst>
            </c:dLbl>
            <c:dLbl>
              <c:idx val="3"/>
              <c:layout>
                <c:manualLayout>
                  <c:x val="-2.2764227642276483E-2"/>
                  <c:y val="4.3445295486714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FC9-431C-B1C5-C6ECA39F3978}"/>
                </c:ext>
              </c:extLst>
            </c:dLbl>
            <c:dLbl>
              <c:idx val="4"/>
              <c:layout>
                <c:manualLayout>
                  <c:x val="-2.4390262435530961E-2"/>
                  <c:y val="0.163279266958500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FC9-431C-B1C5-C6ECA39F3978}"/>
                </c:ext>
              </c:extLst>
            </c:dLbl>
            <c:dLbl>
              <c:idx val="5"/>
              <c:layout>
                <c:manualLayout>
                  <c:x val="-2.2781898945382129E-2"/>
                  <c:y val="0.168978275221631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FC9-431C-B1C5-C6ECA39F3978}"/>
                </c:ext>
              </c:extLst>
            </c:dLbl>
            <c:dLbl>
              <c:idx val="6"/>
              <c:layout>
                <c:manualLayout>
                  <c:x val="-2.5733815842380495E-2"/>
                  <c:y val="0.15601073309982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FC9-431C-B1C5-C6ECA39F3978}"/>
                </c:ext>
              </c:extLst>
            </c:dLbl>
            <c:dLbl>
              <c:idx val="7"/>
              <c:layout>
                <c:manualLayout>
                  <c:x val="-2.4125452352231604E-2"/>
                  <c:y val="2.1164015285862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FC9-431C-B1C5-C6ECA39F3978}"/>
                </c:ext>
              </c:extLst>
            </c:dLbl>
            <c:dLbl>
              <c:idx val="8"/>
              <c:layout>
                <c:manualLayout>
                  <c:x val="-2.4125452352231722E-2"/>
                  <c:y val="-6.0301491630991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FC9-431C-B1C5-C6ECA39F3978}"/>
                </c:ext>
              </c:extLst>
            </c:dLbl>
            <c:dLbl>
              <c:idx val="9"/>
              <c:layout>
                <c:manualLayout>
                  <c:x val="-2.1647179506662877E-2"/>
                  <c:y val="4.0128583891295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FC9-431C-B1C5-C6ECA39F39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COLOCACION!$B$3:$B$24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COLOCACION!$D$3:$D$24</c:f>
              <c:numCache>
                <c:formatCode>General</c:formatCode>
                <c:ptCount val="10"/>
                <c:pt idx="0">
                  <c:v>25</c:v>
                </c:pt>
                <c:pt idx="1">
                  <c:v>25</c:v>
                </c:pt>
                <c:pt idx="2">
                  <c:v>38</c:v>
                </c:pt>
                <c:pt idx="3">
                  <c:v>18</c:v>
                </c:pt>
                <c:pt idx="4">
                  <c:v>34</c:v>
                </c:pt>
                <c:pt idx="5">
                  <c:v>44</c:v>
                </c:pt>
                <c:pt idx="6">
                  <c:v>57</c:v>
                </c:pt>
                <c:pt idx="7">
                  <c:v>44</c:v>
                </c:pt>
                <c:pt idx="8">
                  <c:v>41</c:v>
                </c:pt>
                <c:pt idx="9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FFC9-431C-B1C5-C6ECA39F3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tx2">
        <a:lumMod val="60000"/>
        <a:lumOff val="4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95694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OCTUBRE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1573619" y="164062"/>
            <a:ext cx="9377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SALDOS DE CARTERA DE JULIO 2019, JULIO 2020, ENERO – OCT.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130383"/>
              </p:ext>
            </p:extLst>
          </p:nvPr>
        </p:nvGraphicFramePr>
        <p:xfrm>
          <a:off x="1806206" y="625728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$1,765,573.05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1,187,662.35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67.27%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43186691-09BF-43ED-B365-F3E095873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33" y="1316156"/>
            <a:ext cx="11008196" cy="524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345352"/>
            <a:ext cx="3981634" cy="3796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AD32292-1D5A-4388-843D-6884A590C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3716811"/>
              </p:ext>
            </p:extLst>
          </p:nvPr>
        </p:nvGraphicFramePr>
        <p:xfrm>
          <a:off x="2360428" y="963464"/>
          <a:ext cx="9537405" cy="493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12D01AD9-7BC5-4D29-B631-ED6E965C9C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71" y="963464"/>
            <a:ext cx="2111301" cy="240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70139" y="130126"/>
            <a:ext cx="5635982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OCTUBRE POR OFICINA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81B768D-019C-40DF-BA19-D4D559EB7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904" y="491912"/>
            <a:ext cx="7466191" cy="402231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BADE04F-7403-4F92-8E59-640700F5DB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931" y="4645202"/>
            <a:ext cx="6400138" cy="182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E2C73D3-62A5-4102-B0D4-CDD52E0D5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143" y="958394"/>
            <a:ext cx="9236518" cy="502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128</Words>
  <Application>Microsoft Office PowerPoint</Application>
  <PresentationFormat>Panorámica</PresentationFormat>
  <Paragraphs>38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130</cp:revision>
  <cp:lastPrinted>2021-11-15T18:45:10Z</cp:lastPrinted>
  <dcterms:created xsi:type="dcterms:W3CDTF">2020-08-17T23:35:56Z</dcterms:created>
  <dcterms:modified xsi:type="dcterms:W3CDTF">2022-02-04T19:57:26Z</dcterms:modified>
</cp:coreProperties>
</file>