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04/02/2022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95694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1573619" y="164062"/>
            <a:ext cx="9377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/>
              <a:t>SALDOS DE CARTERA DE JULIO 2019, JULIO 2020, ENERO – NOV.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54088"/>
              </p:ext>
            </p:extLst>
          </p:nvPr>
        </p:nvGraphicFramePr>
        <p:xfrm>
          <a:off x="1806206" y="625728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$1,821,817.33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1,189,331.95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C616967A-9678-4B6C-8471-56C7BD1C8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98" y="1302258"/>
            <a:ext cx="10896603" cy="519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345352"/>
            <a:ext cx="3981634" cy="3796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8B9328F-C3C6-46D0-8B10-41B9E35DB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372" y="903563"/>
            <a:ext cx="9744028" cy="492084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F61B709-D6A9-4DA7-95A3-9132034C2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33590"/>
            <a:ext cx="2236372" cy="307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70139" y="130126"/>
            <a:ext cx="5635982" cy="3445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NOVIEMBRE POR OFICINA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45A284-3827-4419-B974-8CAB1B733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028" y="526511"/>
            <a:ext cx="7269986" cy="391660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9EF97F6-6B50-4719-A520-CF5FDDFA10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246" y="4556176"/>
            <a:ext cx="7378610" cy="206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A07F3F-9F13-4857-91E0-A729EB043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694" y="958393"/>
            <a:ext cx="9236516" cy="502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109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138</cp:revision>
  <cp:lastPrinted>2021-11-15T18:45:10Z</cp:lastPrinted>
  <dcterms:created xsi:type="dcterms:W3CDTF">2020-08-17T23:35:56Z</dcterms:created>
  <dcterms:modified xsi:type="dcterms:W3CDTF">2022-02-04T19:58:14Z</dcterms:modified>
</cp:coreProperties>
</file>