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7" r:id="rId6"/>
    <p:sldId id="259" r:id="rId7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87" y="2118790"/>
            <a:ext cx="1554681" cy="183360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156BAEB-BD13-43D3-A32F-DBF08F8FC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91267" cy="6858000"/>
          </a:xfrm>
          <a:prstGeom prst="rect">
            <a:avLst/>
          </a:prstGeom>
        </p:spPr>
      </p:pic>
      <p:sp>
        <p:nvSpPr>
          <p:cNvPr id="6" name="Título 12">
            <a:extLst>
              <a:ext uri="{FF2B5EF4-FFF2-40B4-BE49-F238E27FC236}">
                <a16:creationId xmlns:a16="http://schemas.microsoft.com/office/drawing/2014/main" id="{B02B8D2D-7590-466D-B701-B661C10665B2}"/>
              </a:ext>
            </a:extLst>
          </p:cNvPr>
          <p:cNvSpPr txBox="1">
            <a:spLocks/>
          </p:cNvSpPr>
          <p:nvPr/>
        </p:nvSpPr>
        <p:spPr>
          <a:xfrm>
            <a:off x="6843671" y="1925948"/>
            <a:ext cx="4595923" cy="30061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b="1" dirty="0">
                <a:solidFill>
                  <a:schemeClr val="bg1"/>
                </a:solidFill>
                <a:latin typeface="Bembo Std" panose="02020605060306020A03" pitchFamily="18" charset="0"/>
              </a:rPr>
              <a:t>GESTION CREDITICIA DICIEMBRE  2021</a:t>
            </a:r>
          </a:p>
        </p:txBody>
      </p:sp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4473869" y="47429"/>
            <a:ext cx="3244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I. SALDOS DE CARTERA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6111"/>
              </p:ext>
            </p:extLst>
          </p:nvPr>
        </p:nvGraphicFramePr>
        <p:xfrm>
          <a:off x="1806206" y="625728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$1,836,577.28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1,177,760.46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8C5F568F-02B6-4C48-A92B-B66E8F3A9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771" y="1345004"/>
            <a:ext cx="10572457" cy="504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3954047" y="293484"/>
            <a:ext cx="4283905" cy="3796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latin typeface="Calibri" panose="020F0502020204030204" pitchFamily="34" charset="0"/>
              </a:rPr>
              <a:t>II.COLOCACION MENSUAL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35798CE-D2EE-4537-B5A6-DDC6DB10C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806" y="966656"/>
            <a:ext cx="9310961" cy="492468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AE186D9-1056-40BE-9953-C2718DFF0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13" y="966656"/>
            <a:ext cx="2403193" cy="333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2695922" y="65063"/>
            <a:ext cx="6800154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latin typeface="Calibri" panose="020F0502020204030204" pitchFamily="34" charset="0"/>
              </a:rPr>
              <a:t>III. COLOCACION MES DE DICIEMBRE POR OFICINA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415AB8-3EEA-423A-BD92-1F8FA5E36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033" y="474639"/>
            <a:ext cx="7141933" cy="384762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5361ABC-9C21-4CC7-8F9B-F82BEA68CE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5033" y="4471248"/>
            <a:ext cx="7188442" cy="201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83B71471-BAA1-4ACA-A550-68EAF3776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694" y="958394"/>
            <a:ext cx="9216516" cy="502398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0BCC6B1-8166-4229-95FE-53F7F9A15D6B}"/>
              </a:ext>
            </a:extLst>
          </p:cNvPr>
          <p:cNvSpPr txBox="1"/>
          <p:nvPr/>
        </p:nvSpPr>
        <p:spPr>
          <a:xfrm>
            <a:off x="2201867" y="369856"/>
            <a:ext cx="77882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VII. DISTRIBUCION DE CARTERA POR CATEGORÍA DE RIESGO                                       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105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150</cp:revision>
  <cp:lastPrinted>2022-01-28T20:02:55Z</cp:lastPrinted>
  <dcterms:created xsi:type="dcterms:W3CDTF">2020-08-17T23:35:56Z</dcterms:created>
  <dcterms:modified xsi:type="dcterms:W3CDTF">2022-02-04T19:58:56Z</dcterms:modified>
</cp:coreProperties>
</file>