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309" r:id="rId15"/>
    <p:sldId id="310" r:id="rId16"/>
    <p:sldId id="311" r:id="rId17"/>
    <p:sldId id="312" r:id="rId18"/>
    <p:sldId id="269" r:id="rId19"/>
    <p:sldId id="313" r:id="rId20"/>
    <p:sldId id="314" r:id="rId21"/>
    <p:sldId id="315" r:id="rId22"/>
    <p:sldId id="316" r:id="rId23"/>
    <p:sldId id="270" r:id="rId24"/>
    <p:sldId id="317" r:id="rId25"/>
    <p:sldId id="318" r:id="rId26"/>
    <p:sldId id="319" r:id="rId27"/>
    <p:sldId id="271" r:id="rId28"/>
    <p:sldId id="320" r:id="rId29"/>
    <p:sldId id="321" r:id="rId30"/>
    <p:sldId id="322" r:id="rId31"/>
    <p:sldId id="323" r:id="rId32"/>
    <p:sldId id="272" r:id="rId33"/>
    <p:sldId id="324" r:id="rId34"/>
    <p:sldId id="325" r:id="rId35"/>
    <p:sldId id="326" r:id="rId36"/>
    <p:sldId id="327" r:id="rId37"/>
    <p:sldId id="273" r:id="rId38"/>
    <p:sldId id="328" r:id="rId39"/>
    <p:sldId id="329" r:id="rId40"/>
    <p:sldId id="330" r:id="rId41"/>
    <p:sldId id="274" r:id="rId42"/>
    <p:sldId id="331" r:id="rId43"/>
    <p:sldId id="332" r:id="rId44"/>
    <p:sldId id="333" r:id="rId45"/>
    <p:sldId id="334" r:id="rId46"/>
    <p:sldId id="341" r:id="rId47"/>
    <p:sldId id="335" r:id="rId48"/>
    <p:sldId id="336" r:id="rId49"/>
    <p:sldId id="275" r:id="rId50"/>
    <p:sldId id="338" r:id="rId51"/>
    <p:sldId id="339" r:id="rId52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90" d="100"/>
          <a:sy n="90" d="100"/>
        </p:scale>
        <p:origin x="-89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9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B70CB3CC-BFF1-4F25-98DD-7D55FB763462}" type="presOf" srcId="{3DE7A9CF-E6C1-4D6B-8AA6-A71141C774E4}" destId="{618149EB-B4EB-44CA-9A58-465BD898B6E3}" srcOrd="0" destOrd="0" presId="urn:microsoft.com/office/officeart/2005/8/layout/orgChart1"/>
    <dgm:cxn modelId="{09CDC02F-34F4-48E0-AB47-79F67798693F}" type="presOf" srcId="{5971D719-69AE-4A24-89CB-E3CF2D66A6D2}" destId="{B64C2E78-BEE4-4993-AE65-B682CDC3C36C}" srcOrd="0" destOrd="0" presId="urn:microsoft.com/office/officeart/2005/8/layout/orgChart1"/>
    <dgm:cxn modelId="{4BBDD8D6-CC56-42CB-B189-8DBC05EA88CC}" type="presOf" srcId="{E1A10C34-877F-45E8-88DE-E3B5B3C4BD32}" destId="{C2477452-16FE-4718-BF85-9F902B926B6E}" srcOrd="0" destOrd="0" presId="urn:microsoft.com/office/officeart/2005/8/layout/orgChart1"/>
    <dgm:cxn modelId="{13416FE0-5546-4B26-B6C9-7618B6747F6B}" type="presOf" srcId="{3DE7A9CF-E6C1-4D6B-8AA6-A71141C774E4}" destId="{4EE1CEE8-7319-4152-B57C-D110995C1277}" srcOrd="1" destOrd="0" presId="urn:microsoft.com/office/officeart/2005/8/layout/orgChart1"/>
    <dgm:cxn modelId="{5CBFDE68-2204-43E4-971B-C14C2814D07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E2403D5-CCE7-4238-9EFC-16191DFE07FF}" type="presOf" srcId="{99B35737-7EFB-4591-8861-4D7CC8E7229D}" destId="{7D896AFB-FB0F-4DD6-B9B9-CD8B25556F4E}" srcOrd="0" destOrd="0" presId="urn:microsoft.com/office/officeart/2005/8/layout/orgChart1"/>
    <dgm:cxn modelId="{D40D62FF-739D-4CFA-B443-1D1099F16994}" type="presParOf" srcId="{B64C2E78-BEE4-4993-AE65-B682CDC3C36C}" destId="{621E88FA-213B-4C83-8E45-637B2879832C}" srcOrd="0" destOrd="0" presId="urn:microsoft.com/office/officeart/2005/8/layout/orgChart1"/>
    <dgm:cxn modelId="{8163ACFD-52DD-4480-B60E-CFF8D0C56B95}" type="presParOf" srcId="{621E88FA-213B-4C83-8E45-637B2879832C}" destId="{9BA48BCD-6ED7-496D-A065-607443309FB2}" srcOrd="0" destOrd="0" presId="urn:microsoft.com/office/officeart/2005/8/layout/orgChart1"/>
    <dgm:cxn modelId="{78B388CE-16DE-499C-A689-25EFC2675723}" type="presParOf" srcId="{9BA48BCD-6ED7-496D-A065-607443309FB2}" destId="{618149EB-B4EB-44CA-9A58-465BD898B6E3}" srcOrd="0" destOrd="0" presId="urn:microsoft.com/office/officeart/2005/8/layout/orgChart1"/>
    <dgm:cxn modelId="{F7458E87-0ABC-40C6-8271-D75AF66E092A}" type="presParOf" srcId="{9BA48BCD-6ED7-496D-A065-607443309FB2}" destId="{4EE1CEE8-7319-4152-B57C-D110995C1277}" srcOrd="1" destOrd="0" presId="urn:microsoft.com/office/officeart/2005/8/layout/orgChart1"/>
    <dgm:cxn modelId="{3A0FF3FB-9727-4B41-A4AC-147B79FB6DCA}" type="presParOf" srcId="{621E88FA-213B-4C83-8E45-637B2879832C}" destId="{83D2847A-64F1-4E49-B0D4-13B33A530AEE}" srcOrd="1" destOrd="0" presId="urn:microsoft.com/office/officeart/2005/8/layout/orgChart1"/>
    <dgm:cxn modelId="{4E4EB8C8-E9A5-46E9-B897-C0190FCDD503}" type="presParOf" srcId="{83D2847A-64F1-4E49-B0D4-13B33A530AEE}" destId="{7D896AFB-FB0F-4DD6-B9B9-CD8B25556F4E}" srcOrd="0" destOrd="0" presId="urn:microsoft.com/office/officeart/2005/8/layout/orgChart1"/>
    <dgm:cxn modelId="{12539DD3-7CC6-4C7E-B26B-A2955D9EFEFA}" type="presParOf" srcId="{83D2847A-64F1-4E49-B0D4-13B33A530AEE}" destId="{48E37160-D030-449F-9C26-699CF728A760}" srcOrd="1" destOrd="0" presId="urn:microsoft.com/office/officeart/2005/8/layout/orgChart1"/>
    <dgm:cxn modelId="{7FA55DC5-8600-4C67-AB3C-2B459E3392E1}" type="presParOf" srcId="{48E37160-D030-449F-9C26-699CF728A760}" destId="{EAD0F815-D804-48BE-8CF9-F55E36A97838}" srcOrd="0" destOrd="0" presId="urn:microsoft.com/office/officeart/2005/8/layout/orgChart1"/>
    <dgm:cxn modelId="{0A518007-6881-4250-B792-0860B7B11467}" type="presParOf" srcId="{EAD0F815-D804-48BE-8CF9-F55E36A97838}" destId="{C2477452-16FE-4718-BF85-9F902B926B6E}" srcOrd="0" destOrd="0" presId="urn:microsoft.com/office/officeart/2005/8/layout/orgChart1"/>
    <dgm:cxn modelId="{5213229F-AC24-4BC0-94EB-3280BE5A8446}" type="presParOf" srcId="{EAD0F815-D804-48BE-8CF9-F55E36A97838}" destId="{77B5B049-C63E-4979-906A-D19625229F2E}" srcOrd="1" destOrd="0" presId="urn:microsoft.com/office/officeart/2005/8/layout/orgChart1"/>
    <dgm:cxn modelId="{CDE978F0-9872-4AAA-822A-4E18E279F1D6}" type="presParOf" srcId="{48E37160-D030-449F-9C26-699CF728A760}" destId="{B88C3728-182A-48BE-896D-90AFEF878C9F}" srcOrd="1" destOrd="0" presId="urn:microsoft.com/office/officeart/2005/8/layout/orgChart1"/>
    <dgm:cxn modelId="{0D93B963-F904-471A-A493-84368B4DA8ED}" type="presParOf" srcId="{48E37160-D030-449F-9C26-699CF728A760}" destId="{5D9E1E26-FC5D-4989-9903-0DE9E81B989F}" srcOrd="2" destOrd="0" presId="urn:microsoft.com/office/officeart/2005/8/layout/orgChart1"/>
    <dgm:cxn modelId="{EB6371EB-86C1-449E-9E65-FA5F1C4D02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27EF58D-E97E-47BE-A677-547621AB55F6}" type="presOf" srcId="{3DE7A9CF-E6C1-4D6B-8AA6-A71141C774E4}" destId="{4EE1CEE8-7319-4152-B57C-D110995C1277}" srcOrd="1" destOrd="0" presId="urn:microsoft.com/office/officeart/2005/8/layout/orgChart1"/>
    <dgm:cxn modelId="{7AE09220-56B2-4663-A567-C347A0460F3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0B6105-F3DA-4D35-8915-75BC365A7C1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4F2F48F6-75A9-4787-9FEE-0B8E9C50A779}" type="presOf" srcId="{0870FC34-93B2-4C28-B61C-B06AB76C2CEC}" destId="{BDDD5B13-6C24-454D-90E7-06E80FDCF246}" srcOrd="0" destOrd="0" presId="urn:microsoft.com/office/officeart/2005/8/layout/orgChart1"/>
    <dgm:cxn modelId="{D61098EF-664B-40D7-BA29-B4495CA30700}" type="presOf" srcId="{0870FC34-93B2-4C28-B61C-B06AB76C2CEC}" destId="{27405ED9-F6A0-4DFF-9E35-08E581A192E6}" srcOrd="1" destOrd="0" presId="urn:microsoft.com/office/officeart/2005/8/layout/orgChart1"/>
    <dgm:cxn modelId="{39A509A3-43C1-4594-9969-65914492BEA6}" type="presOf" srcId="{8ADED367-3194-432B-A344-BECF146E6CE3}" destId="{220B2ADD-EEE1-4DC5-8A33-934D212FEC1A}" srcOrd="0" destOrd="0" presId="urn:microsoft.com/office/officeart/2005/8/layout/orgChart1"/>
    <dgm:cxn modelId="{33FB023C-DF03-41E7-9283-1EAB4143C22C}" type="presOf" srcId="{E1A10C34-877F-45E8-88DE-E3B5B3C4BD32}" destId="{77B5B049-C63E-4979-906A-D19625229F2E}" srcOrd="1" destOrd="0" presId="urn:microsoft.com/office/officeart/2005/8/layout/orgChart1"/>
    <dgm:cxn modelId="{1359700E-C1FC-41D2-A5ED-6CEDDDECB4F4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85B6572-FE91-4064-AFB4-F5160EE14C76}" type="presOf" srcId="{5971D719-69AE-4A24-89CB-E3CF2D66A6D2}" destId="{B64C2E78-BEE4-4993-AE65-B682CDC3C36C}" srcOrd="0" destOrd="0" presId="urn:microsoft.com/office/officeart/2005/8/layout/orgChart1"/>
    <dgm:cxn modelId="{412982BA-AA27-46EB-8206-3233D4F148AC}" type="presParOf" srcId="{B64C2E78-BEE4-4993-AE65-B682CDC3C36C}" destId="{621E88FA-213B-4C83-8E45-637B2879832C}" srcOrd="0" destOrd="0" presId="urn:microsoft.com/office/officeart/2005/8/layout/orgChart1"/>
    <dgm:cxn modelId="{733EBE2A-F4AF-4542-93DA-9F84B33EE4BE}" type="presParOf" srcId="{621E88FA-213B-4C83-8E45-637B2879832C}" destId="{9BA48BCD-6ED7-496D-A065-607443309FB2}" srcOrd="0" destOrd="0" presId="urn:microsoft.com/office/officeart/2005/8/layout/orgChart1"/>
    <dgm:cxn modelId="{29C5BD4D-7B58-4FE8-91D5-8A997F973F5E}" type="presParOf" srcId="{9BA48BCD-6ED7-496D-A065-607443309FB2}" destId="{618149EB-B4EB-44CA-9A58-465BD898B6E3}" srcOrd="0" destOrd="0" presId="urn:microsoft.com/office/officeart/2005/8/layout/orgChart1"/>
    <dgm:cxn modelId="{86C12376-426B-4F93-96DD-67538A0D12CD}" type="presParOf" srcId="{9BA48BCD-6ED7-496D-A065-607443309FB2}" destId="{4EE1CEE8-7319-4152-B57C-D110995C1277}" srcOrd="1" destOrd="0" presId="urn:microsoft.com/office/officeart/2005/8/layout/orgChart1"/>
    <dgm:cxn modelId="{57235F85-8B6F-4868-A599-1F5394E21B33}" type="presParOf" srcId="{621E88FA-213B-4C83-8E45-637B2879832C}" destId="{83D2847A-64F1-4E49-B0D4-13B33A530AEE}" srcOrd="1" destOrd="0" presId="urn:microsoft.com/office/officeart/2005/8/layout/orgChart1"/>
    <dgm:cxn modelId="{A1E5FDB2-B7DD-4953-82D5-0E77AA3F70B4}" type="presParOf" srcId="{83D2847A-64F1-4E49-B0D4-13B33A530AEE}" destId="{220B2ADD-EEE1-4DC5-8A33-934D212FEC1A}" srcOrd="0" destOrd="0" presId="urn:microsoft.com/office/officeart/2005/8/layout/orgChart1"/>
    <dgm:cxn modelId="{B627AF5F-AE73-43AE-9EBC-8412DAE9F9E6}" type="presParOf" srcId="{83D2847A-64F1-4E49-B0D4-13B33A530AEE}" destId="{11AEF229-29A2-42F2-ADFA-756116D06B25}" srcOrd="1" destOrd="0" presId="urn:microsoft.com/office/officeart/2005/8/layout/orgChart1"/>
    <dgm:cxn modelId="{CC619B23-46D0-459A-A71D-61F7C724783D}" type="presParOf" srcId="{11AEF229-29A2-42F2-ADFA-756116D06B25}" destId="{561E6164-7324-433F-B5CC-D3EF3C260408}" srcOrd="0" destOrd="0" presId="urn:microsoft.com/office/officeart/2005/8/layout/orgChart1"/>
    <dgm:cxn modelId="{4515DFD7-4601-4DC0-8F64-C55702A0AF86}" type="presParOf" srcId="{561E6164-7324-433F-B5CC-D3EF3C260408}" destId="{BDDD5B13-6C24-454D-90E7-06E80FDCF246}" srcOrd="0" destOrd="0" presId="urn:microsoft.com/office/officeart/2005/8/layout/orgChart1"/>
    <dgm:cxn modelId="{483713D9-EA31-4A73-8EB1-772A88180A67}" type="presParOf" srcId="{561E6164-7324-433F-B5CC-D3EF3C260408}" destId="{27405ED9-F6A0-4DFF-9E35-08E581A192E6}" srcOrd="1" destOrd="0" presId="urn:microsoft.com/office/officeart/2005/8/layout/orgChart1"/>
    <dgm:cxn modelId="{4333E053-E761-4DBA-98B3-8028DB6E1E82}" type="presParOf" srcId="{11AEF229-29A2-42F2-ADFA-756116D06B25}" destId="{EE563A7A-C54E-4DF2-9291-FFA5F92417ED}" srcOrd="1" destOrd="0" presId="urn:microsoft.com/office/officeart/2005/8/layout/orgChart1"/>
    <dgm:cxn modelId="{41716F2F-6179-4558-B53C-1EB71C0E0233}" type="presParOf" srcId="{11AEF229-29A2-42F2-ADFA-756116D06B25}" destId="{5CA627F4-CCE7-4FC2-A61C-E19EA61B6FEB}" srcOrd="2" destOrd="0" presId="urn:microsoft.com/office/officeart/2005/8/layout/orgChart1"/>
    <dgm:cxn modelId="{982C8FFC-09F4-445B-8676-78137019E92E}" type="presParOf" srcId="{83D2847A-64F1-4E49-B0D4-13B33A530AEE}" destId="{7D896AFB-FB0F-4DD6-B9B9-CD8B25556F4E}" srcOrd="2" destOrd="0" presId="urn:microsoft.com/office/officeart/2005/8/layout/orgChart1"/>
    <dgm:cxn modelId="{BF2DCE43-6126-4445-BDFF-30509D4EE747}" type="presParOf" srcId="{83D2847A-64F1-4E49-B0D4-13B33A530AEE}" destId="{48E37160-D030-449F-9C26-699CF728A760}" srcOrd="3" destOrd="0" presId="urn:microsoft.com/office/officeart/2005/8/layout/orgChart1"/>
    <dgm:cxn modelId="{1E1C59EA-A62E-486E-89D4-BC6977AF7CA9}" type="presParOf" srcId="{48E37160-D030-449F-9C26-699CF728A760}" destId="{EAD0F815-D804-48BE-8CF9-F55E36A97838}" srcOrd="0" destOrd="0" presId="urn:microsoft.com/office/officeart/2005/8/layout/orgChart1"/>
    <dgm:cxn modelId="{0049F2FE-34E3-4446-B9C0-58AF094497FF}" type="presParOf" srcId="{EAD0F815-D804-48BE-8CF9-F55E36A97838}" destId="{C2477452-16FE-4718-BF85-9F902B926B6E}" srcOrd="0" destOrd="0" presId="urn:microsoft.com/office/officeart/2005/8/layout/orgChart1"/>
    <dgm:cxn modelId="{FD1EC569-8DF1-49B4-8C32-C058CDF77229}" type="presParOf" srcId="{EAD0F815-D804-48BE-8CF9-F55E36A97838}" destId="{77B5B049-C63E-4979-906A-D19625229F2E}" srcOrd="1" destOrd="0" presId="urn:microsoft.com/office/officeart/2005/8/layout/orgChart1"/>
    <dgm:cxn modelId="{0514ACB1-245B-4DC8-998F-CA2843115C8E}" type="presParOf" srcId="{48E37160-D030-449F-9C26-699CF728A760}" destId="{B88C3728-182A-48BE-896D-90AFEF878C9F}" srcOrd="1" destOrd="0" presId="urn:microsoft.com/office/officeart/2005/8/layout/orgChart1"/>
    <dgm:cxn modelId="{2D81910C-4B6A-4470-9C2B-783734ECDC55}" type="presParOf" srcId="{48E37160-D030-449F-9C26-699CF728A760}" destId="{5D9E1E26-FC5D-4989-9903-0DE9E81B989F}" srcOrd="2" destOrd="0" presId="urn:microsoft.com/office/officeart/2005/8/layout/orgChart1"/>
    <dgm:cxn modelId="{549713DF-64CF-4F65-ABCF-C7839E7B18E7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90"/>
              </a:lnTo>
              <a:lnTo>
                <a:pt x="719604" y="124890"/>
              </a:lnTo>
              <a:lnTo>
                <a:pt x="719604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86393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719604" y="0"/>
              </a:moveTo>
              <a:lnTo>
                <a:pt x="719604" y="124890"/>
              </a:lnTo>
              <a:lnTo>
                <a:pt x="0" y="124890"/>
              </a:lnTo>
              <a:lnTo>
                <a:pt x="0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1283" y="475"/>
          <a:ext cx="1189429" cy="59471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11283" y="475"/>
        <a:ext cx="1189429" cy="594714"/>
      </dsp:txXfrm>
    </dsp:sp>
    <dsp:sp modelId="{BDDD5B13-6C24-454D-90E7-06E80FDCF246}">
      <dsp:nvSpPr>
        <dsp:cNvPr id="0" name=""/>
        <dsp:cNvSpPr/>
      </dsp:nvSpPr>
      <dsp:spPr>
        <a:xfrm>
          <a:off x="191678" y="844970"/>
          <a:ext cx="1189429" cy="59471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191678" y="844970"/>
        <a:ext cx="1189429" cy="594714"/>
      </dsp:txXfrm>
    </dsp:sp>
    <dsp:sp modelId="{C2477452-16FE-4718-BF85-9F902B926B6E}">
      <dsp:nvSpPr>
        <dsp:cNvPr id="0" name=""/>
        <dsp:cNvSpPr/>
      </dsp:nvSpPr>
      <dsp:spPr>
        <a:xfrm>
          <a:off x="1630888" y="844970"/>
          <a:ext cx="1189429" cy="594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30888" y="844970"/>
        <a:ext cx="1189429" cy="59471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65362"/>
          <a:ext cx="91440" cy="237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4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40697" y="62"/>
          <a:ext cx="1130601" cy="565300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Miembros</a:t>
          </a:r>
          <a:endParaRPr lang="es-SV" sz="1600" kern="1200" dirty="0"/>
        </a:p>
      </dsp:txBody>
      <dsp:txXfrm>
        <a:off x="940697" y="62"/>
        <a:ext cx="1130601" cy="565300"/>
      </dsp:txXfrm>
    </dsp:sp>
    <dsp:sp modelId="{C2477452-16FE-4718-BF85-9F902B926B6E}">
      <dsp:nvSpPr>
        <dsp:cNvPr id="0" name=""/>
        <dsp:cNvSpPr/>
      </dsp:nvSpPr>
      <dsp:spPr>
        <a:xfrm>
          <a:off x="940697" y="802789"/>
          <a:ext cx="1130601" cy="565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940697" y="802789"/>
        <a:ext cx="1130601" cy="56530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15/3/2018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2.xml"/><Relationship Id="rId18" Type="http://schemas.openxmlformats.org/officeDocument/2006/relationships/slide" Target="slide45.xml"/><Relationship Id="rId26" Type="http://schemas.openxmlformats.org/officeDocument/2006/relationships/slide" Target="slide34.xml"/><Relationship Id="rId39" Type="http://schemas.openxmlformats.org/officeDocument/2006/relationships/slide" Target="slide12.xml"/><Relationship Id="rId3" Type="http://schemas.openxmlformats.org/officeDocument/2006/relationships/slide" Target="slide2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5.xml"/><Relationship Id="rId47" Type="http://schemas.openxmlformats.org/officeDocument/2006/relationships/image" Target="../media/image1.jpeg"/><Relationship Id="rId50" Type="http://schemas.openxmlformats.org/officeDocument/2006/relationships/slide" Target="slide10.xml"/><Relationship Id="rId7" Type="http://schemas.openxmlformats.org/officeDocument/2006/relationships/slide" Target="slide14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3.xml"/><Relationship Id="rId33" Type="http://schemas.openxmlformats.org/officeDocument/2006/relationships/slide" Target="slide39.xml"/><Relationship Id="rId38" Type="http://schemas.openxmlformats.org/officeDocument/2006/relationships/slide" Target="slide51.xml"/><Relationship Id="rId46" Type="http://schemas.openxmlformats.org/officeDocument/2006/relationships/slide" Target="slide9.xml"/><Relationship Id="rId2" Type="http://schemas.openxmlformats.org/officeDocument/2006/relationships/notesSlide" Target="../notesSlides/notesSlide1.xml"/><Relationship Id="rId16" Type="http://schemas.openxmlformats.org/officeDocument/2006/relationships/slide" Target="slide43.xml"/><Relationship Id="rId20" Type="http://schemas.openxmlformats.org/officeDocument/2006/relationships/slide" Target="slide29.xml"/><Relationship Id="rId29" Type="http://schemas.openxmlformats.org/officeDocument/2006/relationships/slide" Target="slide25.xml"/><Relationship Id="rId41" Type="http://schemas.openxmlformats.org/officeDocument/2006/relationships/slide" Target="slide8.xml"/><Relationship Id="rId54" Type="http://schemas.openxmlformats.org/officeDocument/2006/relationships/slide" Target="slide4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11" Type="http://schemas.openxmlformats.org/officeDocument/2006/relationships/slide" Target="slide20.xml"/><Relationship Id="rId24" Type="http://schemas.openxmlformats.org/officeDocument/2006/relationships/slide" Target="slide32.xml"/><Relationship Id="rId32" Type="http://schemas.openxmlformats.org/officeDocument/2006/relationships/slide" Target="slide37.xml"/><Relationship Id="rId37" Type="http://schemas.openxmlformats.org/officeDocument/2006/relationships/slide" Target="slide50.xml"/><Relationship Id="rId40" Type="http://schemas.openxmlformats.org/officeDocument/2006/relationships/slide" Target="slide11.xml"/><Relationship Id="rId45" Type="http://schemas.openxmlformats.org/officeDocument/2006/relationships/slide" Target="slide47.xml"/><Relationship Id="rId53" Type="http://schemas.openxmlformats.org/officeDocument/2006/relationships/image" Target="../media/image2.png"/><Relationship Id="rId5" Type="http://schemas.openxmlformats.org/officeDocument/2006/relationships/slide" Target="slide6.xml"/><Relationship Id="rId15" Type="http://schemas.openxmlformats.org/officeDocument/2006/relationships/slide" Target="slide41.xml"/><Relationship Id="rId23" Type="http://schemas.openxmlformats.org/officeDocument/2006/relationships/slide" Target="slide28.xml"/><Relationship Id="rId28" Type="http://schemas.openxmlformats.org/officeDocument/2006/relationships/slide" Target="slide23.xml"/><Relationship Id="rId36" Type="http://schemas.openxmlformats.org/officeDocument/2006/relationships/slide" Target="slide49.xml"/><Relationship Id="rId49" Type="http://schemas.openxmlformats.org/officeDocument/2006/relationships/slide" Target="slide36.xml"/><Relationship Id="rId10" Type="http://schemas.openxmlformats.org/officeDocument/2006/relationships/slide" Target="slide18.xml"/><Relationship Id="rId19" Type="http://schemas.openxmlformats.org/officeDocument/2006/relationships/slide" Target="slide27.xml"/><Relationship Id="rId31" Type="http://schemas.openxmlformats.org/officeDocument/2006/relationships/slide" Target="slide24.xml"/><Relationship Id="rId44" Type="http://schemas.openxmlformats.org/officeDocument/2006/relationships/slide" Target="slide48.xml"/><Relationship Id="rId52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6.xml"/><Relationship Id="rId14" Type="http://schemas.openxmlformats.org/officeDocument/2006/relationships/slide" Target="slide19.xml"/><Relationship Id="rId22" Type="http://schemas.openxmlformats.org/officeDocument/2006/relationships/slide" Target="slide31.xml"/><Relationship Id="rId27" Type="http://schemas.openxmlformats.org/officeDocument/2006/relationships/slide" Target="slide35.xml"/><Relationship Id="rId30" Type="http://schemas.openxmlformats.org/officeDocument/2006/relationships/slide" Target="slide26.xml"/><Relationship Id="rId35" Type="http://schemas.openxmlformats.org/officeDocument/2006/relationships/slide" Target="slide38.xml"/><Relationship Id="rId43" Type="http://schemas.openxmlformats.org/officeDocument/2006/relationships/slide" Target="slide3.xml"/><Relationship Id="rId48" Type="http://schemas.openxmlformats.org/officeDocument/2006/relationships/slide" Target="slide42.xml"/><Relationship Id="rId8" Type="http://schemas.openxmlformats.org/officeDocument/2006/relationships/slide" Target="slide15.xml"/><Relationship Id="rId51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  <a:r>
                <a:rPr lang="es-ES" sz="700" dirty="0" smtClean="0">
                  <a:solidFill>
                    <a:schemeClr val="tx1"/>
                  </a:solidFill>
                </a:rPr>
                <a:t>Seguros 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 smtClean="0">
                  <a:solidFill>
                    <a:schemeClr val="bg1"/>
                  </a:solidFill>
                </a:rPr>
                <a:t>Gerencia Comercial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493153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342159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60759" y="5749524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</a:t>
              </a:r>
              <a:r>
                <a:rPr lang="es-ES" sz="700" b="1" dirty="0" smtClean="0">
                  <a:solidFill>
                    <a:schemeClr val="bg1"/>
                  </a:solidFill>
                </a:rPr>
                <a:t>Planificación y Proyectos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</a:t>
              </a:r>
              <a:r>
                <a:rPr lang="es-ES" sz="700" dirty="0" smtClean="0">
                  <a:solidFill>
                    <a:schemeClr val="tx1"/>
                  </a:solidFill>
                </a:rPr>
                <a:t>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10" name="109 Forma libre">
              <a:hlinkClick r:id="rId42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3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4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5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6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691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Arial Narrow" pitchFamily="34" charset="0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44450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</a:t>
            </a:r>
            <a:r>
              <a:rPr lang="es-ES" sz="700" dirty="0" smtClean="0">
                <a:solidFill>
                  <a:schemeClr val="tx1"/>
                </a:solidFill>
              </a:rPr>
              <a:t>Archivo</a:t>
            </a:r>
            <a:endParaRPr lang="es-ES" sz="700" dirty="0">
              <a:solidFill>
                <a:schemeClr val="tx1"/>
              </a:solidFill>
            </a:endParaRP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689140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89316" y="5064919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87007" y="5456675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2" action="ppaction://hlinksldjump"/>
          </p:cNvPr>
          <p:cNvPicPr>
            <a:picLocks noChangeAspect="1" noChangeArrowheads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" name="3 CuadroTexto"/>
          <p:cNvSpPr txBox="1">
            <a:spLocks noChangeArrowheads="1"/>
          </p:cNvSpPr>
          <p:nvPr/>
        </p:nvSpPr>
        <p:spPr bwMode="auto">
          <a:xfrm>
            <a:off x="7272300" y="125459"/>
            <a:ext cx="13324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800" b="1" dirty="0" smtClean="0"/>
              <a:t>Fecha:  Diciembre</a:t>
            </a:r>
            <a:r>
              <a:rPr lang="es-SV" sz="800" dirty="0" smtClean="0"/>
              <a:t> 2012</a:t>
            </a:r>
            <a:endParaRPr lang="es-SV" sz="800" dirty="0"/>
          </a:p>
        </p:txBody>
      </p:sp>
      <p:sp>
        <p:nvSpPr>
          <p:cNvPr id="115" name="114 Forma libre">
            <a:hlinkClick r:id="rId54" action="ppaction://hlinksldjump"/>
          </p:cNvPr>
          <p:cNvSpPr/>
          <p:nvPr/>
        </p:nvSpPr>
        <p:spPr bwMode="auto">
          <a:xfrm>
            <a:off x="7426949" y="5664322"/>
            <a:ext cx="678260" cy="33370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</a:t>
            </a:r>
            <a:r>
              <a:rPr lang="es-ES" sz="700" dirty="0" smtClean="0">
                <a:solidFill>
                  <a:schemeClr val="tx1"/>
                </a:solidFill>
              </a:rPr>
              <a:t>Proyección Social</a:t>
            </a:r>
            <a:endParaRPr lang="es-ES" sz="700" dirty="0">
              <a:solidFill>
                <a:schemeClr val="tx1"/>
              </a:solidFill>
            </a:endParaRPr>
          </a:p>
        </p:txBody>
      </p:sp>
      <p:cxnSp>
        <p:nvCxnSpPr>
          <p:cNvPr id="117" name="116 Conector recto"/>
          <p:cNvCxnSpPr/>
          <p:nvPr/>
        </p:nvCxnSpPr>
        <p:spPr>
          <a:xfrm>
            <a:off x="7272300" y="5805264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Ing. Mario Héctor </a:t>
            </a:r>
            <a:r>
              <a:rPr lang="es-SV" dirty="0">
                <a:latin typeface="+mn-lt"/>
              </a:rPr>
              <a:t>Monterrosa </a:t>
            </a:r>
            <a:r>
              <a:rPr lang="es-SV" dirty="0" smtClean="0">
                <a:latin typeface="+mn-lt"/>
              </a:rPr>
              <a:t>Molina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13072007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/>
              <a:t> </a:t>
            </a:r>
            <a:r>
              <a:rPr lang="es-SV" sz="1600" dirty="0"/>
              <a:t>Ing. Mario Alberto Arias Villareal </a:t>
            </a:r>
            <a:endParaRPr lang="es-SV" dirty="0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48137322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operaciones, así como controlar y reportar las operaciones irregulares o sospechosas asociadas al cumplimiento de la Ley contra el Lavado de Dinero y Activos.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Ing. Miguel Francisco Galdámez Rojas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Lic. René Herrera Portillo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402509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320988"/>
            <a:ext cx="4284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</a:t>
            </a:r>
            <a:r>
              <a:rPr lang="es-SV" b="1" dirty="0" smtClean="0">
                <a:latin typeface="+mn-lt"/>
              </a:rPr>
              <a:t>Seguros 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Jesús Nelson Escamilla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Archivo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49214890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Archivo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 el sistema de archivo general, garantizando un servicio ágil, seguro y oportuno de correspondencia, resguardo y reproducción de documentos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 smtClean="0">
                <a:latin typeface="+mn-lt"/>
              </a:rPr>
              <a:t>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5643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Gerson Martínez (Presidente)</a:t>
            </a:r>
          </a:p>
          <a:p>
            <a:pPr marL="265113" indent="-265113"/>
            <a:r>
              <a:rPr lang="es-SV" sz="1400" dirty="0" smtClean="0">
                <a:latin typeface="+mn-lt"/>
              </a:rPr>
              <a:t>       Ministro de Obras Públicas, Transporte, Vivienda y Desarrollo Urbano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Humberto Centeno </a:t>
            </a:r>
            <a:r>
              <a:rPr lang="es-SV" sz="1400" dirty="0" err="1" smtClean="0">
                <a:latin typeface="+mn-lt"/>
              </a:rPr>
              <a:t>Najarro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José Armando Flores Alemán</a:t>
            </a:r>
          </a:p>
          <a:p>
            <a:r>
              <a:rPr lang="es-SV" sz="1400" dirty="0" smtClean="0">
                <a:latin typeface="+mn-lt"/>
              </a:rPr>
              <a:t>       Ministro de Economía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Carlos Enrique Cáceres Chávez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Carlos Donaldo Pacheco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Ricardo Hernández Quiroz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Francisco Melara Vásquez</a:t>
            </a:r>
          </a:p>
          <a:p>
            <a:r>
              <a:rPr lang="es-SV" sz="1400" dirty="0" smtClean="0">
                <a:latin typeface="+mn-lt"/>
              </a:rPr>
              <a:t>       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Arq. José Ricardo </a:t>
            </a:r>
            <a:r>
              <a:rPr lang="es-SV" sz="1400" dirty="0" err="1" smtClean="0">
                <a:latin typeface="+mn-lt"/>
              </a:rPr>
              <a:t>Nuila</a:t>
            </a:r>
            <a:r>
              <a:rPr lang="es-SV" sz="1400" dirty="0" smtClean="0">
                <a:latin typeface="+mn-lt"/>
              </a:rPr>
              <a:t> Bonilla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Cap. Dionisio Alberto López Beltrán.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Raúl Alfonso </a:t>
            </a:r>
            <a:r>
              <a:rPr lang="es-SV" sz="1400" dirty="0" err="1" smtClean="0">
                <a:latin typeface="+mn-lt"/>
              </a:rPr>
              <a:t>Rogel</a:t>
            </a:r>
            <a:r>
              <a:rPr lang="es-SV" sz="1400" dirty="0" smtClean="0">
                <a:latin typeface="+mn-lt"/>
              </a:rPr>
              <a:t> Peña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Laboral</a:t>
            </a:r>
            <a:endParaRPr lang="es-SV" sz="1400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19153226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022942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507197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Luis Mario Soriano García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 smtClean="0">
                <a:latin typeface="+mn-lt"/>
              </a:rPr>
              <a:t>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14290716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744924"/>
            <a:ext cx="38181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Marta Dinorah Díaz de Palomo(Presidenta)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Obras </a:t>
            </a:r>
            <a:r>
              <a:rPr lang="es-SV" sz="1600" dirty="0" smtClean="0">
                <a:latin typeface="+mn-lt"/>
              </a:rPr>
              <a:t>Públicas, Transporte, Vivienda y Desarrollo Urbano</a:t>
            </a: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Ana Elizabeth Sánchez de Cuéllar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780928"/>
            <a:ext cx="33942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Nicolás Rigoberto Monge López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Patronal</a:t>
            </a: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Laboral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37889227"/>
              </p:ext>
            </p:extLst>
          </p:nvPr>
        </p:nvGraphicFramePr>
        <p:xfrm>
          <a:off x="3000164" y="4329100"/>
          <a:ext cx="3011996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32952674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23238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 Y PROYECTOS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 y Proyectos:     </a:t>
            </a:r>
          </a:p>
          <a:p>
            <a:pPr algn="ctr"/>
            <a:r>
              <a:rPr lang="es-SV" dirty="0" smtClean="0">
                <a:latin typeface="+mn-lt"/>
              </a:rPr>
              <a:t>Lic. Francisca Alicia Cortez de Rivas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36382641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 Y PROYECTOS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Proyectos:</a:t>
            </a:r>
          </a:p>
          <a:p>
            <a:pPr algn="ctr"/>
            <a:r>
              <a:rPr lang="es-SV" sz="1600" dirty="0"/>
              <a:t>Lic. Luis Josué Ventura Hernández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 Y PROYECTOS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Lic. Clelia Etelvina Valdez Villafuerte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Francisco Antonio Guevara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Presidente y Director Ejecutivo</a:t>
            </a:r>
            <a:endParaRPr lang="es-SV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Chinchilla </a:t>
            </a:r>
            <a:r>
              <a:rPr lang="es-SV" sz="1600" dirty="0" err="1" smtClean="0">
                <a:latin typeface="+mn-lt"/>
              </a:rPr>
              <a:t>Menjívar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Daniel Solano </a:t>
            </a:r>
            <a:r>
              <a:rPr lang="es-SV" sz="1600" dirty="0" err="1" smtClean="0">
                <a:latin typeface="+mn-lt"/>
              </a:rPr>
              <a:t>Dubón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Daniel Antonio Cerón Navidad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David Antonio López Villafuerte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Carlos Gustavo Salazar Alvarado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1140297377"/>
              </p:ext>
            </p:extLst>
          </p:nvPr>
        </p:nvGraphicFramePr>
        <p:xfrm>
          <a:off x="6024500" y="5193196"/>
          <a:ext cx="30119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 Y PROYECTOS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de </a:t>
            </a:r>
            <a:r>
              <a:rPr lang="es-SV" dirty="0" err="1" smtClean="0">
                <a:latin typeface="+mn-lt"/>
              </a:rPr>
              <a:t>Mancía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COMERCIAL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Comercial: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2295389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COMERCIAL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92494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sz="1600" dirty="0"/>
              <a:t>Licda. </a:t>
            </a:r>
            <a:r>
              <a:rPr lang="es-SV" sz="1600" dirty="0" err="1"/>
              <a:t>Bilha</a:t>
            </a:r>
            <a:r>
              <a:rPr lang="es-SV" sz="1600" dirty="0"/>
              <a:t> Eunice Mulato de Orellana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83260759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</a:t>
            </a:r>
            <a:r>
              <a:rPr lang="es-SV" sz="1600" dirty="0">
                <a:latin typeface="+mn-lt"/>
              </a:rPr>
              <a:t>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COMERCIAL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Ventas:</a:t>
            </a:r>
          </a:p>
          <a:p>
            <a:pPr algn="ctr"/>
            <a:r>
              <a:rPr lang="es-SV" dirty="0" smtClean="0">
                <a:latin typeface="+mn-lt"/>
              </a:rPr>
              <a:t>Lic. Ana </a:t>
            </a:r>
            <a:r>
              <a:rPr lang="es-SV" dirty="0" err="1" smtClean="0">
                <a:latin typeface="+mn-lt"/>
              </a:rPr>
              <a:t>Zuyin</a:t>
            </a:r>
            <a:r>
              <a:rPr lang="es-SV" dirty="0" smtClean="0">
                <a:latin typeface="+mn-lt"/>
              </a:rPr>
              <a:t> </a:t>
            </a:r>
            <a:r>
              <a:rPr lang="es-SV" dirty="0">
                <a:latin typeface="+mn-lt"/>
              </a:rPr>
              <a:t>A</a:t>
            </a:r>
            <a:r>
              <a:rPr lang="es-SV" dirty="0" smtClean="0">
                <a:latin typeface="+mn-lt"/>
              </a:rPr>
              <a:t>ntonia López de </a:t>
            </a:r>
            <a:r>
              <a:rPr lang="es-SV" dirty="0" err="1">
                <a:latin typeface="+mn-lt"/>
              </a:rPr>
              <a:t>J</a:t>
            </a:r>
            <a:r>
              <a:rPr lang="es-SV" dirty="0" err="1" smtClean="0">
                <a:latin typeface="+mn-lt"/>
              </a:rPr>
              <a:t>aimes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375084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COMERCIAL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 smtClean="0">
                <a:latin typeface="+mn-lt"/>
              </a:rPr>
              <a:t>Lic. René Herrera Portillo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3034687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COMERCIAL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COMERCIAL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Proyección Social</a:t>
            </a:r>
          </a:p>
          <a:p>
            <a:pPr algn="ctr"/>
            <a:r>
              <a:rPr lang="es-SV" dirty="0" smtClean="0">
                <a:latin typeface="+mn-lt"/>
              </a:rPr>
              <a:t>Lic. José Darío Mayen Padilla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Proyección Social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87724418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Gestionar las acciones necesarias para que el Fondo pueda desarrollar una política de responsabilidad social, en el financiamiento de viviendas bajo condiciones favorables, brindando soluciones habitacionales a los sectores vulnerables, a través de la gestión de venta de los activos extraordinarios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978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COMERCIAL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4830139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COMERCIAL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77660019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José Armando Escalante Mojica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ELÍAS &amp; ASOCIADOS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Aníbal A. Elías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10 enero 2017 – 31 diciembre 2017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9813058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Proyectos:</a:t>
            </a:r>
          </a:p>
          <a:p>
            <a:pPr algn="ctr"/>
            <a:r>
              <a:rPr lang="es-SV" dirty="0" smtClean="0">
                <a:latin typeface="+mn-lt"/>
              </a:rPr>
              <a:t>Ing. César Ezequiel Bolaines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Francisco Antonio Guevara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195736" y="2888940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David de Jesús Silva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654259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4318</TotalTime>
  <Words>3713</Words>
  <Application>Microsoft Office PowerPoint</Application>
  <PresentationFormat>Presentación en pantalla (4:3)</PresentationFormat>
  <Paragraphs>560</Paragraphs>
  <Slides>51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Ana Elsy Benitez Henriquez</cp:lastModifiedBy>
  <cp:revision>615</cp:revision>
  <cp:lastPrinted>2017-07-31T16:25:48Z</cp:lastPrinted>
  <dcterms:created xsi:type="dcterms:W3CDTF">2007-05-14T18:37:21Z</dcterms:created>
  <dcterms:modified xsi:type="dcterms:W3CDTF">2018-03-15T18:46:19Z</dcterms:modified>
</cp:coreProperties>
</file>