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09" r:id="rId15"/>
    <p:sldId id="310" r:id="rId16"/>
    <p:sldId id="311" r:id="rId17"/>
    <p:sldId id="312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35" r:id="rId47"/>
    <p:sldId id="336" r:id="rId48"/>
    <p:sldId id="275" r:id="rId49"/>
    <p:sldId id="338" r:id="rId50"/>
    <p:sldId id="339" r:id="rId51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0.xml"/><Relationship Id="rId46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49.xml"/><Relationship Id="rId40" Type="http://schemas.openxmlformats.org/officeDocument/2006/relationships/slide" Target="slide11.xml"/><Relationship Id="rId45" Type="http://schemas.openxmlformats.org/officeDocument/2006/relationships/slide" Target="slide46.xml"/><Relationship Id="rId53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8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7.xml"/><Relationship Id="rId52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5.xml"/><Relationship Id="rId51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</a:t>
            </a:r>
            <a:r>
              <a:rPr lang="es-ES" sz="700" dirty="0" smtClean="0">
                <a:solidFill>
                  <a:schemeClr val="tx1"/>
                </a:solidFill>
              </a:rPr>
              <a:t>Archivo</a:t>
            </a:r>
            <a:endParaRPr lang="es-ES" sz="700" dirty="0">
              <a:solidFill>
                <a:schemeClr val="tx1"/>
              </a:solidFill>
            </a:endParaRP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2" action="ppaction://hlinksldjump"/>
          </p:cNvPr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2014</a:t>
            </a:r>
            <a:endParaRPr lang="es-SV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Ing. Mario Héctor </a:t>
            </a:r>
            <a:r>
              <a:rPr lang="es-SV" dirty="0">
                <a:latin typeface="+mn-lt"/>
              </a:rPr>
              <a:t>Monterrosa </a:t>
            </a:r>
            <a:r>
              <a:rPr lang="es-SV" dirty="0" smtClean="0">
                <a:latin typeface="+mn-lt"/>
              </a:rPr>
              <a:t>Molina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Ing. Miguel Francisco </a:t>
            </a:r>
            <a:r>
              <a:rPr lang="es-SV" dirty="0" err="1" smtClean="0">
                <a:latin typeface="+mn-lt"/>
              </a:rPr>
              <a:t>Gáldamez</a:t>
            </a:r>
            <a:r>
              <a:rPr lang="es-SV" dirty="0" smtClean="0">
                <a:latin typeface="+mn-lt"/>
              </a:rPr>
              <a:t> Rojas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Lic. René Herrera Portillo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Archivo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Archivo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 el sistema de archivo general, garantizando un servicio ágil, seguro y oportuno de correspondencia, resguardo y reproducción de documentos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Carlos Donaldo Pacheco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Ricardo Hernández Quiroz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Francisco Melara Vásquez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Arq. José Ricardo </a:t>
            </a:r>
            <a:r>
              <a:rPr lang="es-SV" sz="1400" dirty="0" err="1" smtClean="0">
                <a:latin typeface="+mn-lt"/>
              </a:rPr>
              <a:t>Nuila</a:t>
            </a:r>
            <a:r>
              <a:rPr lang="es-SV" sz="1400" dirty="0" smtClean="0">
                <a:latin typeface="+mn-lt"/>
              </a:rPr>
              <a:t> Bonilla      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Raúl Alfonso </a:t>
            </a:r>
            <a:r>
              <a:rPr lang="es-SV" sz="1400" dirty="0" err="1" smtClean="0">
                <a:latin typeface="+mn-lt"/>
              </a:rPr>
              <a:t>Rogel</a:t>
            </a:r>
            <a:r>
              <a:rPr lang="es-SV" sz="1400" dirty="0" smtClean="0">
                <a:latin typeface="+mn-lt"/>
              </a:rPr>
              <a:t> Peña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24844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19572" y="2528900"/>
            <a:ext cx="38181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Mirna Guadalupe </a:t>
            </a:r>
            <a:r>
              <a:rPr lang="es-SV" sz="1600" dirty="0" err="1" smtClean="0">
                <a:latin typeface="+mn-lt"/>
              </a:rPr>
              <a:t>Castaneda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pPr marL="265113" indent="-265113" algn="just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Cuéllar</a:t>
            </a:r>
            <a:endParaRPr lang="es-SV" sz="1600" dirty="0">
              <a:latin typeface="+mn-lt"/>
            </a:endParaRPr>
          </a:p>
          <a:p>
            <a:pPr algn="just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708920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</a:t>
            </a:r>
            <a:r>
              <a:rPr lang="es-SV" sz="1600" dirty="0" err="1" smtClean="0">
                <a:latin typeface="+mn-lt"/>
              </a:rPr>
              <a:t>Victor</a:t>
            </a:r>
            <a:r>
              <a:rPr lang="es-SV" sz="1600" dirty="0" smtClean="0">
                <a:latin typeface="+mn-lt"/>
              </a:rPr>
              <a:t> Ernesto Rodríguez Díaz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Cap. Dionisio Alberto López Beltrán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En proceso de contratación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sz="1600" dirty="0"/>
              <a:t>Lic. Luis Josué Ventura Hernández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Lic. Clelia Etelvina Valdez Villafuerte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José Federico Bermúdez Vega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Daniel Antonio Cerón Navidad (QDDG)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</a:t>
            </a:r>
            <a:r>
              <a:rPr lang="es-SV" sz="1600" dirty="0">
                <a:latin typeface="+mn-lt"/>
              </a:rPr>
              <a:t>Gustavo Salazar Alvarado</a:t>
            </a:r>
          </a:p>
          <a:p>
            <a:r>
              <a:rPr lang="es-SV" sz="1600" dirty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64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En proceso de contratación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3653</Words>
  <Application>Microsoft Office PowerPoint</Application>
  <PresentationFormat>Presentación en pantalla (4:3)</PresentationFormat>
  <Paragraphs>549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606</cp:revision>
  <cp:lastPrinted>2017-07-31T16:25:48Z</cp:lastPrinted>
  <dcterms:created xsi:type="dcterms:W3CDTF">2007-05-14T18:37:21Z</dcterms:created>
  <dcterms:modified xsi:type="dcterms:W3CDTF">2018-03-15T18:43:53Z</dcterms:modified>
</cp:coreProperties>
</file>