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notesSlides/notesSlide2.xml" ContentType="application/vnd.openxmlformats-officedocument.presentationml.notesSlide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256" r:id="rId2"/>
    <p:sldId id="257" r:id="rId3"/>
    <p:sldId id="308" r:id="rId4"/>
    <p:sldId id="259" r:id="rId5"/>
    <p:sldId id="340" r:id="rId6"/>
    <p:sldId id="260" r:id="rId7"/>
    <p:sldId id="261" r:id="rId8"/>
    <p:sldId id="262" r:id="rId9"/>
    <p:sldId id="263" r:id="rId10"/>
    <p:sldId id="344" r:id="rId11"/>
    <p:sldId id="264" r:id="rId12"/>
    <p:sldId id="265" r:id="rId13"/>
    <p:sldId id="266" r:id="rId14"/>
    <p:sldId id="267" r:id="rId15"/>
    <p:sldId id="268" r:id="rId16"/>
    <p:sldId id="309" r:id="rId17"/>
    <p:sldId id="310" r:id="rId18"/>
    <p:sldId id="311" r:id="rId19"/>
    <p:sldId id="312" r:id="rId20"/>
    <p:sldId id="346" r:id="rId21"/>
    <p:sldId id="269" r:id="rId22"/>
    <p:sldId id="313" r:id="rId23"/>
    <p:sldId id="314" r:id="rId24"/>
    <p:sldId id="315" r:id="rId25"/>
    <p:sldId id="316" r:id="rId26"/>
    <p:sldId id="270" r:id="rId27"/>
    <p:sldId id="317" r:id="rId28"/>
    <p:sldId id="318" r:id="rId29"/>
    <p:sldId id="319" r:id="rId30"/>
    <p:sldId id="271" r:id="rId31"/>
    <p:sldId id="320" r:id="rId32"/>
    <p:sldId id="321" r:id="rId33"/>
    <p:sldId id="322" r:id="rId34"/>
    <p:sldId id="323" r:id="rId35"/>
    <p:sldId id="272" r:id="rId36"/>
    <p:sldId id="324" r:id="rId37"/>
    <p:sldId id="325" r:id="rId38"/>
    <p:sldId id="326" r:id="rId39"/>
    <p:sldId id="327" r:id="rId40"/>
    <p:sldId id="273" r:id="rId41"/>
    <p:sldId id="328" r:id="rId42"/>
    <p:sldId id="329" r:id="rId43"/>
    <p:sldId id="330" r:id="rId44"/>
    <p:sldId id="274" r:id="rId45"/>
    <p:sldId id="331" r:id="rId46"/>
    <p:sldId id="332" r:id="rId47"/>
    <p:sldId id="333" r:id="rId48"/>
    <p:sldId id="334" r:id="rId49"/>
    <p:sldId id="335" r:id="rId50"/>
    <p:sldId id="336" r:id="rId51"/>
    <p:sldId id="337" r:id="rId52"/>
    <p:sldId id="275" r:id="rId53"/>
    <p:sldId id="338" r:id="rId54"/>
    <p:sldId id="339" r:id="rId55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71ED"/>
    <a:srgbClr val="76B5FA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72" autoAdjust="0"/>
    <p:restoredTop sz="98452" autoAdjust="0"/>
  </p:normalViewPr>
  <p:slideViewPr>
    <p:cSldViewPr>
      <p:cViewPr varScale="1">
        <p:scale>
          <a:sx n="73" d="100"/>
          <a:sy n="73" d="100"/>
        </p:scale>
        <p:origin x="1284" y="78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12 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10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4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1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7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3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7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76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19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57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16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9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259405A-A2BF-45B0-B366-838DBBD76F90}" type="presOf" srcId="{0870FC34-93B2-4C28-B61C-B06AB76C2CEC}" destId="{BDDD5B13-6C24-454D-90E7-06E80FDCF246}" srcOrd="0" destOrd="0" presId="urn:microsoft.com/office/officeart/2005/8/layout/orgChart1"/>
    <dgm:cxn modelId="{D37E3634-8937-4CEE-BB13-C75C42E01787}" type="presOf" srcId="{E1A10C34-877F-45E8-88DE-E3B5B3C4BD32}" destId="{77B5B049-C63E-4979-906A-D19625229F2E}" srcOrd="1" destOrd="0" presId="urn:microsoft.com/office/officeart/2005/8/layout/orgChart1"/>
    <dgm:cxn modelId="{6665FFF2-CD47-4123-8DD6-AA464868F8A3}" type="presOf" srcId="{3DE7A9CF-E6C1-4D6B-8AA6-A71141C774E4}" destId="{618149EB-B4EB-44CA-9A58-465BD898B6E3}" srcOrd="0" destOrd="0" presId="urn:microsoft.com/office/officeart/2005/8/layout/orgChart1"/>
    <dgm:cxn modelId="{05136910-3DF4-422D-B4FA-2092C8760282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9F854F8-790F-4C6B-9ED2-70B37B25F18E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98DD6DD-E28A-4FF9-97CD-5F5377E051D8}" type="presOf" srcId="{8ADED367-3194-432B-A344-BECF146E6CE3}" destId="{220B2ADD-EEE1-4DC5-8A33-934D212FEC1A}" srcOrd="0" destOrd="0" presId="urn:microsoft.com/office/officeart/2005/8/layout/orgChart1"/>
    <dgm:cxn modelId="{D13EC356-4A42-4A39-AF0E-9CE9E54EE15A}" type="presOf" srcId="{3DE7A9CF-E6C1-4D6B-8AA6-A71141C774E4}" destId="{4EE1CEE8-7319-4152-B57C-D110995C1277}" srcOrd="1" destOrd="0" presId="urn:microsoft.com/office/officeart/2005/8/layout/orgChart1"/>
    <dgm:cxn modelId="{A6347690-5E1E-4273-8273-450FED957296}" type="presOf" srcId="{99B35737-7EFB-4591-8861-4D7CC8E7229D}" destId="{7D896AFB-FB0F-4DD6-B9B9-CD8B25556F4E}" srcOrd="0" destOrd="0" presId="urn:microsoft.com/office/officeart/2005/8/layout/orgChart1"/>
    <dgm:cxn modelId="{20A3047B-FED5-43C0-95A6-7F497C0363F7}" type="presOf" srcId="{5971D719-69AE-4A24-89CB-E3CF2D66A6D2}" destId="{B64C2E78-BEE4-4993-AE65-B682CDC3C36C}" srcOrd="0" destOrd="0" presId="urn:microsoft.com/office/officeart/2005/8/layout/orgChart1"/>
    <dgm:cxn modelId="{46B83F3B-EE83-4162-9C0C-7D3860B7B7B4}" type="presParOf" srcId="{B64C2E78-BEE4-4993-AE65-B682CDC3C36C}" destId="{621E88FA-213B-4C83-8E45-637B2879832C}" srcOrd="0" destOrd="0" presId="urn:microsoft.com/office/officeart/2005/8/layout/orgChart1"/>
    <dgm:cxn modelId="{9EFB50E6-6AA9-4571-8A99-1267AD75A465}" type="presParOf" srcId="{621E88FA-213B-4C83-8E45-637B2879832C}" destId="{9BA48BCD-6ED7-496D-A065-607443309FB2}" srcOrd="0" destOrd="0" presId="urn:microsoft.com/office/officeart/2005/8/layout/orgChart1"/>
    <dgm:cxn modelId="{344AE39D-0369-4642-B539-B36E5F6F3F1D}" type="presParOf" srcId="{9BA48BCD-6ED7-496D-A065-607443309FB2}" destId="{618149EB-B4EB-44CA-9A58-465BD898B6E3}" srcOrd="0" destOrd="0" presId="urn:microsoft.com/office/officeart/2005/8/layout/orgChart1"/>
    <dgm:cxn modelId="{A2C79371-CDAB-4B24-A573-3E156F55D043}" type="presParOf" srcId="{9BA48BCD-6ED7-496D-A065-607443309FB2}" destId="{4EE1CEE8-7319-4152-B57C-D110995C1277}" srcOrd="1" destOrd="0" presId="urn:microsoft.com/office/officeart/2005/8/layout/orgChart1"/>
    <dgm:cxn modelId="{1E24E5BD-556F-4062-9317-624E2AB1F685}" type="presParOf" srcId="{621E88FA-213B-4C83-8E45-637B2879832C}" destId="{83D2847A-64F1-4E49-B0D4-13B33A530AEE}" srcOrd="1" destOrd="0" presId="urn:microsoft.com/office/officeart/2005/8/layout/orgChart1"/>
    <dgm:cxn modelId="{368F684E-8950-4DC5-B577-35ADEF5976B4}" type="presParOf" srcId="{83D2847A-64F1-4E49-B0D4-13B33A530AEE}" destId="{220B2ADD-EEE1-4DC5-8A33-934D212FEC1A}" srcOrd="0" destOrd="0" presId="urn:microsoft.com/office/officeart/2005/8/layout/orgChart1"/>
    <dgm:cxn modelId="{8EC2DB28-2159-4F7D-BB4E-1869E0525B1B}" type="presParOf" srcId="{83D2847A-64F1-4E49-B0D4-13B33A530AEE}" destId="{11AEF229-29A2-42F2-ADFA-756116D06B25}" srcOrd="1" destOrd="0" presId="urn:microsoft.com/office/officeart/2005/8/layout/orgChart1"/>
    <dgm:cxn modelId="{38BB3C9B-BECF-4361-ABD1-587C130D07C5}" type="presParOf" srcId="{11AEF229-29A2-42F2-ADFA-756116D06B25}" destId="{561E6164-7324-433F-B5CC-D3EF3C260408}" srcOrd="0" destOrd="0" presId="urn:microsoft.com/office/officeart/2005/8/layout/orgChart1"/>
    <dgm:cxn modelId="{8A0E92AA-664A-40BD-B579-F10BB0632727}" type="presParOf" srcId="{561E6164-7324-433F-B5CC-D3EF3C260408}" destId="{BDDD5B13-6C24-454D-90E7-06E80FDCF246}" srcOrd="0" destOrd="0" presId="urn:microsoft.com/office/officeart/2005/8/layout/orgChart1"/>
    <dgm:cxn modelId="{09D6ED75-1794-4C75-9FD9-B95E4EFDA520}" type="presParOf" srcId="{561E6164-7324-433F-B5CC-D3EF3C260408}" destId="{27405ED9-F6A0-4DFF-9E35-08E581A192E6}" srcOrd="1" destOrd="0" presId="urn:microsoft.com/office/officeart/2005/8/layout/orgChart1"/>
    <dgm:cxn modelId="{283000E5-88D1-4F0C-9A4F-52A76139762F}" type="presParOf" srcId="{11AEF229-29A2-42F2-ADFA-756116D06B25}" destId="{EE563A7A-C54E-4DF2-9291-FFA5F92417ED}" srcOrd="1" destOrd="0" presId="urn:microsoft.com/office/officeart/2005/8/layout/orgChart1"/>
    <dgm:cxn modelId="{A57FC5AC-DC26-412A-B8CF-575EABA46659}" type="presParOf" srcId="{11AEF229-29A2-42F2-ADFA-756116D06B25}" destId="{5CA627F4-CCE7-4FC2-A61C-E19EA61B6FEB}" srcOrd="2" destOrd="0" presId="urn:microsoft.com/office/officeart/2005/8/layout/orgChart1"/>
    <dgm:cxn modelId="{BCB458BE-40C7-44A8-90D6-6AA73BFB6BB3}" type="presParOf" srcId="{83D2847A-64F1-4E49-B0D4-13B33A530AEE}" destId="{7D896AFB-FB0F-4DD6-B9B9-CD8B25556F4E}" srcOrd="2" destOrd="0" presId="urn:microsoft.com/office/officeart/2005/8/layout/orgChart1"/>
    <dgm:cxn modelId="{C3BCE265-B808-4D7E-957E-E0059B4BCB62}" type="presParOf" srcId="{83D2847A-64F1-4E49-B0D4-13B33A530AEE}" destId="{48E37160-D030-449F-9C26-699CF728A760}" srcOrd="3" destOrd="0" presId="urn:microsoft.com/office/officeart/2005/8/layout/orgChart1"/>
    <dgm:cxn modelId="{AA1068AA-E549-468E-8323-11D25BC51E78}" type="presParOf" srcId="{48E37160-D030-449F-9C26-699CF728A760}" destId="{EAD0F815-D804-48BE-8CF9-F55E36A97838}" srcOrd="0" destOrd="0" presId="urn:microsoft.com/office/officeart/2005/8/layout/orgChart1"/>
    <dgm:cxn modelId="{F9826E7F-B5C3-4CE1-AB7B-980BC9A81D0F}" type="presParOf" srcId="{EAD0F815-D804-48BE-8CF9-F55E36A97838}" destId="{C2477452-16FE-4718-BF85-9F902B926B6E}" srcOrd="0" destOrd="0" presId="urn:microsoft.com/office/officeart/2005/8/layout/orgChart1"/>
    <dgm:cxn modelId="{E920BD4D-C63E-4C4F-955D-FFD530A14670}" type="presParOf" srcId="{EAD0F815-D804-48BE-8CF9-F55E36A97838}" destId="{77B5B049-C63E-4979-906A-D19625229F2E}" srcOrd="1" destOrd="0" presId="urn:microsoft.com/office/officeart/2005/8/layout/orgChart1"/>
    <dgm:cxn modelId="{51F85E23-40F2-448D-83EA-1479E5D676B2}" type="presParOf" srcId="{48E37160-D030-449F-9C26-699CF728A760}" destId="{B88C3728-182A-48BE-896D-90AFEF878C9F}" srcOrd="1" destOrd="0" presId="urn:microsoft.com/office/officeart/2005/8/layout/orgChart1"/>
    <dgm:cxn modelId="{C9BEE304-B1A9-4174-930D-876045B01121}" type="presParOf" srcId="{48E37160-D030-449F-9C26-699CF728A760}" destId="{5D9E1E26-FC5D-4989-9903-0DE9E81B989F}" srcOrd="2" destOrd="0" presId="urn:microsoft.com/office/officeart/2005/8/layout/orgChart1"/>
    <dgm:cxn modelId="{FCF23F30-2DF7-4EE3-9E73-7C53309DC6D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0" presStyleCnt="1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6C5770A-A608-44CF-9B5B-37AB8FFC49A9}" type="presOf" srcId="{99B35737-7EFB-4591-8861-4D7CC8E7229D}" destId="{7D896AFB-FB0F-4DD6-B9B9-CD8B25556F4E}" srcOrd="0" destOrd="0" presId="urn:microsoft.com/office/officeart/2005/8/layout/orgChart1"/>
    <dgm:cxn modelId="{9BA993B7-ECBC-4D56-9FF8-0EBF35695A81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00F49B7C-FB1B-48AB-AE9C-93786352A98D}" type="presOf" srcId="{3DE7A9CF-E6C1-4D6B-8AA6-A71141C774E4}" destId="{618149EB-B4EB-44CA-9A58-465BD898B6E3}" srcOrd="0" destOrd="0" presId="urn:microsoft.com/office/officeart/2005/8/layout/orgChart1"/>
    <dgm:cxn modelId="{1656047E-B5E1-4C2E-87C2-5C8BBBBA331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5820BAD-C612-4589-8008-B64C418F2C90}" type="presOf" srcId="{3DE7A9CF-E6C1-4D6B-8AA6-A71141C774E4}" destId="{4EE1CEE8-7319-4152-B57C-D110995C1277}" srcOrd="1" destOrd="0" presId="urn:microsoft.com/office/officeart/2005/8/layout/orgChart1"/>
    <dgm:cxn modelId="{443C81D4-955D-436F-B310-EF65A53B1FEC}" type="presOf" srcId="{E1A10C34-877F-45E8-88DE-E3B5B3C4BD32}" destId="{C2477452-16FE-4718-BF85-9F902B926B6E}" srcOrd="0" destOrd="0" presId="urn:microsoft.com/office/officeart/2005/8/layout/orgChart1"/>
    <dgm:cxn modelId="{532EA7E1-ACCF-4DD9-96BF-9B83FA750F89}" type="presParOf" srcId="{B64C2E78-BEE4-4993-AE65-B682CDC3C36C}" destId="{621E88FA-213B-4C83-8E45-637B2879832C}" srcOrd="0" destOrd="0" presId="urn:microsoft.com/office/officeart/2005/8/layout/orgChart1"/>
    <dgm:cxn modelId="{F5F1AD43-9CB9-4CD1-B72F-AFC378A97E11}" type="presParOf" srcId="{621E88FA-213B-4C83-8E45-637B2879832C}" destId="{9BA48BCD-6ED7-496D-A065-607443309FB2}" srcOrd="0" destOrd="0" presId="urn:microsoft.com/office/officeart/2005/8/layout/orgChart1"/>
    <dgm:cxn modelId="{699D5B79-AF7C-45FA-8514-DA3DC434D833}" type="presParOf" srcId="{9BA48BCD-6ED7-496D-A065-607443309FB2}" destId="{618149EB-B4EB-44CA-9A58-465BD898B6E3}" srcOrd="0" destOrd="0" presId="urn:microsoft.com/office/officeart/2005/8/layout/orgChart1"/>
    <dgm:cxn modelId="{F0C0ECA1-CB01-496C-B355-ABE2F3877CBB}" type="presParOf" srcId="{9BA48BCD-6ED7-496D-A065-607443309FB2}" destId="{4EE1CEE8-7319-4152-B57C-D110995C1277}" srcOrd="1" destOrd="0" presId="urn:microsoft.com/office/officeart/2005/8/layout/orgChart1"/>
    <dgm:cxn modelId="{CDAF0A2C-56F4-4757-A057-96996905C7D6}" type="presParOf" srcId="{621E88FA-213B-4C83-8E45-637B2879832C}" destId="{83D2847A-64F1-4E49-B0D4-13B33A530AEE}" srcOrd="1" destOrd="0" presId="urn:microsoft.com/office/officeart/2005/8/layout/orgChart1"/>
    <dgm:cxn modelId="{DF00FF95-D01E-4F0F-A97A-8AB62C1AEBFE}" type="presParOf" srcId="{83D2847A-64F1-4E49-B0D4-13B33A530AEE}" destId="{7D896AFB-FB0F-4DD6-B9B9-CD8B25556F4E}" srcOrd="0" destOrd="0" presId="urn:microsoft.com/office/officeart/2005/8/layout/orgChart1"/>
    <dgm:cxn modelId="{7EC6DDA8-D531-4BD6-A024-9341A52CAC94}" type="presParOf" srcId="{83D2847A-64F1-4E49-B0D4-13B33A530AEE}" destId="{48E37160-D030-449F-9C26-699CF728A760}" srcOrd="1" destOrd="0" presId="urn:microsoft.com/office/officeart/2005/8/layout/orgChart1"/>
    <dgm:cxn modelId="{DA907C41-211C-4C8F-9D8B-1817D5B05F3B}" type="presParOf" srcId="{48E37160-D030-449F-9C26-699CF728A760}" destId="{EAD0F815-D804-48BE-8CF9-F55E36A97838}" srcOrd="0" destOrd="0" presId="urn:microsoft.com/office/officeart/2005/8/layout/orgChart1"/>
    <dgm:cxn modelId="{64459CFE-CC5B-4655-8AB7-AA6D1225AD84}" type="presParOf" srcId="{EAD0F815-D804-48BE-8CF9-F55E36A97838}" destId="{C2477452-16FE-4718-BF85-9F902B926B6E}" srcOrd="0" destOrd="0" presId="urn:microsoft.com/office/officeart/2005/8/layout/orgChart1"/>
    <dgm:cxn modelId="{0F2468A6-8D13-4A9F-BC15-30B81B872F1B}" type="presParOf" srcId="{EAD0F815-D804-48BE-8CF9-F55E36A97838}" destId="{77B5B049-C63E-4979-906A-D19625229F2E}" srcOrd="1" destOrd="0" presId="urn:microsoft.com/office/officeart/2005/8/layout/orgChart1"/>
    <dgm:cxn modelId="{4FFD872C-C1E9-420C-8541-DF045322DBE5}" type="presParOf" srcId="{48E37160-D030-449F-9C26-699CF728A760}" destId="{B88C3728-182A-48BE-896D-90AFEF878C9F}" srcOrd="1" destOrd="0" presId="urn:microsoft.com/office/officeart/2005/8/layout/orgChart1"/>
    <dgm:cxn modelId="{58867C8C-3157-4CCF-8A74-975EFF6282DD}" type="presParOf" srcId="{48E37160-D030-449F-9C26-699CF728A760}" destId="{5D9E1E26-FC5D-4989-9903-0DE9E81B989F}" srcOrd="2" destOrd="0" presId="urn:microsoft.com/office/officeart/2005/8/layout/orgChart1"/>
    <dgm:cxn modelId="{E6113750-855B-4A25-84FC-AECB1405DF8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4 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D374C435-1B91-43E0-95CA-64235E0C71A9}" type="presOf" srcId="{E1A10C34-877F-45E8-88DE-E3B5B3C4BD32}" destId="{C2477452-16FE-4718-BF85-9F902B926B6E}" srcOrd="0" destOrd="0" presId="urn:microsoft.com/office/officeart/2005/8/layout/orgChart1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D4CA757D-BF70-4FC0-86BF-3620733C8937}" type="presOf" srcId="{E1A10C34-877F-45E8-88DE-E3B5B3C4BD32}" destId="{77B5B049-C63E-4979-906A-D19625229F2E}" srcOrd="1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02E30512-5EEF-47A4-861A-3832441338C0}" type="presOf" srcId="{99B35737-7EFB-4591-8861-4D7CC8E7229D}" destId="{7D896AFB-FB0F-4DD6-B9B9-CD8B25556F4E}" srcOrd="0" destOrd="0" presId="urn:microsoft.com/office/officeart/2005/8/layout/orgChart1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96320A6F-0098-43CD-8759-1FBDF0DC4401}" type="presParOf" srcId="{83D2847A-64F1-4E49-B0D4-13B33A530AEE}" destId="{7D896AFB-FB0F-4DD6-B9B9-CD8B25556F4E}" srcOrd="2" destOrd="0" presId="urn:microsoft.com/office/officeart/2005/8/layout/orgChart1"/>
    <dgm:cxn modelId="{4243E37D-961C-44E7-9B2A-A6A240A691F1}" type="presParOf" srcId="{83D2847A-64F1-4E49-B0D4-13B33A530AEE}" destId="{48E37160-D030-449F-9C26-699CF728A760}" srcOrd="3" destOrd="0" presId="urn:microsoft.com/office/officeart/2005/8/layout/orgChart1"/>
    <dgm:cxn modelId="{9303D793-9864-40E2-B6F6-DF8BCA835E6A}" type="presParOf" srcId="{48E37160-D030-449F-9C26-699CF728A760}" destId="{EAD0F815-D804-48BE-8CF9-F55E36A97838}" srcOrd="0" destOrd="0" presId="urn:microsoft.com/office/officeart/2005/8/layout/orgChart1"/>
    <dgm:cxn modelId="{71BE8AB6-F991-4519-B24C-E740AF355977}" type="presParOf" srcId="{EAD0F815-D804-48BE-8CF9-F55E36A97838}" destId="{C2477452-16FE-4718-BF85-9F902B926B6E}" srcOrd="0" destOrd="0" presId="urn:microsoft.com/office/officeart/2005/8/layout/orgChart1"/>
    <dgm:cxn modelId="{B0EBD748-F01B-4A78-BC59-97B01ADA4578}" type="presParOf" srcId="{EAD0F815-D804-48BE-8CF9-F55E36A97838}" destId="{77B5B049-C63E-4979-906A-D19625229F2E}" srcOrd="1" destOrd="0" presId="urn:microsoft.com/office/officeart/2005/8/layout/orgChart1"/>
    <dgm:cxn modelId="{2DF92668-FCF6-47CF-83A3-3F673D5EAAC3}" type="presParOf" srcId="{48E37160-D030-449F-9C26-699CF728A760}" destId="{B88C3728-182A-48BE-896D-90AFEF878C9F}" srcOrd="1" destOrd="0" presId="urn:microsoft.com/office/officeart/2005/8/layout/orgChart1"/>
    <dgm:cxn modelId="{9114A266-E011-466C-9568-330335A1DB60}" type="presParOf" srcId="{48E37160-D030-449F-9C26-699CF728A760}" destId="{5D9E1E26-FC5D-4989-9903-0DE9E81B989F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 13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8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9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4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6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600" dirty="0" smtClean="0"/>
            <a:t>19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6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20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6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12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7 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6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B3995BD-7AD9-40C7-93FF-7B5AA82DFD4E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9B55F6A-F493-47B5-8C5D-5DE0840FBFB6}" type="presOf" srcId="{E1A10C34-877F-45E8-88DE-E3B5B3C4BD32}" destId="{C2477452-16FE-4718-BF85-9F902B926B6E}" srcOrd="0" destOrd="0" presId="urn:microsoft.com/office/officeart/2005/8/layout/orgChart1"/>
    <dgm:cxn modelId="{A14B7D2E-DE81-48D9-8391-3294FD386DD3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614436F-BA78-4D41-8020-0F3DB906E97A}" type="presOf" srcId="{8ADED367-3194-432B-A344-BECF146E6CE3}" destId="{220B2ADD-EEE1-4DC5-8A33-934D212FEC1A}" srcOrd="0" destOrd="0" presId="urn:microsoft.com/office/officeart/2005/8/layout/orgChart1"/>
    <dgm:cxn modelId="{23F63498-9BB0-4D54-AF7D-68535A0394A5}" type="presOf" srcId="{3DE7A9CF-E6C1-4D6B-8AA6-A71141C774E4}" destId="{4EE1CEE8-7319-4152-B57C-D110995C1277}" srcOrd="1" destOrd="0" presId="urn:microsoft.com/office/officeart/2005/8/layout/orgChart1"/>
    <dgm:cxn modelId="{7E18126E-4423-401E-8158-244143721631}" type="presOf" srcId="{99B35737-7EFB-4591-8861-4D7CC8E7229D}" destId="{7D896AFB-FB0F-4DD6-B9B9-CD8B25556F4E}" srcOrd="0" destOrd="0" presId="urn:microsoft.com/office/officeart/2005/8/layout/orgChart1"/>
    <dgm:cxn modelId="{C6375534-6B27-40D5-B99B-0727ADFF27C1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928E510-5DE9-4B07-B01B-C8D544BE2B0E}" type="presOf" srcId="{E1A10C34-877F-45E8-88DE-E3B5B3C4BD32}" destId="{77B5B049-C63E-4979-906A-D19625229F2E}" srcOrd="1" destOrd="0" presId="urn:microsoft.com/office/officeart/2005/8/layout/orgChart1"/>
    <dgm:cxn modelId="{CA7663B0-9270-4860-97A2-B0E143DE5E87}" type="presOf" srcId="{0870FC34-93B2-4C28-B61C-B06AB76C2CEC}" destId="{27405ED9-F6A0-4DFF-9E35-08E581A192E6}" srcOrd="1" destOrd="0" presId="urn:microsoft.com/office/officeart/2005/8/layout/orgChart1"/>
    <dgm:cxn modelId="{E78839F8-A53F-4EAC-A408-FEBE60D4E3D8}" type="presParOf" srcId="{B64C2E78-BEE4-4993-AE65-B682CDC3C36C}" destId="{621E88FA-213B-4C83-8E45-637B2879832C}" srcOrd="0" destOrd="0" presId="urn:microsoft.com/office/officeart/2005/8/layout/orgChart1"/>
    <dgm:cxn modelId="{3EF8D20B-0BC1-4655-B686-DA54963B6D1F}" type="presParOf" srcId="{621E88FA-213B-4C83-8E45-637B2879832C}" destId="{9BA48BCD-6ED7-496D-A065-607443309FB2}" srcOrd="0" destOrd="0" presId="urn:microsoft.com/office/officeart/2005/8/layout/orgChart1"/>
    <dgm:cxn modelId="{42D89357-247A-4249-8083-0C4561CE8127}" type="presParOf" srcId="{9BA48BCD-6ED7-496D-A065-607443309FB2}" destId="{618149EB-B4EB-44CA-9A58-465BD898B6E3}" srcOrd="0" destOrd="0" presId="urn:microsoft.com/office/officeart/2005/8/layout/orgChart1"/>
    <dgm:cxn modelId="{F14FFCE7-79FF-4C1C-BD6D-DE14B31C919B}" type="presParOf" srcId="{9BA48BCD-6ED7-496D-A065-607443309FB2}" destId="{4EE1CEE8-7319-4152-B57C-D110995C1277}" srcOrd="1" destOrd="0" presId="urn:microsoft.com/office/officeart/2005/8/layout/orgChart1"/>
    <dgm:cxn modelId="{3A66CC2D-5795-426E-808B-D4F3386E5FA2}" type="presParOf" srcId="{621E88FA-213B-4C83-8E45-637B2879832C}" destId="{83D2847A-64F1-4E49-B0D4-13B33A530AEE}" srcOrd="1" destOrd="0" presId="urn:microsoft.com/office/officeart/2005/8/layout/orgChart1"/>
    <dgm:cxn modelId="{F341C807-EBA3-4C4E-9EF2-ED4BF668BCBB}" type="presParOf" srcId="{83D2847A-64F1-4E49-B0D4-13B33A530AEE}" destId="{220B2ADD-EEE1-4DC5-8A33-934D212FEC1A}" srcOrd="0" destOrd="0" presId="urn:microsoft.com/office/officeart/2005/8/layout/orgChart1"/>
    <dgm:cxn modelId="{8A3C3876-07AD-4617-AEE8-FD26F4CFD61E}" type="presParOf" srcId="{83D2847A-64F1-4E49-B0D4-13B33A530AEE}" destId="{11AEF229-29A2-42F2-ADFA-756116D06B25}" srcOrd="1" destOrd="0" presId="urn:microsoft.com/office/officeart/2005/8/layout/orgChart1"/>
    <dgm:cxn modelId="{5B9F32C7-F2D2-4D1C-AF3B-F555936D7592}" type="presParOf" srcId="{11AEF229-29A2-42F2-ADFA-756116D06B25}" destId="{561E6164-7324-433F-B5CC-D3EF3C260408}" srcOrd="0" destOrd="0" presId="urn:microsoft.com/office/officeart/2005/8/layout/orgChart1"/>
    <dgm:cxn modelId="{A3D2B722-9CFB-4AFA-86B5-AB8137330B85}" type="presParOf" srcId="{561E6164-7324-433F-B5CC-D3EF3C260408}" destId="{BDDD5B13-6C24-454D-90E7-06E80FDCF246}" srcOrd="0" destOrd="0" presId="urn:microsoft.com/office/officeart/2005/8/layout/orgChart1"/>
    <dgm:cxn modelId="{EDC00410-85F4-41EC-B078-0CC520FB1DD3}" type="presParOf" srcId="{561E6164-7324-433F-B5CC-D3EF3C260408}" destId="{27405ED9-F6A0-4DFF-9E35-08E581A192E6}" srcOrd="1" destOrd="0" presId="urn:microsoft.com/office/officeart/2005/8/layout/orgChart1"/>
    <dgm:cxn modelId="{A10BB1CC-5019-4ED5-9D47-0BE0D31527E3}" type="presParOf" srcId="{11AEF229-29A2-42F2-ADFA-756116D06B25}" destId="{EE563A7A-C54E-4DF2-9291-FFA5F92417ED}" srcOrd="1" destOrd="0" presId="urn:microsoft.com/office/officeart/2005/8/layout/orgChart1"/>
    <dgm:cxn modelId="{71388918-9044-4A1A-88CB-17E11677C976}" type="presParOf" srcId="{11AEF229-29A2-42F2-ADFA-756116D06B25}" destId="{5CA627F4-CCE7-4FC2-A61C-E19EA61B6FEB}" srcOrd="2" destOrd="0" presId="urn:microsoft.com/office/officeart/2005/8/layout/orgChart1"/>
    <dgm:cxn modelId="{8BAAB15E-F052-4F00-A904-A9B3F3CB65CD}" type="presParOf" srcId="{83D2847A-64F1-4E49-B0D4-13B33A530AEE}" destId="{7D896AFB-FB0F-4DD6-B9B9-CD8B25556F4E}" srcOrd="2" destOrd="0" presId="urn:microsoft.com/office/officeart/2005/8/layout/orgChart1"/>
    <dgm:cxn modelId="{0CB20B59-E1D8-4031-A2D7-2F4B719802D5}" type="presParOf" srcId="{83D2847A-64F1-4E49-B0D4-13B33A530AEE}" destId="{48E37160-D030-449F-9C26-699CF728A760}" srcOrd="3" destOrd="0" presId="urn:microsoft.com/office/officeart/2005/8/layout/orgChart1"/>
    <dgm:cxn modelId="{672338DC-49EF-4ACD-A1EC-57969B04EDFB}" type="presParOf" srcId="{48E37160-D030-449F-9C26-699CF728A760}" destId="{EAD0F815-D804-48BE-8CF9-F55E36A97838}" srcOrd="0" destOrd="0" presId="urn:microsoft.com/office/officeart/2005/8/layout/orgChart1"/>
    <dgm:cxn modelId="{AECE2D11-5C85-4528-982D-AAB01A2CFABB}" type="presParOf" srcId="{EAD0F815-D804-48BE-8CF9-F55E36A97838}" destId="{C2477452-16FE-4718-BF85-9F902B926B6E}" srcOrd="0" destOrd="0" presId="urn:microsoft.com/office/officeart/2005/8/layout/orgChart1"/>
    <dgm:cxn modelId="{D56135CF-91E0-4092-89E3-EC37A4A400FC}" type="presParOf" srcId="{EAD0F815-D804-48BE-8CF9-F55E36A97838}" destId="{77B5B049-C63E-4979-906A-D19625229F2E}" srcOrd="1" destOrd="0" presId="urn:microsoft.com/office/officeart/2005/8/layout/orgChart1"/>
    <dgm:cxn modelId="{DF98C0BD-0F5B-4E92-BF3F-CCAF300E0CCF}" type="presParOf" srcId="{48E37160-D030-449F-9C26-699CF728A760}" destId="{B88C3728-182A-48BE-896D-90AFEF878C9F}" srcOrd="1" destOrd="0" presId="urn:microsoft.com/office/officeart/2005/8/layout/orgChart1"/>
    <dgm:cxn modelId="{1CF8636E-272F-435B-80AC-3D33D9A0530D}" type="presParOf" srcId="{48E37160-D030-449F-9C26-699CF728A760}" destId="{5D9E1E26-FC5D-4989-9903-0DE9E81B989F}" srcOrd="2" destOrd="0" presId="urn:microsoft.com/office/officeart/2005/8/layout/orgChart1"/>
    <dgm:cxn modelId="{F6953BFD-BC21-434D-A8B0-D98B0CFD8E7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20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8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7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17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10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0" presStyleCnt="1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8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4268F2E-259A-45DE-8C78-2B034CBA32D7}" type="presOf" srcId="{0870FC34-93B2-4C28-B61C-B06AB76C2CEC}" destId="{27405ED9-F6A0-4DFF-9E35-08E581A192E6}" srcOrd="1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17DB0497-0ECA-452A-A9FD-9B79283DEC84}" type="presOf" srcId="{0870FC34-93B2-4C28-B61C-B06AB76C2CEC}" destId="{BDDD5B13-6C24-454D-90E7-06E80FDCF246}" srcOrd="0" destOrd="0" presId="urn:microsoft.com/office/officeart/2005/8/layout/orgChart1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C3B036C-EDE6-4E89-9A46-D3BC1E10D68C}" type="presOf" srcId="{8ADED367-3194-432B-A344-BECF146E6CE3}" destId="{220B2ADD-EEE1-4DC5-8A33-934D212FEC1A}" srcOrd="0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0D53EB2-96D2-4074-8132-2F0E85BC08AB}" type="presParOf" srcId="{83D2847A-64F1-4E49-B0D4-13B33A530AEE}" destId="{220B2ADD-EEE1-4DC5-8A33-934D212FEC1A}" srcOrd="0" destOrd="0" presId="urn:microsoft.com/office/officeart/2005/8/layout/orgChart1"/>
    <dgm:cxn modelId="{2104EFAB-5C94-4998-A52E-22149FA1D4BE}" type="presParOf" srcId="{83D2847A-64F1-4E49-B0D4-13B33A530AEE}" destId="{11AEF229-29A2-42F2-ADFA-756116D06B25}" srcOrd="1" destOrd="0" presId="urn:microsoft.com/office/officeart/2005/8/layout/orgChart1"/>
    <dgm:cxn modelId="{56BF52B2-1C62-428D-83DE-D4CC5239C28F}" type="presParOf" srcId="{11AEF229-29A2-42F2-ADFA-756116D06B25}" destId="{561E6164-7324-433F-B5CC-D3EF3C260408}" srcOrd="0" destOrd="0" presId="urn:microsoft.com/office/officeart/2005/8/layout/orgChart1"/>
    <dgm:cxn modelId="{8013EC5C-AAFF-42CC-8D2A-B789AA66186A}" type="presParOf" srcId="{561E6164-7324-433F-B5CC-D3EF3C260408}" destId="{BDDD5B13-6C24-454D-90E7-06E80FDCF246}" srcOrd="0" destOrd="0" presId="urn:microsoft.com/office/officeart/2005/8/layout/orgChart1"/>
    <dgm:cxn modelId="{A5279D22-118D-4A85-9565-06B8EAB42DF1}" type="presParOf" srcId="{561E6164-7324-433F-B5CC-D3EF3C260408}" destId="{27405ED9-F6A0-4DFF-9E35-08E581A192E6}" srcOrd="1" destOrd="0" presId="urn:microsoft.com/office/officeart/2005/8/layout/orgChart1"/>
    <dgm:cxn modelId="{14340CBC-5236-4703-B038-7ECFCB49387D}" type="presParOf" srcId="{11AEF229-29A2-42F2-ADFA-756116D06B25}" destId="{EE563A7A-C54E-4DF2-9291-FFA5F92417ED}" srcOrd="1" destOrd="0" presId="urn:microsoft.com/office/officeart/2005/8/layout/orgChart1"/>
    <dgm:cxn modelId="{1B6D6A65-07AC-4364-9093-86F22DD5F0BB}" type="presParOf" srcId="{11AEF229-29A2-42F2-ADFA-756116D06B25}" destId="{5CA627F4-CCE7-4FC2-A61C-E19EA61B6FEB}" srcOrd="2" destOrd="0" presId="urn:microsoft.com/office/officeart/2005/8/layout/orgChart1"/>
    <dgm:cxn modelId="{D9F05A36-6A8D-4E39-9089-10244C8FF879}" type="presParOf" srcId="{83D2847A-64F1-4E49-B0D4-13B33A530AEE}" destId="{7D896AFB-FB0F-4DD6-B9B9-CD8B25556F4E}" srcOrd="2" destOrd="0" presId="urn:microsoft.com/office/officeart/2005/8/layout/orgChart1"/>
    <dgm:cxn modelId="{3AAD6BC2-3770-47D6-8B2D-105FD8A8F7E8}" type="presParOf" srcId="{83D2847A-64F1-4E49-B0D4-13B33A530AEE}" destId="{48E37160-D030-449F-9C26-699CF728A760}" srcOrd="3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3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CE06D62-08F8-4C71-A8D9-0BC4C94F558E}" type="presOf" srcId="{8ADED367-3194-432B-A344-BECF146E6CE3}" destId="{220B2ADD-EEE1-4DC5-8A33-934D212FEC1A}" srcOrd="0" destOrd="0" presId="urn:microsoft.com/office/officeart/2005/8/layout/orgChart1"/>
    <dgm:cxn modelId="{A398ABB3-7C85-4477-9919-88541AADDF9C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C7A8048-F6C4-4B9E-8B80-74154B058B0F}" type="presOf" srcId="{0870FC34-93B2-4C28-B61C-B06AB76C2CEC}" destId="{27405ED9-F6A0-4DFF-9E35-08E581A192E6}" srcOrd="1" destOrd="0" presId="urn:microsoft.com/office/officeart/2005/8/layout/orgChart1"/>
    <dgm:cxn modelId="{7B3C1B47-4E30-4D3F-966D-30F37BFBE045}" type="presOf" srcId="{3DE7A9CF-E6C1-4D6B-8AA6-A71141C774E4}" destId="{618149EB-B4EB-44CA-9A58-465BD898B6E3}" srcOrd="0" destOrd="0" presId="urn:microsoft.com/office/officeart/2005/8/layout/orgChart1"/>
    <dgm:cxn modelId="{5DCCAC07-6F78-4727-A43A-8AD1761F2DD3}" type="presOf" srcId="{5971D719-69AE-4A24-89CB-E3CF2D66A6D2}" destId="{B64C2E78-BEE4-4993-AE65-B682CDC3C36C}" srcOrd="0" destOrd="0" presId="urn:microsoft.com/office/officeart/2005/8/layout/orgChart1"/>
    <dgm:cxn modelId="{289EB19B-3469-4A4D-81D4-55E52A53EEC4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7FAADEB-4B62-4C79-9EE0-43D987C30F9A}" type="presParOf" srcId="{B64C2E78-BEE4-4993-AE65-B682CDC3C36C}" destId="{621E88FA-213B-4C83-8E45-637B2879832C}" srcOrd="0" destOrd="0" presId="urn:microsoft.com/office/officeart/2005/8/layout/orgChart1"/>
    <dgm:cxn modelId="{7B034188-B6C4-4DF3-B641-233090B8F982}" type="presParOf" srcId="{621E88FA-213B-4C83-8E45-637B2879832C}" destId="{9BA48BCD-6ED7-496D-A065-607443309FB2}" srcOrd="0" destOrd="0" presId="urn:microsoft.com/office/officeart/2005/8/layout/orgChart1"/>
    <dgm:cxn modelId="{0A771DEF-69EE-4916-A512-4309013EE246}" type="presParOf" srcId="{9BA48BCD-6ED7-496D-A065-607443309FB2}" destId="{618149EB-B4EB-44CA-9A58-465BD898B6E3}" srcOrd="0" destOrd="0" presId="urn:microsoft.com/office/officeart/2005/8/layout/orgChart1"/>
    <dgm:cxn modelId="{2278DE60-0428-451F-86B9-D017E3995B98}" type="presParOf" srcId="{9BA48BCD-6ED7-496D-A065-607443309FB2}" destId="{4EE1CEE8-7319-4152-B57C-D110995C1277}" srcOrd="1" destOrd="0" presId="urn:microsoft.com/office/officeart/2005/8/layout/orgChart1"/>
    <dgm:cxn modelId="{D4A97A00-4EC4-4711-A55B-BD6635843DAD}" type="presParOf" srcId="{621E88FA-213B-4C83-8E45-637B2879832C}" destId="{83D2847A-64F1-4E49-B0D4-13B33A530AEE}" srcOrd="1" destOrd="0" presId="urn:microsoft.com/office/officeart/2005/8/layout/orgChart1"/>
    <dgm:cxn modelId="{C3638E87-ED3E-4636-A242-50838D9B4AF0}" type="presParOf" srcId="{83D2847A-64F1-4E49-B0D4-13B33A530AEE}" destId="{220B2ADD-EEE1-4DC5-8A33-934D212FEC1A}" srcOrd="0" destOrd="0" presId="urn:microsoft.com/office/officeart/2005/8/layout/orgChart1"/>
    <dgm:cxn modelId="{EC593571-7159-4A9E-907E-C5D123E98742}" type="presParOf" srcId="{83D2847A-64F1-4E49-B0D4-13B33A530AEE}" destId="{11AEF229-29A2-42F2-ADFA-756116D06B25}" srcOrd="1" destOrd="0" presId="urn:microsoft.com/office/officeart/2005/8/layout/orgChart1"/>
    <dgm:cxn modelId="{EAF2E171-FE20-4D7B-B355-4AFE2997F7FC}" type="presParOf" srcId="{11AEF229-29A2-42F2-ADFA-756116D06B25}" destId="{561E6164-7324-433F-B5CC-D3EF3C260408}" srcOrd="0" destOrd="0" presId="urn:microsoft.com/office/officeart/2005/8/layout/orgChart1"/>
    <dgm:cxn modelId="{6FEF5E30-E33A-4F60-A47A-0F8559D0DA28}" type="presParOf" srcId="{561E6164-7324-433F-B5CC-D3EF3C260408}" destId="{BDDD5B13-6C24-454D-90E7-06E80FDCF246}" srcOrd="0" destOrd="0" presId="urn:microsoft.com/office/officeart/2005/8/layout/orgChart1"/>
    <dgm:cxn modelId="{0B08CE76-DEF1-4BE9-B8E6-B762F85547FC}" type="presParOf" srcId="{561E6164-7324-433F-B5CC-D3EF3C260408}" destId="{27405ED9-F6A0-4DFF-9E35-08E581A192E6}" srcOrd="1" destOrd="0" presId="urn:microsoft.com/office/officeart/2005/8/layout/orgChart1"/>
    <dgm:cxn modelId="{D984174E-7212-4420-9673-F156D158ABF9}" type="presParOf" srcId="{11AEF229-29A2-42F2-ADFA-756116D06B25}" destId="{EE563A7A-C54E-4DF2-9291-FFA5F92417ED}" srcOrd="1" destOrd="0" presId="urn:microsoft.com/office/officeart/2005/8/layout/orgChart1"/>
    <dgm:cxn modelId="{B6B59AEE-A3BD-461E-940C-5A149F80541F}" type="presParOf" srcId="{11AEF229-29A2-42F2-ADFA-756116D06B25}" destId="{5CA627F4-CCE7-4FC2-A61C-E19EA61B6FEB}" srcOrd="2" destOrd="0" presId="urn:microsoft.com/office/officeart/2005/8/layout/orgChart1"/>
    <dgm:cxn modelId="{81DE1A81-1F5F-441B-8877-919A50322B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3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21</a:t>
          </a:r>
        </a:p>
        <a:p>
          <a:r>
            <a:rPr lang="es-SV" sz="1600" dirty="0" smtClean="0"/>
            <a:t>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8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13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27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10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10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D844AC1-DDF0-4BB1-970C-2749E54CC57B}" type="presOf" srcId="{0870FC34-93B2-4C28-B61C-B06AB76C2CEC}" destId="{27405ED9-F6A0-4DFF-9E35-08E581A192E6}" srcOrd="1" destOrd="0" presId="urn:microsoft.com/office/officeart/2005/8/layout/orgChart1"/>
    <dgm:cxn modelId="{D874431E-4455-4F07-8B1A-B7BE11EEFF74}" type="presOf" srcId="{5971D719-69AE-4A24-89CB-E3CF2D66A6D2}" destId="{B64C2E78-BEE4-4993-AE65-B682CDC3C36C}" srcOrd="0" destOrd="0" presId="urn:microsoft.com/office/officeart/2005/8/layout/orgChart1"/>
    <dgm:cxn modelId="{8C13B1F6-1757-435C-BA2C-526B64B68FEB}" type="presOf" srcId="{E1A10C34-877F-45E8-88DE-E3B5B3C4BD32}" destId="{77B5B049-C63E-4979-906A-D19625229F2E}" srcOrd="1" destOrd="0" presId="urn:microsoft.com/office/officeart/2005/8/layout/orgChart1"/>
    <dgm:cxn modelId="{FC7A6719-7E37-43FC-B830-5595EB84A968}" type="presOf" srcId="{0870FC34-93B2-4C28-B61C-B06AB76C2CEC}" destId="{BDDD5B13-6C24-454D-90E7-06E80FDCF246}" srcOrd="0" destOrd="0" presId="urn:microsoft.com/office/officeart/2005/8/layout/orgChart1"/>
    <dgm:cxn modelId="{898F6837-7F0B-4218-8569-D60A11D560CE}" type="presOf" srcId="{E1A10C34-877F-45E8-88DE-E3B5B3C4BD32}" destId="{C2477452-16FE-4718-BF85-9F902B926B6E}" srcOrd="0" destOrd="0" presId="urn:microsoft.com/office/officeart/2005/8/layout/orgChart1"/>
    <dgm:cxn modelId="{36087EE9-F4A3-45D1-AD04-5EB2FF8CF50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5C13037-AE4F-4D64-8DF5-A9EECF7E68D9}" type="presOf" srcId="{99B35737-7EFB-4591-8861-4D7CC8E7229D}" destId="{7D896AFB-FB0F-4DD6-B9B9-CD8B25556F4E}" srcOrd="0" destOrd="0" presId="urn:microsoft.com/office/officeart/2005/8/layout/orgChart1"/>
    <dgm:cxn modelId="{42FA1DD5-21B3-4BBD-92F1-440F69C4C76B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89ADD84-CE21-45A8-9E29-1BB37B9A5290}" type="presOf" srcId="{3DE7A9CF-E6C1-4D6B-8AA6-A71141C774E4}" destId="{618149EB-B4EB-44CA-9A58-465BD898B6E3}" srcOrd="0" destOrd="0" presId="urn:microsoft.com/office/officeart/2005/8/layout/orgChart1"/>
    <dgm:cxn modelId="{4128C929-FE6D-48F6-97C7-388DC4E90D62}" type="presParOf" srcId="{B64C2E78-BEE4-4993-AE65-B682CDC3C36C}" destId="{621E88FA-213B-4C83-8E45-637B2879832C}" srcOrd="0" destOrd="0" presId="urn:microsoft.com/office/officeart/2005/8/layout/orgChart1"/>
    <dgm:cxn modelId="{4D0BD774-BEB4-46BE-A8B5-FF1D60130A43}" type="presParOf" srcId="{621E88FA-213B-4C83-8E45-637B2879832C}" destId="{9BA48BCD-6ED7-496D-A065-607443309FB2}" srcOrd="0" destOrd="0" presId="urn:microsoft.com/office/officeart/2005/8/layout/orgChart1"/>
    <dgm:cxn modelId="{0D37A996-FDBB-4F35-B5FE-19C45F80F238}" type="presParOf" srcId="{9BA48BCD-6ED7-496D-A065-607443309FB2}" destId="{618149EB-B4EB-44CA-9A58-465BD898B6E3}" srcOrd="0" destOrd="0" presId="urn:microsoft.com/office/officeart/2005/8/layout/orgChart1"/>
    <dgm:cxn modelId="{85897D5A-B585-4158-A8F0-A4B03423070D}" type="presParOf" srcId="{9BA48BCD-6ED7-496D-A065-607443309FB2}" destId="{4EE1CEE8-7319-4152-B57C-D110995C1277}" srcOrd="1" destOrd="0" presId="urn:microsoft.com/office/officeart/2005/8/layout/orgChart1"/>
    <dgm:cxn modelId="{3D6E906D-7E14-437C-A244-60ABA2D49352}" type="presParOf" srcId="{621E88FA-213B-4C83-8E45-637B2879832C}" destId="{83D2847A-64F1-4E49-B0D4-13B33A530AEE}" srcOrd="1" destOrd="0" presId="urn:microsoft.com/office/officeart/2005/8/layout/orgChart1"/>
    <dgm:cxn modelId="{246417E1-1DE3-4CF7-9938-696529AAF9E9}" type="presParOf" srcId="{83D2847A-64F1-4E49-B0D4-13B33A530AEE}" destId="{220B2ADD-EEE1-4DC5-8A33-934D212FEC1A}" srcOrd="0" destOrd="0" presId="urn:microsoft.com/office/officeart/2005/8/layout/orgChart1"/>
    <dgm:cxn modelId="{74E0FC0C-6E62-4712-8003-AF61465B40B2}" type="presParOf" srcId="{83D2847A-64F1-4E49-B0D4-13B33A530AEE}" destId="{11AEF229-29A2-42F2-ADFA-756116D06B25}" srcOrd="1" destOrd="0" presId="urn:microsoft.com/office/officeart/2005/8/layout/orgChart1"/>
    <dgm:cxn modelId="{B3DEB189-E83E-4572-BF83-F978C916D121}" type="presParOf" srcId="{11AEF229-29A2-42F2-ADFA-756116D06B25}" destId="{561E6164-7324-433F-B5CC-D3EF3C260408}" srcOrd="0" destOrd="0" presId="urn:microsoft.com/office/officeart/2005/8/layout/orgChart1"/>
    <dgm:cxn modelId="{8ADB101F-F86C-4954-8F08-0C38C74D8F56}" type="presParOf" srcId="{561E6164-7324-433F-B5CC-D3EF3C260408}" destId="{BDDD5B13-6C24-454D-90E7-06E80FDCF246}" srcOrd="0" destOrd="0" presId="urn:microsoft.com/office/officeart/2005/8/layout/orgChart1"/>
    <dgm:cxn modelId="{52246D07-4352-48CE-A1F9-CF42714BD5C9}" type="presParOf" srcId="{561E6164-7324-433F-B5CC-D3EF3C260408}" destId="{27405ED9-F6A0-4DFF-9E35-08E581A192E6}" srcOrd="1" destOrd="0" presId="urn:microsoft.com/office/officeart/2005/8/layout/orgChart1"/>
    <dgm:cxn modelId="{B20FFC95-BEDB-4AEB-89A8-B5309131A781}" type="presParOf" srcId="{11AEF229-29A2-42F2-ADFA-756116D06B25}" destId="{EE563A7A-C54E-4DF2-9291-FFA5F92417ED}" srcOrd="1" destOrd="0" presId="urn:microsoft.com/office/officeart/2005/8/layout/orgChart1"/>
    <dgm:cxn modelId="{AE3D34CC-EF7B-4C94-9A0D-51B47D3D96C9}" type="presParOf" srcId="{11AEF229-29A2-42F2-ADFA-756116D06B25}" destId="{5CA627F4-CCE7-4FC2-A61C-E19EA61B6FEB}" srcOrd="2" destOrd="0" presId="urn:microsoft.com/office/officeart/2005/8/layout/orgChart1"/>
    <dgm:cxn modelId="{3AFD442C-4FB2-46DA-8629-62FBF322B4A6}" type="presParOf" srcId="{83D2847A-64F1-4E49-B0D4-13B33A530AEE}" destId="{7D896AFB-FB0F-4DD6-B9B9-CD8B25556F4E}" srcOrd="2" destOrd="0" presId="urn:microsoft.com/office/officeart/2005/8/layout/orgChart1"/>
    <dgm:cxn modelId="{941DC5B4-4420-410A-BDA1-309CD375B8B5}" type="presParOf" srcId="{83D2847A-64F1-4E49-B0D4-13B33A530AEE}" destId="{48E37160-D030-449F-9C26-699CF728A760}" srcOrd="3" destOrd="0" presId="urn:microsoft.com/office/officeart/2005/8/layout/orgChart1"/>
    <dgm:cxn modelId="{C49063D9-5529-432A-B523-59E27DE33B7F}" type="presParOf" srcId="{48E37160-D030-449F-9C26-699CF728A760}" destId="{EAD0F815-D804-48BE-8CF9-F55E36A97838}" srcOrd="0" destOrd="0" presId="urn:microsoft.com/office/officeart/2005/8/layout/orgChart1"/>
    <dgm:cxn modelId="{BFAFAC20-3948-41F8-BA9F-D98A0DDF41FD}" type="presParOf" srcId="{EAD0F815-D804-48BE-8CF9-F55E36A97838}" destId="{C2477452-16FE-4718-BF85-9F902B926B6E}" srcOrd="0" destOrd="0" presId="urn:microsoft.com/office/officeart/2005/8/layout/orgChart1"/>
    <dgm:cxn modelId="{4B78DB76-B3D7-46E6-A1DF-DD05B1120A3E}" type="presParOf" srcId="{EAD0F815-D804-48BE-8CF9-F55E36A97838}" destId="{77B5B049-C63E-4979-906A-D19625229F2E}" srcOrd="1" destOrd="0" presId="urn:microsoft.com/office/officeart/2005/8/layout/orgChart1"/>
    <dgm:cxn modelId="{CB82D684-21DD-4E9F-86F2-ACEC209A539A}" type="presParOf" srcId="{48E37160-D030-449F-9C26-699CF728A760}" destId="{B88C3728-182A-48BE-896D-90AFEF878C9F}" srcOrd="1" destOrd="0" presId="urn:microsoft.com/office/officeart/2005/8/layout/orgChart1"/>
    <dgm:cxn modelId="{45A910BD-D3C5-44BF-8CE9-6EB88CB75735}" type="presParOf" srcId="{48E37160-D030-449F-9C26-699CF728A760}" destId="{5D9E1E26-FC5D-4989-9903-0DE9E81B989F}" srcOrd="2" destOrd="0" presId="urn:microsoft.com/office/officeart/2005/8/layout/orgChart1"/>
    <dgm:cxn modelId="{F859291A-9A95-4648-AF8E-F9056959346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19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11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8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12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8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5BA50A-ED0A-4AE5-A7FF-81B675E8B670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0F99AF7-7C35-43B5-A429-4A5591FFFE22}" type="presOf" srcId="{3DE7A9CF-E6C1-4D6B-8AA6-A71141C774E4}" destId="{4EE1CEE8-7319-4152-B57C-D110995C1277}" srcOrd="1" destOrd="0" presId="urn:microsoft.com/office/officeart/2005/8/layout/orgChart1"/>
    <dgm:cxn modelId="{6045C372-7091-4123-BB1E-8EC42CB69889}" type="presOf" srcId="{8ADED367-3194-432B-A344-BECF146E6CE3}" destId="{220B2ADD-EEE1-4DC5-8A33-934D212FEC1A}" srcOrd="0" destOrd="0" presId="urn:microsoft.com/office/officeart/2005/8/layout/orgChart1"/>
    <dgm:cxn modelId="{A96A70B1-CF94-4828-9A0A-00F2F6423487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1DDF63B-82C4-4B95-9AFE-F5D3A569956E}" type="presOf" srcId="{E1A10C34-877F-45E8-88DE-E3B5B3C4BD32}" destId="{C2477452-16FE-4718-BF85-9F902B926B6E}" srcOrd="0" destOrd="0" presId="urn:microsoft.com/office/officeart/2005/8/layout/orgChart1"/>
    <dgm:cxn modelId="{D4AEF07B-A7CF-4DF9-A552-B8756283D03F}" type="presOf" srcId="{E1A10C34-877F-45E8-88DE-E3B5B3C4BD32}" destId="{77B5B049-C63E-4979-906A-D19625229F2E}" srcOrd="1" destOrd="0" presId="urn:microsoft.com/office/officeart/2005/8/layout/orgChart1"/>
    <dgm:cxn modelId="{01C14F17-4070-4E7D-8540-E985F9E3F0F5}" type="presOf" srcId="{5971D719-69AE-4A24-89CB-E3CF2D66A6D2}" destId="{B64C2E78-BEE4-4993-AE65-B682CDC3C36C}" srcOrd="0" destOrd="0" presId="urn:microsoft.com/office/officeart/2005/8/layout/orgChart1"/>
    <dgm:cxn modelId="{198509BB-F2BF-4585-8998-B7B8B4E09886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B280D1B-2ACC-4193-AE82-FBFEC2831799}" type="presOf" srcId="{0870FC34-93B2-4C28-B61C-B06AB76C2CEC}" destId="{BDDD5B13-6C24-454D-90E7-06E80FDCF246}" srcOrd="0" destOrd="0" presId="urn:microsoft.com/office/officeart/2005/8/layout/orgChart1"/>
    <dgm:cxn modelId="{775EE5D0-F2A7-4682-B88A-E27A7FA44F1F}" type="presParOf" srcId="{B64C2E78-BEE4-4993-AE65-B682CDC3C36C}" destId="{621E88FA-213B-4C83-8E45-637B2879832C}" srcOrd="0" destOrd="0" presId="urn:microsoft.com/office/officeart/2005/8/layout/orgChart1"/>
    <dgm:cxn modelId="{98E35B48-DC87-4911-823F-1AB13591AB7A}" type="presParOf" srcId="{621E88FA-213B-4C83-8E45-637B2879832C}" destId="{9BA48BCD-6ED7-496D-A065-607443309FB2}" srcOrd="0" destOrd="0" presId="urn:microsoft.com/office/officeart/2005/8/layout/orgChart1"/>
    <dgm:cxn modelId="{CFC8329F-519A-4B1A-AB6E-FA254D75CAEF}" type="presParOf" srcId="{9BA48BCD-6ED7-496D-A065-607443309FB2}" destId="{618149EB-B4EB-44CA-9A58-465BD898B6E3}" srcOrd="0" destOrd="0" presId="urn:microsoft.com/office/officeart/2005/8/layout/orgChart1"/>
    <dgm:cxn modelId="{80B2D8D2-E937-4607-9B18-0FE1381F01C6}" type="presParOf" srcId="{9BA48BCD-6ED7-496D-A065-607443309FB2}" destId="{4EE1CEE8-7319-4152-B57C-D110995C1277}" srcOrd="1" destOrd="0" presId="urn:microsoft.com/office/officeart/2005/8/layout/orgChart1"/>
    <dgm:cxn modelId="{DF3ECD88-FDE3-4A36-A813-7DA4F3F53404}" type="presParOf" srcId="{621E88FA-213B-4C83-8E45-637B2879832C}" destId="{83D2847A-64F1-4E49-B0D4-13B33A530AEE}" srcOrd="1" destOrd="0" presId="urn:microsoft.com/office/officeart/2005/8/layout/orgChart1"/>
    <dgm:cxn modelId="{911322D9-847F-4F7C-88B4-33DB7322238E}" type="presParOf" srcId="{83D2847A-64F1-4E49-B0D4-13B33A530AEE}" destId="{220B2ADD-EEE1-4DC5-8A33-934D212FEC1A}" srcOrd="0" destOrd="0" presId="urn:microsoft.com/office/officeart/2005/8/layout/orgChart1"/>
    <dgm:cxn modelId="{EA2B2512-5C2A-4DDC-A9CA-D9B911FBB51D}" type="presParOf" srcId="{83D2847A-64F1-4E49-B0D4-13B33A530AEE}" destId="{11AEF229-29A2-42F2-ADFA-756116D06B25}" srcOrd="1" destOrd="0" presId="urn:microsoft.com/office/officeart/2005/8/layout/orgChart1"/>
    <dgm:cxn modelId="{1B13E390-AEA0-499B-AC92-415B66A5A322}" type="presParOf" srcId="{11AEF229-29A2-42F2-ADFA-756116D06B25}" destId="{561E6164-7324-433F-B5CC-D3EF3C260408}" srcOrd="0" destOrd="0" presId="urn:microsoft.com/office/officeart/2005/8/layout/orgChart1"/>
    <dgm:cxn modelId="{3FCF6366-0B43-4834-B22E-546E712EEB56}" type="presParOf" srcId="{561E6164-7324-433F-B5CC-D3EF3C260408}" destId="{BDDD5B13-6C24-454D-90E7-06E80FDCF246}" srcOrd="0" destOrd="0" presId="urn:microsoft.com/office/officeart/2005/8/layout/orgChart1"/>
    <dgm:cxn modelId="{33B9D2CC-7930-4487-BC24-83A8668F218C}" type="presParOf" srcId="{561E6164-7324-433F-B5CC-D3EF3C260408}" destId="{27405ED9-F6A0-4DFF-9E35-08E581A192E6}" srcOrd="1" destOrd="0" presId="urn:microsoft.com/office/officeart/2005/8/layout/orgChart1"/>
    <dgm:cxn modelId="{C368F739-D379-4BBE-8550-2FEF9B643CF9}" type="presParOf" srcId="{11AEF229-29A2-42F2-ADFA-756116D06B25}" destId="{EE563A7A-C54E-4DF2-9291-FFA5F92417ED}" srcOrd="1" destOrd="0" presId="urn:microsoft.com/office/officeart/2005/8/layout/orgChart1"/>
    <dgm:cxn modelId="{641177C2-4071-4640-85C2-3430C5E5700A}" type="presParOf" srcId="{11AEF229-29A2-42F2-ADFA-756116D06B25}" destId="{5CA627F4-CCE7-4FC2-A61C-E19EA61B6FEB}" srcOrd="2" destOrd="0" presId="urn:microsoft.com/office/officeart/2005/8/layout/orgChart1"/>
    <dgm:cxn modelId="{A4BF0EFE-D436-4343-AD01-4DEA7867D753}" type="presParOf" srcId="{83D2847A-64F1-4E49-B0D4-13B33A530AEE}" destId="{7D896AFB-FB0F-4DD6-B9B9-CD8B25556F4E}" srcOrd="2" destOrd="0" presId="urn:microsoft.com/office/officeart/2005/8/layout/orgChart1"/>
    <dgm:cxn modelId="{14EAEAB0-3DA6-4173-8C8A-1B3EEB7044F6}" type="presParOf" srcId="{83D2847A-64F1-4E49-B0D4-13B33A530AEE}" destId="{48E37160-D030-449F-9C26-699CF728A760}" srcOrd="3" destOrd="0" presId="urn:microsoft.com/office/officeart/2005/8/layout/orgChart1"/>
    <dgm:cxn modelId="{F9E89D0F-7BEA-4F33-955E-2330D1C8F701}" type="presParOf" srcId="{48E37160-D030-449F-9C26-699CF728A760}" destId="{EAD0F815-D804-48BE-8CF9-F55E36A97838}" srcOrd="0" destOrd="0" presId="urn:microsoft.com/office/officeart/2005/8/layout/orgChart1"/>
    <dgm:cxn modelId="{FBE61E1F-9408-4891-B9C5-73A03D105A10}" type="presParOf" srcId="{EAD0F815-D804-48BE-8CF9-F55E36A97838}" destId="{C2477452-16FE-4718-BF85-9F902B926B6E}" srcOrd="0" destOrd="0" presId="urn:microsoft.com/office/officeart/2005/8/layout/orgChart1"/>
    <dgm:cxn modelId="{FEF1A30B-C891-4A22-BECE-49AEF672B7B3}" type="presParOf" srcId="{EAD0F815-D804-48BE-8CF9-F55E36A97838}" destId="{77B5B049-C63E-4979-906A-D19625229F2E}" srcOrd="1" destOrd="0" presId="urn:microsoft.com/office/officeart/2005/8/layout/orgChart1"/>
    <dgm:cxn modelId="{DC755800-DDCE-4CCD-B9CD-B7FB88442A06}" type="presParOf" srcId="{48E37160-D030-449F-9C26-699CF728A760}" destId="{B88C3728-182A-48BE-896D-90AFEF878C9F}" srcOrd="1" destOrd="0" presId="urn:microsoft.com/office/officeart/2005/8/layout/orgChart1"/>
    <dgm:cxn modelId="{817C0B94-487A-422A-BFAC-A492AE8CF025}" type="presParOf" srcId="{48E37160-D030-449F-9C26-699CF728A760}" destId="{5D9E1E26-FC5D-4989-9903-0DE9E81B989F}" srcOrd="2" destOrd="0" presId="urn:microsoft.com/office/officeart/2005/8/layout/orgChart1"/>
    <dgm:cxn modelId="{1A8F92FA-CE82-4CE5-9DE5-5952DA0082B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F7B50D9-A0A9-4351-B2C2-ED225B87DAC3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5C916E-D96F-44BF-B901-1843CB32B8A7}" type="presOf" srcId="{8ADED367-3194-432B-A344-BECF146E6CE3}" destId="{220B2ADD-EEE1-4DC5-8A33-934D212FEC1A}" srcOrd="0" destOrd="0" presId="urn:microsoft.com/office/officeart/2005/8/layout/orgChart1"/>
    <dgm:cxn modelId="{4C5EAE82-22CC-4B9F-A7AF-3BD0FDE2E2FB}" type="presOf" srcId="{5971D719-69AE-4A24-89CB-E3CF2D66A6D2}" destId="{B64C2E78-BEE4-4993-AE65-B682CDC3C36C}" srcOrd="0" destOrd="0" presId="urn:microsoft.com/office/officeart/2005/8/layout/orgChart1"/>
    <dgm:cxn modelId="{2E21B23B-7ECF-4E99-96EC-635857076B91}" type="presOf" srcId="{0870FC34-93B2-4C28-B61C-B06AB76C2CEC}" destId="{27405ED9-F6A0-4DFF-9E35-08E581A192E6}" srcOrd="1" destOrd="0" presId="urn:microsoft.com/office/officeart/2005/8/layout/orgChart1"/>
    <dgm:cxn modelId="{96FD6249-4957-431F-B6D1-699919355DD4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763597C-7314-4D2B-A0C4-840E16D84EF0}" type="presOf" srcId="{3DE7A9CF-E6C1-4D6B-8AA6-A71141C774E4}" destId="{4EE1CEE8-7319-4152-B57C-D110995C1277}" srcOrd="1" destOrd="0" presId="urn:microsoft.com/office/officeart/2005/8/layout/orgChart1"/>
    <dgm:cxn modelId="{A5D640B1-FFC3-49F8-BF2F-24FDBE71433C}" type="presParOf" srcId="{B64C2E78-BEE4-4993-AE65-B682CDC3C36C}" destId="{621E88FA-213B-4C83-8E45-637B2879832C}" srcOrd="0" destOrd="0" presId="urn:microsoft.com/office/officeart/2005/8/layout/orgChart1"/>
    <dgm:cxn modelId="{9BAA0340-BA47-4CC9-A1A1-F68CF5D27DE3}" type="presParOf" srcId="{621E88FA-213B-4C83-8E45-637B2879832C}" destId="{9BA48BCD-6ED7-496D-A065-607443309FB2}" srcOrd="0" destOrd="0" presId="urn:microsoft.com/office/officeart/2005/8/layout/orgChart1"/>
    <dgm:cxn modelId="{307972E9-A60B-48A6-AA4A-403D2FEA54F6}" type="presParOf" srcId="{9BA48BCD-6ED7-496D-A065-607443309FB2}" destId="{618149EB-B4EB-44CA-9A58-465BD898B6E3}" srcOrd="0" destOrd="0" presId="urn:microsoft.com/office/officeart/2005/8/layout/orgChart1"/>
    <dgm:cxn modelId="{F2F880E0-0A38-44F1-8D1B-F55B2D0167EF}" type="presParOf" srcId="{9BA48BCD-6ED7-496D-A065-607443309FB2}" destId="{4EE1CEE8-7319-4152-B57C-D110995C1277}" srcOrd="1" destOrd="0" presId="urn:microsoft.com/office/officeart/2005/8/layout/orgChart1"/>
    <dgm:cxn modelId="{C831D8DC-7D3D-4072-BACC-01C9434C2E71}" type="presParOf" srcId="{621E88FA-213B-4C83-8E45-637B2879832C}" destId="{83D2847A-64F1-4E49-B0D4-13B33A530AEE}" srcOrd="1" destOrd="0" presId="urn:microsoft.com/office/officeart/2005/8/layout/orgChart1"/>
    <dgm:cxn modelId="{41B012E8-9804-4E6B-9C73-AB7876DAFD65}" type="presParOf" srcId="{83D2847A-64F1-4E49-B0D4-13B33A530AEE}" destId="{220B2ADD-EEE1-4DC5-8A33-934D212FEC1A}" srcOrd="0" destOrd="0" presId="urn:microsoft.com/office/officeart/2005/8/layout/orgChart1"/>
    <dgm:cxn modelId="{7381E212-C2D8-4038-8DEB-88D6AAFE164F}" type="presParOf" srcId="{83D2847A-64F1-4E49-B0D4-13B33A530AEE}" destId="{11AEF229-29A2-42F2-ADFA-756116D06B25}" srcOrd="1" destOrd="0" presId="urn:microsoft.com/office/officeart/2005/8/layout/orgChart1"/>
    <dgm:cxn modelId="{4776B943-1084-421D-A47D-DA4259C33E0D}" type="presParOf" srcId="{11AEF229-29A2-42F2-ADFA-756116D06B25}" destId="{561E6164-7324-433F-B5CC-D3EF3C260408}" srcOrd="0" destOrd="0" presId="urn:microsoft.com/office/officeart/2005/8/layout/orgChart1"/>
    <dgm:cxn modelId="{EFB4892F-FA96-4FDB-83B8-3BFF0CBE0F75}" type="presParOf" srcId="{561E6164-7324-433F-B5CC-D3EF3C260408}" destId="{BDDD5B13-6C24-454D-90E7-06E80FDCF246}" srcOrd="0" destOrd="0" presId="urn:microsoft.com/office/officeart/2005/8/layout/orgChart1"/>
    <dgm:cxn modelId="{C60F1FB7-7AD8-4D7D-95C9-9A48540E2D79}" type="presParOf" srcId="{561E6164-7324-433F-B5CC-D3EF3C260408}" destId="{27405ED9-F6A0-4DFF-9E35-08E581A192E6}" srcOrd="1" destOrd="0" presId="urn:microsoft.com/office/officeart/2005/8/layout/orgChart1"/>
    <dgm:cxn modelId="{17B0563C-D8CC-4209-8F8F-63DB56E008B5}" type="presParOf" srcId="{11AEF229-29A2-42F2-ADFA-756116D06B25}" destId="{EE563A7A-C54E-4DF2-9291-FFA5F92417ED}" srcOrd="1" destOrd="0" presId="urn:microsoft.com/office/officeart/2005/8/layout/orgChart1"/>
    <dgm:cxn modelId="{AB61FD47-62DB-4BB6-9975-B6C2BFA0F437}" type="presParOf" srcId="{11AEF229-29A2-42F2-ADFA-756116D06B25}" destId="{5CA627F4-CCE7-4FC2-A61C-E19EA61B6FEB}" srcOrd="2" destOrd="0" presId="urn:microsoft.com/office/officeart/2005/8/layout/orgChart1"/>
    <dgm:cxn modelId="{63FD8B6B-9E45-4609-A757-FBB7054DBAC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19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10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9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115" custLinFactNeighborY="1195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10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37CA933-686C-45DD-9929-AD7DAFAF0C87}" type="presOf" srcId="{8ADED367-3194-432B-A344-BECF146E6CE3}" destId="{220B2ADD-EEE1-4DC5-8A33-934D212FEC1A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91EC4D60-52E4-4A41-8000-0F3497CCF92B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CE865A8-DF4D-4875-98A5-A1DD1A465CF7}" type="presOf" srcId="{0870FC34-93B2-4C28-B61C-B06AB76C2CEC}" destId="{BDDD5B13-6C24-454D-90E7-06E80FDCF246}" srcOrd="0" destOrd="0" presId="urn:microsoft.com/office/officeart/2005/8/layout/orgChart1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3DF69AEF-E60C-4A57-A767-7099534DAA8D}" type="presParOf" srcId="{83D2847A-64F1-4E49-B0D4-13B33A530AEE}" destId="{220B2ADD-EEE1-4DC5-8A33-934D212FEC1A}" srcOrd="0" destOrd="0" presId="urn:microsoft.com/office/officeart/2005/8/layout/orgChart1"/>
    <dgm:cxn modelId="{24137654-3FF1-4E7C-83B9-4AF91EA379AD}" type="presParOf" srcId="{83D2847A-64F1-4E49-B0D4-13B33A530AEE}" destId="{11AEF229-29A2-42F2-ADFA-756116D06B25}" srcOrd="1" destOrd="0" presId="urn:microsoft.com/office/officeart/2005/8/layout/orgChart1"/>
    <dgm:cxn modelId="{79A91C6A-3A80-4E62-A21E-236F88C72BF6}" type="presParOf" srcId="{11AEF229-29A2-42F2-ADFA-756116D06B25}" destId="{561E6164-7324-433F-B5CC-D3EF3C260408}" srcOrd="0" destOrd="0" presId="urn:microsoft.com/office/officeart/2005/8/layout/orgChart1"/>
    <dgm:cxn modelId="{4420815A-57C9-4F3F-B13A-D097CA13DDC9}" type="presParOf" srcId="{561E6164-7324-433F-B5CC-D3EF3C260408}" destId="{BDDD5B13-6C24-454D-90E7-06E80FDCF246}" srcOrd="0" destOrd="0" presId="urn:microsoft.com/office/officeart/2005/8/layout/orgChart1"/>
    <dgm:cxn modelId="{166EF33D-81A6-4663-9966-B410370C80B2}" type="presParOf" srcId="{561E6164-7324-433F-B5CC-D3EF3C260408}" destId="{27405ED9-F6A0-4DFF-9E35-08E581A192E6}" srcOrd="1" destOrd="0" presId="urn:microsoft.com/office/officeart/2005/8/layout/orgChart1"/>
    <dgm:cxn modelId="{27140E4D-67DC-4780-94C7-41EB4E9E2588}" type="presParOf" srcId="{11AEF229-29A2-42F2-ADFA-756116D06B25}" destId="{EE563A7A-C54E-4DF2-9291-FFA5F92417ED}" srcOrd="1" destOrd="0" presId="urn:microsoft.com/office/officeart/2005/8/layout/orgChart1"/>
    <dgm:cxn modelId="{FE446744-56B3-482F-AEE0-CF902345E568}" type="presParOf" srcId="{11AEF229-29A2-42F2-ADFA-756116D06B25}" destId="{5CA627F4-CCE7-4FC2-A61C-E19EA61B6FEB}" srcOrd="2" destOrd="0" presId="urn:microsoft.com/office/officeart/2005/8/layout/orgChart1"/>
    <dgm:cxn modelId="{140067EA-54C7-4A2A-9EF5-847A96E2E96D}" type="presParOf" srcId="{83D2847A-64F1-4E49-B0D4-13B33A530AEE}" destId="{7D896AFB-FB0F-4DD6-B9B9-CD8B25556F4E}" srcOrd="2" destOrd="0" presId="urn:microsoft.com/office/officeart/2005/8/layout/orgChart1"/>
    <dgm:cxn modelId="{15FFE250-194B-42BD-BF35-84A15BBB4201}" type="presParOf" srcId="{83D2847A-64F1-4E49-B0D4-13B33A530AEE}" destId="{48E37160-D030-449F-9C26-699CF728A760}" srcOrd="3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0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9BAFBA6-6840-424A-9696-6EA375DD0811}" type="presOf" srcId="{0870FC34-93B2-4C28-B61C-B06AB76C2CEC}" destId="{27405ED9-F6A0-4DFF-9E35-08E581A192E6}" srcOrd="1" destOrd="0" presId="urn:microsoft.com/office/officeart/2005/8/layout/orgChart1"/>
    <dgm:cxn modelId="{FA0AA7C2-BC44-4E06-83B7-2170540E4906}" type="presOf" srcId="{8ADED367-3194-432B-A344-BECF146E6CE3}" destId="{220B2ADD-EEE1-4DC5-8A33-934D212FEC1A}" srcOrd="0" destOrd="0" presId="urn:microsoft.com/office/officeart/2005/8/layout/orgChart1"/>
    <dgm:cxn modelId="{48393577-2203-4F24-91E2-F077BC7E9A28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3303F67-2BF4-4017-86A4-3105ED8D0957}" type="presOf" srcId="{0870FC34-93B2-4C28-B61C-B06AB76C2CEC}" destId="{BDDD5B13-6C24-454D-90E7-06E80FDCF246}" srcOrd="0" destOrd="0" presId="urn:microsoft.com/office/officeart/2005/8/layout/orgChart1"/>
    <dgm:cxn modelId="{17581EAC-703D-4DEE-9261-3E192A31EECD}" type="presOf" srcId="{E1A10C34-877F-45E8-88DE-E3B5B3C4BD32}" destId="{77B5B049-C63E-4979-906A-D19625229F2E}" srcOrd="1" destOrd="0" presId="urn:microsoft.com/office/officeart/2005/8/layout/orgChart1"/>
    <dgm:cxn modelId="{BA7AA036-9041-41F0-95A3-2052F330A96F}" type="presOf" srcId="{3DE7A9CF-E6C1-4D6B-8AA6-A71141C774E4}" destId="{4EE1CEE8-7319-4152-B57C-D110995C1277}" srcOrd="1" destOrd="0" presId="urn:microsoft.com/office/officeart/2005/8/layout/orgChart1"/>
    <dgm:cxn modelId="{A1B66DA1-07C7-48D9-99F1-8110AB01F8B7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D5085FF-9606-4F6B-8A40-630C39FEAA9A}" type="presOf" srcId="{5971D719-69AE-4A24-89CB-E3CF2D66A6D2}" destId="{B64C2E78-BEE4-4993-AE65-B682CDC3C36C}" srcOrd="0" destOrd="0" presId="urn:microsoft.com/office/officeart/2005/8/layout/orgChart1"/>
    <dgm:cxn modelId="{2166AB92-E0AC-4560-8C16-299F94C007AA}" type="presOf" srcId="{E1A10C34-877F-45E8-88DE-E3B5B3C4BD32}" destId="{C2477452-16FE-4718-BF85-9F902B926B6E}" srcOrd="0" destOrd="0" presId="urn:microsoft.com/office/officeart/2005/8/layout/orgChart1"/>
    <dgm:cxn modelId="{14114B1D-CCA0-4729-AF0E-9DDD44610CC8}" type="presParOf" srcId="{B64C2E78-BEE4-4993-AE65-B682CDC3C36C}" destId="{621E88FA-213B-4C83-8E45-637B2879832C}" srcOrd="0" destOrd="0" presId="urn:microsoft.com/office/officeart/2005/8/layout/orgChart1"/>
    <dgm:cxn modelId="{1A7C31B8-0E24-4A0B-8990-A2054531402D}" type="presParOf" srcId="{621E88FA-213B-4C83-8E45-637B2879832C}" destId="{9BA48BCD-6ED7-496D-A065-607443309FB2}" srcOrd="0" destOrd="0" presId="urn:microsoft.com/office/officeart/2005/8/layout/orgChart1"/>
    <dgm:cxn modelId="{FC9F2247-0E6C-4CD8-8625-6D63582A47DC}" type="presParOf" srcId="{9BA48BCD-6ED7-496D-A065-607443309FB2}" destId="{618149EB-B4EB-44CA-9A58-465BD898B6E3}" srcOrd="0" destOrd="0" presId="urn:microsoft.com/office/officeart/2005/8/layout/orgChart1"/>
    <dgm:cxn modelId="{E817D783-0E08-4F87-9954-82A9F06305AB}" type="presParOf" srcId="{9BA48BCD-6ED7-496D-A065-607443309FB2}" destId="{4EE1CEE8-7319-4152-B57C-D110995C1277}" srcOrd="1" destOrd="0" presId="urn:microsoft.com/office/officeart/2005/8/layout/orgChart1"/>
    <dgm:cxn modelId="{17DA8230-C975-4EFC-A6A5-EF4A55FA51A4}" type="presParOf" srcId="{621E88FA-213B-4C83-8E45-637B2879832C}" destId="{83D2847A-64F1-4E49-B0D4-13B33A530AEE}" srcOrd="1" destOrd="0" presId="urn:microsoft.com/office/officeart/2005/8/layout/orgChart1"/>
    <dgm:cxn modelId="{FC3D7D2B-E43A-4804-AF6E-B2DCC671F566}" type="presParOf" srcId="{83D2847A-64F1-4E49-B0D4-13B33A530AEE}" destId="{220B2ADD-EEE1-4DC5-8A33-934D212FEC1A}" srcOrd="0" destOrd="0" presId="urn:microsoft.com/office/officeart/2005/8/layout/orgChart1"/>
    <dgm:cxn modelId="{F8457E81-1113-4716-BEA7-5AE09F0EFFF6}" type="presParOf" srcId="{83D2847A-64F1-4E49-B0D4-13B33A530AEE}" destId="{11AEF229-29A2-42F2-ADFA-756116D06B25}" srcOrd="1" destOrd="0" presId="urn:microsoft.com/office/officeart/2005/8/layout/orgChart1"/>
    <dgm:cxn modelId="{17E9CE55-43B6-48B3-83F5-5BA829725105}" type="presParOf" srcId="{11AEF229-29A2-42F2-ADFA-756116D06B25}" destId="{561E6164-7324-433F-B5CC-D3EF3C260408}" srcOrd="0" destOrd="0" presId="urn:microsoft.com/office/officeart/2005/8/layout/orgChart1"/>
    <dgm:cxn modelId="{3E27FA17-04C0-45DE-9868-4F625FD91C78}" type="presParOf" srcId="{561E6164-7324-433F-B5CC-D3EF3C260408}" destId="{BDDD5B13-6C24-454D-90E7-06E80FDCF246}" srcOrd="0" destOrd="0" presId="urn:microsoft.com/office/officeart/2005/8/layout/orgChart1"/>
    <dgm:cxn modelId="{3B6E1B68-55AD-4877-B8A9-6952DCA7B812}" type="presParOf" srcId="{561E6164-7324-433F-B5CC-D3EF3C260408}" destId="{27405ED9-F6A0-4DFF-9E35-08E581A192E6}" srcOrd="1" destOrd="0" presId="urn:microsoft.com/office/officeart/2005/8/layout/orgChart1"/>
    <dgm:cxn modelId="{09CD2853-505F-44B5-B3B3-CD7398B9A1C2}" type="presParOf" srcId="{11AEF229-29A2-42F2-ADFA-756116D06B25}" destId="{EE563A7A-C54E-4DF2-9291-FFA5F92417ED}" srcOrd="1" destOrd="0" presId="urn:microsoft.com/office/officeart/2005/8/layout/orgChart1"/>
    <dgm:cxn modelId="{9ED9A7E9-FCC3-4E72-91FF-12D30AFAF70A}" type="presParOf" srcId="{11AEF229-29A2-42F2-ADFA-756116D06B25}" destId="{5CA627F4-CCE7-4FC2-A61C-E19EA61B6FEB}" srcOrd="2" destOrd="0" presId="urn:microsoft.com/office/officeart/2005/8/layout/orgChart1"/>
    <dgm:cxn modelId="{7FF3E74A-AEF4-4A0A-8F05-F9AA5639B9C7}" type="presParOf" srcId="{83D2847A-64F1-4E49-B0D4-13B33A530AEE}" destId="{7D896AFB-FB0F-4DD6-B9B9-CD8B25556F4E}" srcOrd="2" destOrd="0" presId="urn:microsoft.com/office/officeart/2005/8/layout/orgChart1"/>
    <dgm:cxn modelId="{D953B5E2-2362-40E6-9462-80A60699C543}" type="presParOf" srcId="{83D2847A-64F1-4E49-B0D4-13B33A530AEE}" destId="{48E37160-D030-449F-9C26-699CF728A760}" srcOrd="3" destOrd="0" presId="urn:microsoft.com/office/officeart/2005/8/layout/orgChart1"/>
    <dgm:cxn modelId="{A1CCB5C5-55B1-416B-B251-7DBBF7DBD92B}" type="presParOf" srcId="{48E37160-D030-449F-9C26-699CF728A760}" destId="{EAD0F815-D804-48BE-8CF9-F55E36A97838}" srcOrd="0" destOrd="0" presId="urn:microsoft.com/office/officeart/2005/8/layout/orgChart1"/>
    <dgm:cxn modelId="{9034D7A0-B83E-40C4-AA72-1CFBC7D82B1E}" type="presParOf" srcId="{EAD0F815-D804-48BE-8CF9-F55E36A97838}" destId="{C2477452-16FE-4718-BF85-9F902B926B6E}" srcOrd="0" destOrd="0" presId="urn:microsoft.com/office/officeart/2005/8/layout/orgChart1"/>
    <dgm:cxn modelId="{BD9E6EA6-87EB-4ABC-81D7-5E6988408832}" type="presParOf" srcId="{EAD0F815-D804-48BE-8CF9-F55E36A97838}" destId="{77B5B049-C63E-4979-906A-D19625229F2E}" srcOrd="1" destOrd="0" presId="urn:microsoft.com/office/officeart/2005/8/layout/orgChart1"/>
    <dgm:cxn modelId="{1F6FB335-644B-4EFB-8DE6-BCB5D6E33E4B}" type="presParOf" srcId="{48E37160-D030-449F-9C26-699CF728A760}" destId="{B88C3728-182A-48BE-896D-90AFEF878C9F}" srcOrd="1" destOrd="0" presId="urn:microsoft.com/office/officeart/2005/8/layout/orgChart1"/>
    <dgm:cxn modelId="{2D006EA2-8FF4-4F9A-95F5-8DB5D7699A27}" type="presParOf" srcId="{48E37160-D030-449F-9C26-699CF728A760}" destId="{5D9E1E26-FC5D-4989-9903-0DE9E81B989F}" srcOrd="2" destOrd="0" presId="urn:microsoft.com/office/officeart/2005/8/layout/orgChart1"/>
    <dgm:cxn modelId="{28FB8054-BCDE-4CD4-859B-B85C24766F2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12 Miembros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10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4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1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7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5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3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76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19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57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16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9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343980" y="512649"/>
          <a:ext cx="619359" cy="2149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492"/>
              </a:lnTo>
              <a:lnTo>
                <a:pt x="619359" y="107492"/>
              </a:lnTo>
              <a:lnTo>
                <a:pt x="619359" y="214984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699027" y="512649"/>
          <a:ext cx="644952" cy="215766"/>
        </a:xfrm>
        <a:custGeom>
          <a:avLst/>
          <a:gdLst/>
          <a:ahLst/>
          <a:cxnLst/>
          <a:rect l="0" t="0" r="0" b="0"/>
          <a:pathLst>
            <a:path>
              <a:moveTo>
                <a:pt x="644952" y="0"/>
              </a:moveTo>
              <a:lnTo>
                <a:pt x="644952" y="108274"/>
              </a:lnTo>
              <a:lnTo>
                <a:pt x="0" y="108274"/>
              </a:lnTo>
              <a:lnTo>
                <a:pt x="0" y="215766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832112" y="781"/>
          <a:ext cx="1023734" cy="511867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Miembros</a:t>
          </a:r>
          <a:endParaRPr lang="es-SV" sz="1600" kern="1200" dirty="0"/>
        </a:p>
      </dsp:txBody>
      <dsp:txXfrm>
        <a:off x="832112" y="781"/>
        <a:ext cx="1023734" cy="511867"/>
      </dsp:txXfrm>
    </dsp:sp>
    <dsp:sp modelId="{BDDD5B13-6C24-454D-90E7-06E80FDCF246}">
      <dsp:nvSpPr>
        <dsp:cNvPr id="0" name=""/>
        <dsp:cNvSpPr/>
      </dsp:nvSpPr>
      <dsp:spPr>
        <a:xfrm>
          <a:off x="187159" y="728415"/>
          <a:ext cx="1023734" cy="51186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187159" y="728415"/>
        <a:ext cx="1023734" cy="511867"/>
      </dsp:txXfrm>
    </dsp:sp>
    <dsp:sp modelId="{C2477452-16FE-4718-BF85-9F902B926B6E}">
      <dsp:nvSpPr>
        <dsp:cNvPr id="0" name=""/>
        <dsp:cNvSpPr/>
      </dsp:nvSpPr>
      <dsp:spPr>
        <a:xfrm>
          <a:off x="1451472" y="727633"/>
          <a:ext cx="1023734" cy="5118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451472" y="727633"/>
        <a:ext cx="1023734" cy="51186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13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8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9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19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6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26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20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6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187251" y="490326"/>
          <a:ext cx="592726" cy="2057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869"/>
              </a:lnTo>
              <a:lnTo>
                <a:pt x="592726" y="102869"/>
              </a:lnTo>
              <a:lnTo>
                <a:pt x="592726" y="205739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570031" y="490326"/>
          <a:ext cx="617219" cy="206209"/>
        </a:xfrm>
        <a:custGeom>
          <a:avLst/>
          <a:gdLst/>
          <a:ahLst/>
          <a:cxnLst/>
          <a:rect l="0" t="0" r="0" b="0"/>
          <a:pathLst>
            <a:path>
              <a:moveTo>
                <a:pt x="617219" y="0"/>
              </a:moveTo>
              <a:lnTo>
                <a:pt x="617219" y="103339"/>
              </a:lnTo>
              <a:lnTo>
                <a:pt x="0" y="103339"/>
              </a:lnTo>
              <a:lnTo>
                <a:pt x="0" y="206209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697394" y="469"/>
          <a:ext cx="979713" cy="489856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Miembros</a:t>
          </a:r>
          <a:endParaRPr lang="es-SV" sz="1600" kern="1200" dirty="0"/>
        </a:p>
      </dsp:txBody>
      <dsp:txXfrm>
        <a:off x="697394" y="469"/>
        <a:ext cx="979713" cy="489856"/>
      </dsp:txXfrm>
    </dsp:sp>
    <dsp:sp modelId="{BDDD5B13-6C24-454D-90E7-06E80FDCF246}">
      <dsp:nvSpPr>
        <dsp:cNvPr id="0" name=""/>
        <dsp:cNvSpPr/>
      </dsp:nvSpPr>
      <dsp:spPr>
        <a:xfrm>
          <a:off x="80174" y="696536"/>
          <a:ext cx="979713" cy="489856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80174" y="696536"/>
        <a:ext cx="979713" cy="489856"/>
      </dsp:txXfrm>
    </dsp:sp>
    <dsp:sp modelId="{C2477452-16FE-4718-BF85-9F902B926B6E}">
      <dsp:nvSpPr>
        <dsp:cNvPr id="0" name=""/>
        <dsp:cNvSpPr/>
      </dsp:nvSpPr>
      <dsp:spPr>
        <a:xfrm>
          <a:off x="1290120" y="696066"/>
          <a:ext cx="979713" cy="4898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Hombres</a:t>
          </a:r>
          <a:endParaRPr lang="es-SV" sz="1600" kern="1200" dirty="0"/>
        </a:p>
      </dsp:txBody>
      <dsp:txXfrm>
        <a:off x="1290120" y="696066"/>
        <a:ext cx="979713" cy="489856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20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16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4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8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7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17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10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Hombres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8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Miembros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21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8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13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27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10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25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10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19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11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8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12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8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43791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43791" y="122863"/>
              </a:lnTo>
              <a:lnTo>
                <a:pt x="743791" y="245630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19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10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65185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9 Hombres</a:t>
          </a:r>
          <a:endParaRPr lang="es-SV" sz="1600" kern="1200" dirty="0"/>
        </a:p>
      </dsp:txBody>
      <dsp:txXfrm>
        <a:off x="1665185" y="830330"/>
        <a:ext cx="1169207" cy="584603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10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0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3/10/2019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SV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 smtClean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71CEE-9B91-4DB0-A248-5EAA0481D6A0}" type="slidenum">
              <a:rPr lang="es-SV" altLang="es-SV" smtClean="0"/>
              <a:pPr/>
              <a:t>47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9919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7D10D-4D3E-46F0-B4AD-B2C9B6824AC5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28C06-A83B-4A9E-99FC-DA1D2CA131AF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033692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01E0D-F460-42A2-B101-01F1D6CB592C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A6842-ECDA-49B4-B337-84FA0E4A91DF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618622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6D918-A15B-4EC6-B994-4E5B5AEA3A1B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A741D-F009-4978-BBED-C3B58C6F14D8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178706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1783A-514D-477E-AFC2-35DDBCD40159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2598FB-DF28-4792-A61D-02A550E43579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186329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9B1F7-D28D-4E3B-AD7A-33697ADD5115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99C8B-2A6E-4F0D-AC8A-582A72AD6031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741193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91BAF-B8A0-454A-AC5A-D0E462C4C615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EA425-B0CA-4B6D-B15E-E2E468DFFF92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608434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D9B7C-FA09-4CE5-8EFF-AC3FD6BE0A7F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E9A97-D1F6-4B6B-9EEC-86216602574A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507168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24215-9458-4DE1-95EB-170F50C77F7C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50596-691D-4900-ADC7-05E304D12BA5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233307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C2DD-487F-44D5-80E4-5777D3602F84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52A5D-2A73-4EF7-BD7A-16FAE1E85754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19446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D4C66-085B-4ADE-A332-1086F60F8207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F8AAB9-ABB7-4895-885E-36DCB99EDFE6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257335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146FB-F04D-447B-8BA2-AD93DBB5A421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C5D49-477C-49CD-A550-648081CB9755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79659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texto del patrón</a:t>
            </a:r>
          </a:p>
          <a:p>
            <a:pPr lvl="1"/>
            <a:r>
              <a:rPr lang="es-ES" altLang="es-SV" smtClean="0"/>
              <a:t>Segundo nivel</a:t>
            </a:r>
          </a:p>
          <a:p>
            <a:pPr lvl="2"/>
            <a:r>
              <a:rPr lang="es-ES" altLang="es-SV" smtClean="0"/>
              <a:t>Tercer nivel</a:t>
            </a:r>
          </a:p>
          <a:p>
            <a:pPr lvl="3"/>
            <a:r>
              <a:rPr lang="es-ES" altLang="es-SV" smtClean="0"/>
              <a:t>Cuarto nivel</a:t>
            </a:r>
          </a:p>
          <a:p>
            <a:pPr lvl="4"/>
            <a:r>
              <a:rPr lang="es-ES" altLang="es-SV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088750-2707-4374-AF56-209BD58361EB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F49E6A4-03EC-44A5-9EE5-4BC16C6AB324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5.xml"/><Relationship Id="rId18" Type="http://schemas.openxmlformats.org/officeDocument/2006/relationships/slide" Target="slide48.xml"/><Relationship Id="rId26" Type="http://schemas.openxmlformats.org/officeDocument/2006/relationships/slide" Target="slide37.xml"/><Relationship Id="rId39" Type="http://schemas.openxmlformats.org/officeDocument/2006/relationships/slide" Target="slide14.xml"/><Relationship Id="rId21" Type="http://schemas.openxmlformats.org/officeDocument/2006/relationships/slide" Target="slide33.xml"/><Relationship Id="rId34" Type="http://schemas.openxmlformats.org/officeDocument/2006/relationships/slide" Target="slide43.xml"/><Relationship Id="rId42" Type="http://schemas.openxmlformats.org/officeDocument/2006/relationships/slide" Target="slide9.xml"/><Relationship Id="rId47" Type="http://schemas.openxmlformats.org/officeDocument/2006/relationships/slide" Target="slide11.xml"/><Relationship Id="rId50" Type="http://schemas.openxmlformats.org/officeDocument/2006/relationships/slide" Target="slide39.xml"/><Relationship Id="rId55" Type="http://schemas.openxmlformats.org/officeDocument/2006/relationships/image" Target="../media/image2.png"/><Relationship Id="rId7" Type="http://schemas.openxmlformats.org/officeDocument/2006/relationships/slide" Target="slide16.xml"/><Relationship Id="rId2" Type="http://schemas.openxmlformats.org/officeDocument/2006/relationships/notesSlide" Target="../notesSlides/notesSlide1.xml"/><Relationship Id="rId16" Type="http://schemas.openxmlformats.org/officeDocument/2006/relationships/slide" Target="slide46.xml"/><Relationship Id="rId29" Type="http://schemas.openxmlformats.org/officeDocument/2006/relationships/slide" Target="slide28.xml"/><Relationship Id="rId11" Type="http://schemas.openxmlformats.org/officeDocument/2006/relationships/slide" Target="slide23.xml"/><Relationship Id="rId24" Type="http://schemas.openxmlformats.org/officeDocument/2006/relationships/slide" Target="slide35.xml"/><Relationship Id="rId32" Type="http://schemas.openxmlformats.org/officeDocument/2006/relationships/slide" Target="slide40.xml"/><Relationship Id="rId37" Type="http://schemas.openxmlformats.org/officeDocument/2006/relationships/slide" Target="slide53.xml"/><Relationship Id="rId40" Type="http://schemas.openxmlformats.org/officeDocument/2006/relationships/slide" Target="slide13.xml"/><Relationship Id="rId45" Type="http://schemas.openxmlformats.org/officeDocument/2006/relationships/slide" Target="slide50.xml"/><Relationship Id="rId53" Type="http://schemas.openxmlformats.org/officeDocument/2006/relationships/slide" Target="slide51.xml"/><Relationship Id="rId5" Type="http://schemas.openxmlformats.org/officeDocument/2006/relationships/slide" Target="slide6.xml"/><Relationship Id="rId10" Type="http://schemas.openxmlformats.org/officeDocument/2006/relationships/slide" Target="slide21.xml"/><Relationship Id="rId19" Type="http://schemas.openxmlformats.org/officeDocument/2006/relationships/slide" Target="slide30.xml"/><Relationship Id="rId31" Type="http://schemas.openxmlformats.org/officeDocument/2006/relationships/slide" Target="slide27.xml"/><Relationship Id="rId44" Type="http://schemas.openxmlformats.org/officeDocument/2006/relationships/slide" Target="slide3.xml"/><Relationship Id="rId52" Type="http://schemas.openxmlformats.org/officeDocument/2006/relationships/slide" Target="slide19.xml"/><Relationship Id="rId4" Type="http://schemas.openxmlformats.org/officeDocument/2006/relationships/slide" Target="slide4.xml"/><Relationship Id="rId9" Type="http://schemas.openxmlformats.org/officeDocument/2006/relationships/slide" Target="slide18.xml"/><Relationship Id="rId14" Type="http://schemas.openxmlformats.org/officeDocument/2006/relationships/slide" Target="slide22.xml"/><Relationship Id="rId22" Type="http://schemas.openxmlformats.org/officeDocument/2006/relationships/slide" Target="slide34.xml"/><Relationship Id="rId27" Type="http://schemas.openxmlformats.org/officeDocument/2006/relationships/slide" Target="slide38.xml"/><Relationship Id="rId30" Type="http://schemas.openxmlformats.org/officeDocument/2006/relationships/slide" Target="slide29.xml"/><Relationship Id="rId35" Type="http://schemas.openxmlformats.org/officeDocument/2006/relationships/slide" Target="slide41.xml"/><Relationship Id="rId43" Type="http://schemas.openxmlformats.org/officeDocument/2006/relationships/slide" Target="slide5.xml"/><Relationship Id="rId48" Type="http://schemas.openxmlformats.org/officeDocument/2006/relationships/image" Target="../media/image1.jpeg"/><Relationship Id="rId56" Type="http://schemas.openxmlformats.org/officeDocument/2006/relationships/image" Target="../media/image3.png"/><Relationship Id="rId8" Type="http://schemas.openxmlformats.org/officeDocument/2006/relationships/slide" Target="slide17.xml"/><Relationship Id="rId51" Type="http://schemas.openxmlformats.org/officeDocument/2006/relationships/slide" Target="slide12.xml"/><Relationship Id="rId3" Type="http://schemas.openxmlformats.org/officeDocument/2006/relationships/slide" Target="slide2.xml"/><Relationship Id="rId12" Type="http://schemas.openxmlformats.org/officeDocument/2006/relationships/slide" Target="slide24.xml"/><Relationship Id="rId17" Type="http://schemas.openxmlformats.org/officeDocument/2006/relationships/slide" Target="slide47.xml"/><Relationship Id="rId25" Type="http://schemas.openxmlformats.org/officeDocument/2006/relationships/slide" Target="slide36.xml"/><Relationship Id="rId33" Type="http://schemas.openxmlformats.org/officeDocument/2006/relationships/slide" Target="slide42.xml"/><Relationship Id="rId38" Type="http://schemas.openxmlformats.org/officeDocument/2006/relationships/slide" Target="slide54.xml"/><Relationship Id="rId46" Type="http://schemas.openxmlformats.org/officeDocument/2006/relationships/slide" Target="slide49.xml"/><Relationship Id="rId20" Type="http://schemas.openxmlformats.org/officeDocument/2006/relationships/slide" Target="slide32.xml"/><Relationship Id="rId41" Type="http://schemas.openxmlformats.org/officeDocument/2006/relationships/slide" Target="slide8.xml"/><Relationship Id="rId54" Type="http://schemas.openxmlformats.org/officeDocument/2006/relationships/slide" Target="slide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5.xml"/><Relationship Id="rId15" Type="http://schemas.openxmlformats.org/officeDocument/2006/relationships/slide" Target="slide44.xml"/><Relationship Id="rId23" Type="http://schemas.openxmlformats.org/officeDocument/2006/relationships/slide" Target="slide31.xml"/><Relationship Id="rId28" Type="http://schemas.openxmlformats.org/officeDocument/2006/relationships/slide" Target="slide26.xml"/><Relationship Id="rId36" Type="http://schemas.openxmlformats.org/officeDocument/2006/relationships/slide" Target="slide52.xml"/><Relationship Id="rId49" Type="http://schemas.openxmlformats.org/officeDocument/2006/relationships/slide" Target="slide45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4.xml"/><Relationship Id="rId5" Type="http://schemas.openxmlformats.org/officeDocument/2006/relationships/diagramLayout" Target="../diagrams/layout14.xml"/><Relationship Id="rId4" Type="http://schemas.openxmlformats.org/officeDocument/2006/relationships/diagramData" Target="../diagrams/data14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5.xml"/><Relationship Id="rId5" Type="http://schemas.openxmlformats.org/officeDocument/2006/relationships/diagramLayout" Target="../diagrams/layout15.xml"/><Relationship Id="rId4" Type="http://schemas.openxmlformats.org/officeDocument/2006/relationships/diagramData" Target="../diagrams/data15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6.xml"/><Relationship Id="rId5" Type="http://schemas.openxmlformats.org/officeDocument/2006/relationships/diagramLayout" Target="../diagrams/layout16.xml"/><Relationship Id="rId4" Type="http://schemas.openxmlformats.org/officeDocument/2006/relationships/diagramData" Target="../diagrams/data16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7.xml"/><Relationship Id="rId5" Type="http://schemas.openxmlformats.org/officeDocument/2006/relationships/diagramLayout" Target="../diagrams/layout17.xml"/><Relationship Id="rId4" Type="http://schemas.openxmlformats.org/officeDocument/2006/relationships/diagramData" Target="../diagrams/data1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slide" Target="slide1.xml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8.xml"/><Relationship Id="rId5" Type="http://schemas.openxmlformats.org/officeDocument/2006/relationships/diagramLayout" Target="../diagrams/layout18.xml"/><Relationship Id="rId4" Type="http://schemas.openxmlformats.org/officeDocument/2006/relationships/diagramData" Target="../diagrams/data18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9.xml"/><Relationship Id="rId5" Type="http://schemas.openxmlformats.org/officeDocument/2006/relationships/diagramLayout" Target="../diagrams/layout19.xml"/><Relationship Id="rId4" Type="http://schemas.openxmlformats.org/officeDocument/2006/relationships/diagramData" Target="../diagrams/data19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0.xml"/><Relationship Id="rId5" Type="http://schemas.openxmlformats.org/officeDocument/2006/relationships/diagramLayout" Target="../diagrams/layout20.xml"/><Relationship Id="rId4" Type="http://schemas.openxmlformats.org/officeDocument/2006/relationships/diagramData" Target="../diagrams/data20.xml"/></Relationships>
</file>

<file path=ppt/slides/_rels/slide2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1.xml"/><Relationship Id="rId5" Type="http://schemas.openxmlformats.org/officeDocument/2006/relationships/diagramLayout" Target="../diagrams/layout21.xml"/><Relationship Id="rId4" Type="http://schemas.openxmlformats.org/officeDocument/2006/relationships/diagramData" Target="../diagrams/data21.xml"/></Relationships>
</file>

<file path=ppt/slides/_rels/slide2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2.xml"/><Relationship Id="rId5" Type="http://schemas.openxmlformats.org/officeDocument/2006/relationships/diagramLayout" Target="../diagrams/layout22.xml"/><Relationship Id="rId4" Type="http://schemas.openxmlformats.org/officeDocument/2006/relationships/diagramData" Target="../diagrams/data22.xml"/></Relationships>
</file>

<file path=ppt/slides/_rels/slide2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3.xml"/><Relationship Id="rId5" Type="http://schemas.openxmlformats.org/officeDocument/2006/relationships/diagramLayout" Target="../diagrams/layout23.xml"/><Relationship Id="rId4" Type="http://schemas.openxmlformats.org/officeDocument/2006/relationships/diagramData" Target="../diagrams/data23.xml"/></Relationships>
</file>

<file path=ppt/slides/_rels/slide2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4.xml"/><Relationship Id="rId5" Type="http://schemas.openxmlformats.org/officeDocument/2006/relationships/diagramLayout" Target="../diagrams/layout24.xml"/><Relationship Id="rId4" Type="http://schemas.openxmlformats.org/officeDocument/2006/relationships/diagramData" Target="../diagrams/data24.xml"/></Relationships>
</file>

<file path=ppt/slides/_rels/slide2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5.xml"/><Relationship Id="rId5" Type="http://schemas.openxmlformats.org/officeDocument/2006/relationships/diagramLayout" Target="../diagrams/layout25.xml"/><Relationship Id="rId4" Type="http://schemas.openxmlformats.org/officeDocument/2006/relationships/diagramData" Target="../diagrams/data25.xml"/></Relationships>
</file>

<file path=ppt/slides/_rels/slide2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6.xml"/><Relationship Id="rId5" Type="http://schemas.openxmlformats.org/officeDocument/2006/relationships/diagramLayout" Target="../diagrams/layout26.xml"/><Relationship Id="rId4" Type="http://schemas.openxmlformats.org/officeDocument/2006/relationships/diagramData" Target="../diagrams/data26.xml"/></Relationships>
</file>

<file path=ppt/slides/_rels/slide2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7.xml"/><Relationship Id="rId5" Type="http://schemas.openxmlformats.org/officeDocument/2006/relationships/diagramLayout" Target="../diagrams/layout27.xml"/><Relationship Id="rId4" Type="http://schemas.openxmlformats.org/officeDocument/2006/relationships/diagramData" Target="../diagrams/data27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3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8.xml"/><Relationship Id="rId5" Type="http://schemas.openxmlformats.org/officeDocument/2006/relationships/diagramLayout" Target="../diagrams/layout28.xml"/><Relationship Id="rId4" Type="http://schemas.openxmlformats.org/officeDocument/2006/relationships/diagramData" Target="../diagrams/data28.xml"/></Relationships>
</file>

<file path=ppt/slides/_rels/slide3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9.xml"/><Relationship Id="rId5" Type="http://schemas.openxmlformats.org/officeDocument/2006/relationships/diagramLayout" Target="../diagrams/layout29.xml"/><Relationship Id="rId4" Type="http://schemas.openxmlformats.org/officeDocument/2006/relationships/diagramData" Target="../diagrams/data29.xml"/></Relationships>
</file>

<file path=ppt/slides/_rels/slide3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0.xml"/><Relationship Id="rId5" Type="http://schemas.openxmlformats.org/officeDocument/2006/relationships/diagramLayout" Target="../diagrams/layout30.xml"/><Relationship Id="rId4" Type="http://schemas.openxmlformats.org/officeDocument/2006/relationships/diagramData" Target="../diagrams/data30.xml"/></Relationships>
</file>

<file path=ppt/slides/_rels/slide3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1.xml"/><Relationship Id="rId5" Type="http://schemas.openxmlformats.org/officeDocument/2006/relationships/diagramLayout" Target="../diagrams/layout31.xml"/><Relationship Id="rId4" Type="http://schemas.openxmlformats.org/officeDocument/2006/relationships/diagramData" Target="../diagrams/data31.xml"/></Relationships>
</file>

<file path=ppt/slides/_rels/slide3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2.xml"/><Relationship Id="rId5" Type="http://schemas.openxmlformats.org/officeDocument/2006/relationships/diagramLayout" Target="../diagrams/layout32.xml"/><Relationship Id="rId4" Type="http://schemas.openxmlformats.org/officeDocument/2006/relationships/diagramData" Target="../diagrams/data32.xml"/></Relationships>
</file>

<file path=ppt/slides/_rels/slide3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3.xml"/><Relationship Id="rId5" Type="http://schemas.openxmlformats.org/officeDocument/2006/relationships/diagramLayout" Target="../diagrams/layout33.xml"/><Relationship Id="rId4" Type="http://schemas.openxmlformats.org/officeDocument/2006/relationships/diagramData" Target="../diagrams/data33.xml"/></Relationships>
</file>

<file path=ppt/slides/_rels/slide3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4.xml"/><Relationship Id="rId5" Type="http://schemas.openxmlformats.org/officeDocument/2006/relationships/diagramLayout" Target="../diagrams/layout34.xml"/><Relationship Id="rId4" Type="http://schemas.openxmlformats.org/officeDocument/2006/relationships/diagramData" Target="../diagrams/data34.xml"/></Relationships>
</file>

<file path=ppt/slides/_rels/slide3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5.xml"/><Relationship Id="rId5" Type="http://schemas.openxmlformats.org/officeDocument/2006/relationships/diagramLayout" Target="../diagrams/layout35.xml"/><Relationship Id="rId4" Type="http://schemas.openxmlformats.org/officeDocument/2006/relationships/diagramData" Target="../diagrams/data35.xml"/></Relationships>
</file>

<file path=ppt/slides/_rels/slide3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6.xml"/><Relationship Id="rId5" Type="http://schemas.openxmlformats.org/officeDocument/2006/relationships/diagramLayout" Target="../diagrams/layout36.xml"/><Relationship Id="rId4" Type="http://schemas.openxmlformats.org/officeDocument/2006/relationships/diagramData" Target="../diagrams/data36.xml"/></Relationships>
</file>

<file path=ppt/slides/_rels/slide3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7.xml"/><Relationship Id="rId5" Type="http://schemas.openxmlformats.org/officeDocument/2006/relationships/diagramLayout" Target="../diagrams/layout37.xml"/><Relationship Id="rId4" Type="http://schemas.openxmlformats.org/officeDocument/2006/relationships/diagramData" Target="../diagrams/data37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4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8.xml"/><Relationship Id="rId5" Type="http://schemas.openxmlformats.org/officeDocument/2006/relationships/diagramLayout" Target="../diagrams/layout38.xml"/><Relationship Id="rId4" Type="http://schemas.openxmlformats.org/officeDocument/2006/relationships/diagramData" Target="../diagrams/data38.xml"/></Relationships>
</file>

<file path=ppt/slides/_rels/slide4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9.xml"/><Relationship Id="rId5" Type="http://schemas.openxmlformats.org/officeDocument/2006/relationships/diagramLayout" Target="../diagrams/layout39.xml"/><Relationship Id="rId4" Type="http://schemas.openxmlformats.org/officeDocument/2006/relationships/diagramData" Target="../diagrams/data39.xml"/></Relationships>
</file>

<file path=ppt/slides/_rels/slide4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0.xml"/><Relationship Id="rId5" Type="http://schemas.openxmlformats.org/officeDocument/2006/relationships/diagramLayout" Target="../diagrams/layout40.xml"/><Relationship Id="rId4" Type="http://schemas.openxmlformats.org/officeDocument/2006/relationships/diagramData" Target="../diagrams/data40.xml"/></Relationships>
</file>

<file path=ppt/slides/_rels/slide4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1.xml"/><Relationship Id="rId5" Type="http://schemas.openxmlformats.org/officeDocument/2006/relationships/diagramLayout" Target="../diagrams/layout41.xml"/><Relationship Id="rId4" Type="http://schemas.openxmlformats.org/officeDocument/2006/relationships/diagramData" Target="../diagrams/data41.xml"/></Relationships>
</file>

<file path=ppt/slides/_rels/slide4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2.xml"/><Relationship Id="rId5" Type="http://schemas.openxmlformats.org/officeDocument/2006/relationships/diagramLayout" Target="../diagrams/layout42.xml"/><Relationship Id="rId4" Type="http://schemas.openxmlformats.org/officeDocument/2006/relationships/diagramData" Target="../diagrams/data42.xml"/></Relationships>
</file>

<file path=ppt/slides/_rels/slide4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3.xml"/><Relationship Id="rId5" Type="http://schemas.openxmlformats.org/officeDocument/2006/relationships/diagramLayout" Target="../diagrams/layout43.xml"/><Relationship Id="rId4" Type="http://schemas.openxmlformats.org/officeDocument/2006/relationships/diagramData" Target="../diagrams/data43.xml"/></Relationships>
</file>

<file path=ppt/slides/_rels/slide4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4.xml"/><Relationship Id="rId5" Type="http://schemas.openxmlformats.org/officeDocument/2006/relationships/diagramLayout" Target="../diagrams/layout44.xml"/><Relationship Id="rId4" Type="http://schemas.openxmlformats.org/officeDocument/2006/relationships/diagramData" Target="../diagrams/data44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5.xml"/><Relationship Id="rId3" Type="http://schemas.openxmlformats.org/officeDocument/2006/relationships/slide" Target="slide1.xml"/><Relationship Id="rId7" Type="http://schemas.openxmlformats.org/officeDocument/2006/relationships/diagramQuickStyle" Target="../diagrams/quickStyle4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45.xml"/><Relationship Id="rId5" Type="http://schemas.openxmlformats.org/officeDocument/2006/relationships/diagramData" Target="../diagrams/data45.xml"/><Relationship Id="rId4" Type="http://schemas.openxmlformats.org/officeDocument/2006/relationships/image" Target="../media/image1.jpeg"/><Relationship Id="rId9" Type="http://schemas.microsoft.com/office/2007/relationships/diagramDrawing" Target="../diagrams/drawing45.xml"/></Relationships>
</file>

<file path=ppt/slides/_rels/slide4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6.xml"/><Relationship Id="rId5" Type="http://schemas.openxmlformats.org/officeDocument/2006/relationships/diagramLayout" Target="../diagrams/layout46.xml"/><Relationship Id="rId4" Type="http://schemas.openxmlformats.org/officeDocument/2006/relationships/diagramData" Target="../diagrams/data46.xml"/></Relationships>
</file>

<file path=ppt/slides/_rels/slide4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7.xml"/><Relationship Id="rId5" Type="http://schemas.openxmlformats.org/officeDocument/2006/relationships/diagramLayout" Target="../diagrams/layout47.xml"/><Relationship Id="rId4" Type="http://schemas.openxmlformats.org/officeDocument/2006/relationships/diagramData" Target="../diagrams/data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8.xml"/><Relationship Id="rId5" Type="http://schemas.openxmlformats.org/officeDocument/2006/relationships/diagramLayout" Target="../diagrams/layout48.xml"/><Relationship Id="rId4" Type="http://schemas.openxmlformats.org/officeDocument/2006/relationships/diagramData" Target="../diagrams/data48.xml"/></Relationships>
</file>

<file path=ppt/slides/_rels/slide5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9.xml"/><Relationship Id="rId5" Type="http://schemas.openxmlformats.org/officeDocument/2006/relationships/diagramLayout" Target="../diagrams/layout49.xml"/><Relationship Id="rId4" Type="http://schemas.openxmlformats.org/officeDocument/2006/relationships/diagramData" Target="../diagrams/data49.xml"/></Relationships>
</file>

<file path=ppt/slides/_rels/slide5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5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0.xml"/><Relationship Id="rId5" Type="http://schemas.openxmlformats.org/officeDocument/2006/relationships/diagramLayout" Target="../diagrams/layout50.xml"/><Relationship Id="rId4" Type="http://schemas.openxmlformats.org/officeDocument/2006/relationships/diagramData" Target="../diagrams/data50.xml"/></Relationships>
</file>

<file path=ppt/slides/_rels/slide5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5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1.xml"/><Relationship Id="rId5" Type="http://schemas.openxmlformats.org/officeDocument/2006/relationships/diagramLayout" Target="../diagrams/layout51.xml"/><Relationship Id="rId4" Type="http://schemas.openxmlformats.org/officeDocument/2006/relationships/diagramData" Target="../diagrams/data51.xml"/></Relationships>
</file>

<file path=ppt/slides/_rels/slide5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5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2.xml"/><Relationship Id="rId5" Type="http://schemas.openxmlformats.org/officeDocument/2006/relationships/diagramLayout" Target="../diagrams/layout52.xml"/><Relationship Id="rId4" Type="http://schemas.openxmlformats.org/officeDocument/2006/relationships/diagramData" Target="../diagrams/data5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588872" y="283450"/>
            <a:ext cx="8379603" cy="6350778"/>
            <a:chOff x="564177" y="504013"/>
            <a:chExt cx="8434391" cy="6654134"/>
          </a:xfrm>
        </p:grpSpPr>
        <p:sp>
          <p:nvSpPr>
            <p:cNvPr id="67" name="66 Forma libre">
              <a:hlinkClick r:id="rId3" action="ppaction://hlinksldjump"/>
            </p:cNvPr>
            <p:cNvSpPr/>
            <p:nvPr/>
          </p:nvSpPr>
          <p:spPr>
            <a:xfrm>
              <a:off x="4215725" y="504013"/>
              <a:ext cx="669884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</a:t>
              </a:r>
            </a:p>
          </p:txBody>
        </p:sp>
        <p:sp>
          <p:nvSpPr>
            <p:cNvPr id="68" name="67 Forma libre">
              <a:hlinkClick r:id="rId4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5" action="ppaction://hlinksldjump"/>
            </p:cNvPr>
            <p:cNvSpPr/>
            <p:nvPr/>
          </p:nvSpPr>
          <p:spPr>
            <a:xfrm>
              <a:off x="4215725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6" action="ppaction://hlinksldjump"/>
            </p:cNvPr>
            <p:cNvSpPr/>
            <p:nvPr/>
          </p:nvSpPr>
          <p:spPr>
            <a:xfrm>
              <a:off x="564177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7" action="ppaction://hlinksldjump"/>
            </p:cNvPr>
            <p:cNvSpPr/>
            <p:nvPr/>
          </p:nvSpPr>
          <p:spPr>
            <a:xfrm>
              <a:off x="955261" y="49692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8" action="ppaction://hlinksldjump"/>
            </p:cNvPr>
            <p:cNvSpPr/>
            <p:nvPr/>
          </p:nvSpPr>
          <p:spPr>
            <a:xfrm>
              <a:off x="955261" y="5421025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 smtClean="0">
                  <a:solidFill>
                    <a:schemeClr val="tx1"/>
                  </a:solidFill>
                </a:rPr>
                <a:t>Área </a:t>
              </a:r>
              <a:r>
                <a:rPr lang="es-ES" sz="700" dirty="0">
                  <a:solidFill>
                    <a:schemeClr val="tx1"/>
                  </a:solidFill>
                </a:rPr>
                <a:t>de Recursos </a:t>
              </a:r>
              <a:r>
                <a:rPr lang="es-ES" sz="700" dirty="0" smtClean="0">
                  <a:solidFill>
                    <a:schemeClr val="tx1"/>
                  </a:solidFill>
                </a:rPr>
                <a:t>Logísticos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74" name="73 Forma libre">
              <a:hlinkClick r:id="rId9" action="ppaction://hlinksldjump"/>
            </p:cNvPr>
            <p:cNvSpPr/>
            <p:nvPr/>
          </p:nvSpPr>
          <p:spPr>
            <a:xfrm>
              <a:off x="955263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Seguros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0" action="ppaction://hlinksldjump"/>
            </p:cNvPr>
            <p:cNvSpPr/>
            <p:nvPr/>
          </p:nvSpPr>
          <p:spPr>
            <a:xfrm>
              <a:off x="160757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1" action="ppaction://hlinksldjump"/>
            </p:cNvPr>
            <p:cNvSpPr/>
            <p:nvPr/>
          </p:nvSpPr>
          <p:spPr>
            <a:xfrm>
              <a:off x="2145310" y="5011432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2" action="ppaction://hlinksldjump"/>
            </p:cNvPr>
            <p:cNvSpPr/>
            <p:nvPr/>
          </p:nvSpPr>
          <p:spPr>
            <a:xfrm>
              <a:off x="2135325" y="5424541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3" action="ppaction://hlinksldjump"/>
            </p:cNvPr>
            <p:cNvSpPr/>
            <p:nvPr/>
          </p:nvSpPr>
          <p:spPr>
            <a:xfrm>
              <a:off x="2114924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4" action="ppaction://hlinksldjump"/>
            </p:cNvPr>
            <p:cNvSpPr/>
            <p:nvPr/>
          </p:nvSpPr>
          <p:spPr>
            <a:xfrm>
              <a:off x="1136460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5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Servicio al Cliente</a:t>
              </a:r>
            </a:p>
          </p:txBody>
        </p:sp>
        <p:sp>
          <p:nvSpPr>
            <p:cNvPr id="81" name="80 Forma libre">
              <a:hlinkClick r:id="rId16" action="ppaction://hlinksldjump"/>
            </p:cNvPr>
            <p:cNvSpPr/>
            <p:nvPr/>
          </p:nvSpPr>
          <p:spPr>
            <a:xfrm>
              <a:off x="7442114" y="5043787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7" action="ppaction://hlinksldjump"/>
            </p:cNvPr>
            <p:cNvSpPr/>
            <p:nvPr/>
          </p:nvSpPr>
          <p:spPr>
            <a:xfrm>
              <a:off x="7442114" y="5525337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18" action="ppaction://hlinksldjump"/>
            </p:cNvPr>
            <p:cNvSpPr/>
            <p:nvPr/>
          </p:nvSpPr>
          <p:spPr>
            <a:xfrm>
              <a:off x="7442114" y="6055916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en Línea</a:t>
              </a:r>
            </a:p>
          </p:txBody>
        </p:sp>
        <p:sp>
          <p:nvSpPr>
            <p:cNvPr id="84" name="83 Forma libre">
              <a:hlinkClick r:id="rId19" action="ppaction://hlinksldjump"/>
            </p:cNvPr>
            <p:cNvSpPr/>
            <p:nvPr/>
          </p:nvSpPr>
          <p:spPr>
            <a:xfrm>
              <a:off x="3854415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0" action="ppaction://hlinksldjump"/>
            </p:cNvPr>
            <p:cNvSpPr/>
            <p:nvPr/>
          </p:nvSpPr>
          <p:spPr>
            <a:xfrm>
              <a:off x="4325527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1" action="ppaction://hlinksldjump"/>
            </p:cNvPr>
            <p:cNvSpPr/>
            <p:nvPr/>
          </p:nvSpPr>
          <p:spPr>
            <a:xfrm>
              <a:off x="4325527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2" action="ppaction://hlinksldjump"/>
            </p:cNvPr>
            <p:cNvSpPr/>
            <p:nvPr/>
          </p:nvSpPr>
          <p:spPr>
            <a:xfrm>
              <a:off x="4325527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3" action="ppaction://hlinksldjump"/>
            </p:cNvPr>
            <p:cNvSpPr/>
            <p:nvPr/>
          </p:nvSpPr>
          <p:spPr>
            <a:xfrm>
              <a:off x="3310824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4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5" action="ppaction://hlinksldjump"/>
            </p:cNvPr>
            <p:cNvSpPr/>
            <p:nvPr/>
          </p:nvSpPr>
          <p:spPr>
            <a:xfrm>
              <a:off x="5261898" y="4893806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6" action="ppaction://hlinksldjump"/>
            </p:cNvPr>
            <p:cNvSpPr/>
            <p:nvPr/>
          </p:nvSpPr>
          <p:spPr>
            <a:xfrm>
              <a:off x="5267751" y="5379759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7" action="ppaction://hlinksldjump"/>
            </p:cNvPr>
            <p:cNvSpPr/>
            <p:nvPr/>
          </p:nvSpPr>
          <p:spPr>
            <a:xfrm>
              <a:off x="5267751" y="5835068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28" action="ppaction://hlinksldjump"/>
            </p:cNvPr>
            <p:cNvSpPr/>
            <p:nvPr/>
          </p:nvSpPr>
          <p:spPr>
            <a:xfrm>
              <a:off x="276723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29" action="ppaction://hlinksldjump"/>
            </p:cNvPr>
            <p:cNvSpPr/>
            <p:nvPr/>
          </p:nvSpPr>
          <p:spPr>
            <a:xfrm>
              <a:off x="3232490" y="508002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0" action="ppaction://hlinksldjump"/>
            </p:cNvPr>
            <p:cNvSpPr/>
            <p:nvPr/>
          </p:nvSpPr>
          <p:spPr>
            <a:xfrm>
              <a:off x="3232490" y="549647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1" action="ppaction://hlinksldjump"/>
            </p:cNvPr>
            <p:cNvSpPr/>
            <p:nvPr/>
          </p:nvSpPr>
          <p:spPr>
            <a:xfrm>
              <a:off x="2296121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2" action="ppaction://hlinksldjump"/>
            </p:cNvPr>
            <p:cNvSpPr/>
            <p:nvPr/>
          </p:nvSpPr>
          <p:spPr>
            <a:xfrm>
              <a:off x="5986686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Planificación</a:t>
              </a:r>
            </a:p>
          </p:txBody>
        </p:sp>
        <p:sp>
          <p:nvSpPr>
            <p:cNvPr id="98" name="97 Forma libre">
              <a:hlinkClick r:id="rId33" action="ppaction://hlinksldjump"/>
            </p:cNvPr>
            <p:cNvSpPr/>
            <p:nvPr/>
          </p:nvSpPr>
          <p:spPr>
            <a:xfrm>
              <a:off x="6494037" y="4856082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4" action="ppaction://hlinksldjump"/>
            </p:cNvPr>
            <p:cNvSpPr/>
            <p:nvPr/>
          </p:nvSpPr>
          <p:spPr>
            <a:xfrm>
              <a:off x="6494037" y="5271044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0" name="99 Forma libre">
              <a:hlinkClick r:id="rId35" action="ppaction://hlinksldjump"/>
            </p:cNvPr>
            <p:cNvSpPr/>
            <p:nvPr/>
          </p:nvSpPr>
          <p:spPr>
            <a:xfrm>
              <a:off x="5513443" y="4400851"/>
              <a:ext cx="690679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Unidad de                        Calidad</a:t>
              </a:r>
            </a:p>
          </p:txBody>
        </p:sp>
        <p:sp>
          <p:nvSpPr>
            <p:cNvPr id="101" name="100 Forma libre">
              <a:hlinkClick r:id="rId36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7" action="ppaction://hlinksldjump"/>
            </p:cNvPr>
            <p:cNvSpPr/>
            <p:nvPr/>
          </p:nvSpPr>
          <p:spPr>
            <a:xfrm>
              <a:off x="8307586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38" action="ppaction://hlinksldjump"/>
            </p:cNvPr>
            <p:cNvSpPr/>
            <p:nvPr/>
          </p:nvSpPr>
          <p:spPr>
            <a:xfrm>
              <a:off x="8315873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39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UACI</a:t>
              </a:r>
            </a:p>
          </p:txBody>
        </p:sp>
        <p:sp>
          <p:nvSpPr>
            <p:cNvPr id="105" name="104 Forma libre">
              <a:hlinkClick r:id="rId40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6" name="105 Forma libre">
              <a:hlinkClick r:id="rId41" action="ppaction://hlinksldjump"/>
            </p:cNvPr>
            <p:cNvSpPr/>
            <p:nvPr/>
          </p:nvSpPr>
          <p:spPr>
            <a:xfrm>
              <a:off x="3501394" y="2040294"/>
              <a:ext cx="717506" cy="2844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Auditoría Interna</a:t>
              </a:r>
            </a:p>
          </p:txBody>
        </p:sp>
        <p:sp>
          <p:nvSpPr>
            <p:cNvPr id="107" name="106 Forma libre">
              <a:hlinkClick r:id="rId42" action="ppaction://hlinksldjump"/>
            </p:cNvPr>
            <p:cNvSpPr/>
            <p:nvPr/>
          </p:nvSpPr>
          <p:spPr>
            <a:xfrm>
              <a:off x="4990377" y="2370625"/>
              <a:ext cx="636548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635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Oficialía de 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Cumplimiento</a:t>
              </a:r>
            </a:p>
          </p:txBody>
        </p:sp>
        <p:sp>
          <p:nvSpPr>
            <p:cNvPr id="110" name="109 Forma libre">
              <a:hlinkClick r:id="rId43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4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5" action="ppaction://hlinksldjump"/>
            </p:cNvPr>
            <p:cNvSpPr/>
            <p:nvPr/>
          </p:nvSpPr>
          <p:spPr>
            <a:xfrm>
              <a:off x="7247880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6" action="ppaction://hlinksldjump"/>
            </p:cNvPr>
            <p:cNvSpPr/>
            <p:nvPr/>
          </p:nvSpPr>
          <p:spPr>
            <a:xfrm>
              <a:off x="6404514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7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681038" y="908050"/>
            <a:ext cx="17697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+mn-lt"/>
                <a:cs typeface="Times New Roman" panose="02020603050405020304" pitchFamily="18" charset="0"/>
              </a:rPr>
              <a:t>Organigrama General</a:t>
            </a:r>
            <a:endParaRPr lang="es-ES" altLang="es-SV" sz="1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pic>
        <p:nvPicPr>
          <p:cNvPr id="2054" name="Imagen 1" descr="image003"/>
          <p:cNvPicPr>
            <a:picLocks noChangeAspect="1" noChangeArrowheads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938" y="44450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" name="113 Forma libre">
            <a:hlinkClick r:id="rId49" action="ppaction://hlinksldjump"/>
          </p:cNvPr>
          <p:cNvSpPr/>
          <p:nvPr/>
        </p:nvSpPr>
        <p:spPr bwMode="auto">
          <a:xfrm>
            <a:off x="7409668" y="4077072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50" action="ppaction://hlinksldjump"/>
          </p:cNvPr>
          <p:cNvSpPr/>
          <p:nvPr/>
        </p:nvSpPr>
        <p:spPr bwMode="auto">
          <a:xfrm>
            <a:off x="5257459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979712" y="3933825"/>
            <a:ext cx="0" cy="1619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3087899" y="3943350"/>
            <a:ext cx="7937" cy="12674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863588" y="3916364"/>
            <a:ext cx="0" cy="213192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/>
          <p:nvPr/>
        </p:nvCxnSpPr>
        <p:spPr>
          <a:xfrm>
            <a:off x="863588" y="4725144"/>
            <a:ext cx="81471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4174368" y="3924300"/>
            <a:ext cx="1588" cy="152092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509618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6336196" y="3933825"/>
            <a:ext cx="1588" cy="105249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267537" y="3937000"/>
            <a:ext cx="4763" cy="22558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808596" y="3501008"/>
            <a:ext cx="7590867" cy="578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827584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979712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211960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336196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272300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1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/>
          <p:nvPr/>
        </p:nvCxnSpPr>
        <p:spPr>
          <a:xfrm>
            <a:off x="4253099" y="3249613"/>
            <a:ext cx="642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279 Conector recto"/>
          <p:cNvCxnSpPr/>
          <p:nvPr/>
        </p:nvCxnSpPr>
        <p:spPr>
          <a:xfrm>
            <a:off x="4556125" y="2843213"/>
            <a:ext cx="32385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3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33338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/>
          <p:nvPr/>
        </p:nvCxnSpPr>
        <p:spPr>
          <a:xfrm>
            <a:off x="4560888" y="1265151"/>
            <a:ext cx="6350" cy="1746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3095836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128 Conector recto"/>
          <p:cNvCxnSpPr/>
          <p:nvPr/>
        </p:nvCxnSpPr>
        <p:spPr>
          <a:xfrm>
            <a:off x="872096" y="5085184"/>
            <a:ext cx="7137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Forma libre">
            <a:hlinkClick r:id="rId52" action="ppaction://hlinksldjump"/>
          </p:cNvPr>
          <p:cNvSpPr/>
          <p:nvPr/>
        </p:nvSpPr>
        <p:spPr bwMode="auto">
          <a:xfrm>
            <a:off x="972937" y="5841268"/>
            <a:ext cx="682739" cy="34203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cxnSp>
        <p:nvCxnSpPr>
          <p:cNvPr id="135" name="134 Conector recto"/>
          <p:cNvCxnSpPr/>
          <p:nvPr/>
        </p:nvCxnSpPr>
        <p:spPr>
          <a:xfrm>
            <a:off x="863588" y="6048287"/>
            <a:ext cx="72008" cy="900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/>
          <p:nvPr/>
        </p:nvCxnSpPr>
        <p:spPr>
          <a:xfrm>
            <a:off x="1998315" y="472514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/>
          <p:nvPr/>
        </p:nvCxnSpPr>
        <p:spPr>
          <a:xfrm>
            <a:off x="1993553" y="5119601"/>
            <a:ext cx="130175" cy="158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3095836" y="4797152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3095836" y="5190021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/>
          <p:nvPr/>
        </p:nvCxnSpPr>
        <p:spPr>
          <a:xfrm>
            <a:off x="4177605" y="5013176"/>
            <a:ext cx="1063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179 Conector recto"/>
          <p:cNvCxnSpPr/>
          <p:nvPr/>
        </p:nvCxnSpPr>
        <p:spPr>
          <a:xfrm>
            <a:off x="6209196" y="4192588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336196" y="4635500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184 Conector recto"/>
          <p:cNvCxnSpPr/>
          <p:nvPr/>
        </p:nvCxnSpPr>
        <p:spPr>
          <a:xfrm>
            <a:off x="1854299" y="4192588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/>
          <p:nvPr/>
        </p:nvCxnSpPr>
        <p:spPr>
          <a:xfrm>
            <a:off x="2991061" y="4206875"/>
            <a:ext cx="104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3995489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354800" y="4977172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/>
          <p:nvPr/>
        </p:nvCxnSpPr>
        <p:spPr>
          <a:xfrm flipV="1">
            <a:off x="5112060" y="4653136"/>
            <a:ext cx="1190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/>
          <p:nvPr/>
        </p:nvCxnSpPr>
        <p:spPr>
          <a:xfrm>
            <a:off x="5133838" y="5094288"/>
            <a:ext cx="12223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/>
          <p:nvPr/>
        </p:nvCxnSpPr>
        <p:spPr>
          <a:xfrm>
            <a:off x="5121138" y="5537200"/>
            <a:ext cx="13493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/>
          <p:nvPr/>
        </p:nvCxnSpPr>
        <p:spPr>
          <a:xfrm>
            <a:off x="5094659" y="5984875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/>
          <p:nvPr/>
        </p:nvCxnSpPr>
        <p:spPr>
          <a:xfrm>
            <a:off x="4177606" y="4662488"/>
            <a:ext cx="1063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/>
          <p:nvPr/>
        </p:nvCxnSpPr>
        <p:spPr>
          <a:xfrm>
            <a:off x="4177605" y="5445224"/>
            <a:ext cx="1063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/>
          <p:nvPr/>
        </p:nvCxnSpPr>
        <p:spPr>
          <a:xfrm>
            <a:off x="863588" y="5553236"/>
            <a:ext cx="798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/>
          <p:nvPr/>
        </p:nvCxnSpPr>
        <p:spPr>
          <a:xfrm>
            <a:off x="2007841" y="5553236"/>
            <a:ext cx="11588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54813" y="6199188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754813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597775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253312" y="4225925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/>
          <p:nvPr/>
        </p:nvCxnSpPr>
        <p:spPr>
          <a:xfrm>
            <a:off x="7259662" y="4797425"/>
            <a:ext cx="12065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295 Conector recto"/>
          <p:cNvCxnSpPr/>
          <p:nvPr/>
        </p:nvCxnSpPr>
        <p:spPr>
          <a:xfrm>
            <a:off x="7253312" y="5265204"/>
            <a:ext cx="127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/>
          <p:nvPr/>
        </p:nvCxnSpPr>
        <p:spPr>
          <a:xfrm>
            <a:off x="7264425" y="5769260"/>
            <a:ext cx="11588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116 Forma libre">
            <a:hlinkClick r:id="rId53" action="ppaction://hlinksldjump"/>
          </p:cNvPr>
          <p:cNvSpPr/>
          <p:nvPr/>
        </p:nvSpPr>
        <p:spPr bwMode="auto">
          <a:xfrm>
            <a:off x="8058703" y="6302375"/>
            <a:ext cx="599115" cy="33813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Sucursal Paseo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7597775" y="6199188"/>
            <a:ext cx="715963" cy="63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8313738" y="6205538"/>
            <a:ext cx="0" cy="9366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20" name="Picture 133">
            <a:hlinkClick r:id="rId54" action="ppaction://hlinksldjump"/>
          </p:cNvPr>
          <p:cNvPicPr>
            <a:picLocks noChangeAspect="1" noChangeArrowheads="1"/>
          </p:cNvPicPr>
          <p:nvPr/>
        </p:nvPicPr>
        <p:blipFill>
          <a:blip r:embed="rId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0" y="1674726"/>
            <a:ext cx="754063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14 Conector recto"/>
          <p:cNvCxnSpPr/>
          <p:nvPr/>
        </p:nvCxnSpPr>
        <p:spPr>
          <a:xfrm>
            <a:off x="4230787" y="2208126"/>
            <a:ext cx="73332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738175" y="418508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129 Forma libre">
            <a:hlinkClick r:id="rId14" action="ppaction://hlinksldjump"/>
          </p:cNvPr>
          <p:cNvSpPr/>
          <p:nvPr/>
        </p:nvSpPr>
        <p:spPr bwMode="auto">
          <a:xfrm>
            <a:off x="124905" y="4005064"/>
            <a:ext cx="630671" cy="325785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 smtClean="0">
                <a:hlinkClick r:id="rId37" action="ppaction://hlinksldjump"/>
              </a:rPr>
              <a:t>Unidad</a:t>
            </a:r>
            <a:r>
              <a:rPr lang="es-ES" sz="700" dirty="0" smtClean="0"/>
              <a:t> Ambiental</a:t>
            </a:r>
            <a:endParaRPr lang="es-ES" sz="700" dirty="0"/>
          </a:p>
        </p:txBody>
      </p:sp>
      <p:sp>
        <p:nvSpPr>
          <p:cNvPr id="131" name="130 Forma libre">
            <a:hlinkClick r:id="rId38" action="ppaction://hlinksldjump"/>
          </p:cNvPr>
          <p:cNvSpPr/>
          <p:nvPr/>
        </p:nvSpPr>
        <p:spPr bwMode="auto">
          <a:xfrm>
            <a:off x="3491880" y="2077354"/>
            <a:ext cx="712845" cy="271526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  <a:hlinkClick r:id="rId38" action="ppaction://hlinksldjump"/>
              </a:rPr>
              <a:t>Unidad</a:t>
            </a:r>
            <a:r>
              <a:rPr lang="es-ES" sz="700" b="1" dirty="0">
                <a:solidFill>
                  <a:schemeClr val="bg1"/>
                </a:solidFill>
              </a:rPr>
              <a:t> de         </a:t>
            </a:r>
            <a:r>
              <a:rPr lang="es-ES" sz="700" b="1" dirty="0">
                <a:solidFill>
                  <a:schemeClr val="bg1"/>
                </a:solidFill>
                <a:hlinkClick r:id="rId38" action="ppaction://hlinksldjump"/>
              </a:rPr>
              <a:t>Género</a:t>
            </a:r>
            <a:endParaRPr lang="es-ES" sz="700" b="1" dirty="0">
              <a:solidFill>
                <a:schemeClr val="bg1"/>
              </a:solidFill>
            </a:endParaRPr>
          </a:p>
        </p:txBody>
      </p:sp>
      <p:sp>
        <p:nvSpPr>
          <p:cNvPr id="122" name="3 CuadroTexto"/>
          <p:cNvSpPr txBox="1">
            <a:spLocks noChangeArrowheads="1"/>
          </p:cNvSpPr>
          <p:nvPr/>
        </p:nvSpPr>
        <p:spPr bwMode="auto">
          <a:xfrm>
            <a:off x="6654419" y="283450"/>
            <a:ext cx="20034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SV" sz="1000" b="1" dirty="0" smtClean="0">
                <a:latin typeface="+mn-lt"/>
              </a:rPr>
              <a:t>Actualización a marzo 2019</a:t>
            </a:r>
            <a:endParaRPr lang="es-SV" sz="1000" b="1" dirty="0"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33" y="1352463"/>
            <a:ext cx="2301099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2" action="ppaction://hlinksldjump"/>
              </a:rPr>
              <a:t>Regresar a Organigrama</a:t>
            </a:r>
            <a:endParaRPr kumimoji="0" lang="es-S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7 Diagrama"/>
          <p:cNvGraphicFramePr/>
          <p:nvPr>
            <p:extLst/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8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UNIDAD DE GÉNERO</a:t>
            </a:r>
            <a:endParaRPr kumimoji="0" lang="es-SV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971600" y="1736812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todas las estructuras del Fondo, la transversalidad del principio de igualdad sustantiva en las políticas planes, programas, proyectos, normativas y acciones institucionales orientadas a eliminar las desigualdades de género.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2411760" y="3032956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de Género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Licda. Karla Milady Romero Reyes </a:t>
            </a:r>
          </a:p>
        </p:txBody>
      </p:sp>
    </p:spTree>
    <p:extLst>
      <p:ext uri="{BB962C8B-B14F-4D97-AF65-F5344CB8AC3E}">
        <p14:creationId xmlns:p14="http://schemas.microsoft.com/office/powerpoint/2010/main" val="319611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899592" y="1451682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Corresponde al Gerente General, velar por el eficiente y correcto funcionamiento del Fondo Social para la Vivienda. Para tales efectos, le corresponde planear, organizar, dirigir, planear, controlar, evaluar y coordinar las actividades necesarias, garantizando con ello el logro eficiente de los objetivos y metas institucionales.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663788" y="306896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General:</a:t>
            </a:r>
          </a:p>
          <a:p>
            <a:pPr algn="ctr"/>
            <a:r>
              <a:rPr lang="es-SV" dirty="0" smtClean="0">
                <a:latin typeface="+mn-lt"/>
              </a:rPr>
              <a:t>Lic. Mariano Arístides Bonilla </a:t>
            </a:r>
            <a:r>
              <a:rPr lang="es-SV" dirty="0" err="1" smtClean="0">
                <a:latin typeface="+mn-lt"/>
              </a:rPr>
              <a:t>Bonilla</a:t>
            </a:r>
            <a:endParaRPr lang="es-SV" dirty="0" smtClean="0">
              <a:latin typeface="+mn-lt"/>
            </a:endParaRP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2951885020"/>
              </p:ext>
            </p:extLst>
          </p:nvPr>
        </p:nvGraphicFramePr>
        <p:xfrm>
          <a:off x="3036168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23857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445875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coordinar, gestionar y monitorear todas las acciones para asegurar el acceso a la información institucional, así como el desarrollo y ejecución de la Política de Participación Ciudadana.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91780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Acceso a la Información:     </a:t>
            </a:r>
          </a:p>
          <a:p>
            <a:pPr algn="ctr"/>
            <a:r>
              <a:rPr lang="es-SV" dirty="0" smtClean="0">
                <a:latin typeface="+mn-lt"/>
              </a:rPr>
              <a:t>Licda. Evelin Janeth Soler de Torres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92681564"/>
              </p:ext>
            </p:extLst>
          </p:nvPr>
        </p:nvGraphicFramePr>
        <p:xfrm>
          <a:off x="2987824" y="403029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123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RIESGOS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591780" y="2816931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Riesgos:    </a:t>
            </a:r>
          </a:p>
          <a:p>
            <a:pPr algn="ctr"/>
            <a:r>
              <a:rPr lang="es-SV" dirty="0" smtClean="0">
                <a:latin typeface="+mn-lt"/>
              </a:rPr>
              <a:t> Lic. René Antonio Arias Chile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651630586"/>
              </p:ext>
            </p:extLst>
          </p:nvPr>
        </p:nvGraphicFramePr>
        <p:xfrm>
          <a:off x="3203848" y="396906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445875"/>
            <a:ext cx="72368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Identificar, medir, controlar y divulgar todos los riesgos que enfrenta la Institución en sus operaciones.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6" name="5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COMPRAS Y ADQUISICIONES</a:t>
            </a:r>
          </a:p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(</a:t>
            </a:r>
            <a:r>
              <a:rPr lang="es-SV" sz="2000" b="1" dirty="0" err="1" smtClean="0">
                <a:solidFill>
                  <a:schemeClr val="bg1"/>
                </a:solidFill>
                <a:latin typeface="Arial Narrow" pitchFamily="34" charset="0"/>
              </a:rPr>
              <a:t>UACI</a:t>
            </a:r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)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7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2159732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Compras y Adquisiciones (</a:t>
            </a:r>
            <a:r>
              <a:rPr lang="es-SV" b="1" dirty="0" err="1" smtClean="0">
                <a:latin typeface="+mn-lt"/>
              </a:rPr>
              <a:t>UACI</a:t>
            </a:r>
            <a:r>
              <a:rPr lang="es-SV" b="1" dirty="0" smtClean="0">
                <a:latin typeface="+mn-lt"/>
              </a:rPr>
              <a:t>):     </a:t>
            </a:r>
          </a:p>
          <a:p>
            <a:pPr algn="ctr"/>
            <a:r>
              <a:rPr lang="es-SV" dirty="0" smtClean="0">
                <a:latin typeface="+mn-lt"/>
              </a:rPr>
              <a:t>Ing. Julio Tarcicio Rivas García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295802390"/>
              </p:ext>
            </p:extLst>
          </p:nvPr>
        </p:nvGraphicFramePr>
        <p:xfrm>
          <a:off x="2987824" y="413830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445875"/>
            <a:ext cx="72368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organizar, ejecutar, evaluar y controlar el proceso de Adquisiciones y Contrataciones de la Institución, cumpliendo las políticas, lineamientos y disposiciones técnicas que sean establecidas para adquisiciones y contrataciones de la administración pública.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445875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3070701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Administrativo:     </a:t>
            </a:r>
          </a:p>
          <a:p>
            <a:pPr algn="ctr"/>
            <a:r>
              <a:rPr lang="es-SV" dirty="0" smtClean="0">
                <a:latin typeface="+mn-lt"/>
              </a:rPr>
              <a:t>Lic. Ricardo Antonio Ávila Cardona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514168083"/>
              </p:ext>
            </p:extLst>
          </p:nvPr>
        </p:nvGraphicFramePr>
        <p:xfrm>
          <a:off x="3023828" y="413830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96815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39752" y="3284984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</a:t>
            </a:r>
            <a:r>
              <a:rPr lang="es-SV" b="1" dirty="0">
                <a:latin typeface="+mn-lt"/>
              </a:rPr>
              <a:t>Área de Gestión y Desarrollo </a:t>
            </a:r>
            <a:r>
              <a:rPr lang="es-SV" b="1" dirty="0" smtClean="0">
                <a:latin typeface="+mn-lt"/>
              </a:rPr>
              <a:t>Humano: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Licda. Gladys Margarita Menéndez de Cárcamo</a:t>
            </a:r>
          </a:p>
          <a:p>
            <a:r>
              <a:rPr lang="es-SV" b="1" dirty="0" smtClean="0">
                <a:latin typeface="+mn-lt"/>
              </a:rPr>
              <a:t>   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85096867"/>
              </p:ext>
            </p:extLst>
          </p:nvPr>
        </p:nvGraphicFramePr>
        <p:xfrm>
          <a:off x="3059832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y Desarrollo Humano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971600" y="1949931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Proporcionar el recurso humano idóneo a la Institución, así como implementar y cumplir las políticas, programas y procedimientos en materia de desarrollo del talento humano y administración de compensaciones.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99792" y="3466745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/>
              <a:t> </a:t>
            </a:r>
            <a:r>
              <a:rPr lang="es-SV" b="1" dirty="0" smtClean="0">
                <a:latin typeface="+mn-lt"/>
              </a:rPr>
              <a:t>Jefe </a:t>
            </a:r>
            <a:r>
              <a:rPr lang="es-SV" b="1" dirty="0">
                <a:latin typeface="+mn-lt"/>
              </a:rPr>
              <a:t>Área de Recursos </a:t>
            </a:r>
            <a:r>
              <a:rPr lang="es-SV" b="1" dirty="0" smtClean="0">
                <a:latin typeface="+mn-lt"/>
              </a:rPr>
              <a:t>Logísticos:   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 </a:t>
            </a:r>
            <a:r>
              <a:rPr lang="es-SV" dirty="0">
                <a:latin typeface="+mn-lt"/>
              </a:rPr>
              <a:t>Lic. Wilson Armando Romero </a:t>
            </a:r>
            <a:r>
              <a:rPr lang="es-SV" dirty="0" smtClean="0">
                <a:latin typeface="+mn-lt"/>
              </a:rPr>
              <a:t>Estrada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89255975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Recursos Logísticos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949931"/>
            <a:ext cx="72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Garantizar un servicio ágil y oportuno del apoyo logístico, para el buen funcionamiento de las diferentes unidades organizativas de la Institución, así como la implementación de acciones de gestión ambiental dirigidas a la ejecución de medidas de eco eficiencia.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167844" y="3320988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 Jefe Área de Seguros:</a:t>
            </a:r>
          </a:p>
          <a:p>
            <a:pPr algn="ctr"/>
            <a:r>
              <a:rPr lang="es-SV" dirty="0">
                <a:latin typeface="+mn-lt"/>
              </a:rPr>
              <a:t>Lic. Jesús Nelson Escamilla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183713786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Seguros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88840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 eficientemente las pólizas de seguros de clientes de préstamos e institucionales; agilizar el trámite y pago de reclamos, gestionar los pagos de primas de las diferentes pólizas y mantener actualizados los registros correspondientes.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39752" y="317697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Jefa Área de Gestión Documental y Archivos:</a:t>
            </a:r>
          </a:p>
          <a:p>
            <a:pPr algn="ctr"/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Tatiana Irinova Cruz de </a:t>
            </a:r>
            <a:r>
              <a:rPr lang="pt-BR" dirty="0" smtClean="0">
                <a:latin typeface="+mn-lt"/>
              </a:rPr>
              <a:t>Navarrete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01277512"/>
              </p:ext>
            </p:extLst>
          </p:nvPr>
        </p:nvGraphicFramePr>
        <p:xfrm>
          <a:off x="291581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Documental y Archivos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88840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los sistemas de archivos garantizando un servicio ágil, seguro y oportuno de resguardo, conservación, digitalización, consulta, eliminación de documentos y correspondencia.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4004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ASAMBLEA DE GOBERNADORES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87524" y="1101724"/>
            <a:ext cx="853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400" dirty="0" smtClean="0">
                <a:latin typeface="+mn-lt"/>
              </a:rPr>
              <a:t>Autoridad suprema del </a:t>
            </a:r>
            <a:r>
              <a:rPr lang="es-SV" sz="1400" dirty="0" err="1" smtClean="0">
                <a:latin typeface="+mn-lt"/>
              </a:rPr>
              <a:t>FSV</a:t>
            </a:r>
            <a:r>
              <a:rPr lang="es-SV" sz="1400" dirty="0" smtClean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latin typeface="Arial Narrow" pitchFamily="34" charset="0"/>
              </a:rPr>
              <a:t>COMPOSICIÓN ACTUAL</a:t>
            </a:r>
            <a:endParaRPr lang="es-SV" sz="1600" b="1" dirty="0">
              <a:latin typeface="Arial Narrow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67544" y="2164792"/>
            <a:ext cx="36364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SV" sz="1400" dirty="0" smtClean="0">
                <a:latin typeface="+mn-lt"/>
              </a:rPr>
              <a:t>Arq. </a:t>
            </a:r>
            <a:r>
              <a:rPr lang="es-SV" sz="1400" dirty="0" err="1" smtClean="0">
                <a:latin typeface="+mn-lt"/>
              </a:rPr>
              <a:t>Eliud</a:t>
            </a:r>
            <a:r>
              <a:rPr lang="es-SV" sz="1400" dirty="0" smtClean="0">
                <a:latin typeface="+mn-lt"/>
              </a:rPr>
              <a:t> Ulises Ayala Zamora (Presidente)</a:t>
            </a: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200" b="1" dirty="0" smtClean="0">
                <a:latin typeface="+mn-lt"/>
              </a:rPr>
              <a:t>Ministro de Obras Públicas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Licda. Sandra Edibel Guevara Pérez</a:t>
            </a: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200" b="1" dirty="0" smtClean="0">
                <a:latin typeface="+mn-lt"/>
              </a:rPr>
              <a:t>Ministra de Trabajo y Previsión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Dra. Luz Estrella Rodríguez de Zúñiga</a:t>
            </a: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200" b="1" dirty="0" smtClean="0">
                <a:latin typeface="+mn-lt"/>
              </a:rPr>
              <a:t>Ministra de Economía</a:t>
            </a:r>
            <a:endParaRPr lang="es-SV" sz="1400" b="1" dirty="0" smtClean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Lic. Nelson Eduardo Fuentes </a:t>
            </a:r>
            <a:r>
              <a:rPr lang="es-SV" sz="1400" dirty="0" err="1" smtClean="0">
                <a:latin typeface="+mn-lt"/>
              </a:rPr>
              <a:t>Menjívar</a:t>
            </a:r>
            <a:endParaRPr lang="es-SV" sz="1400" dirty="0" smtClean="0">
              <a:latin typeface="+mn-lt"/>
            </a:endParaRP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200" b="1" dirty="0" smtClean="0">
                <a:latin typeface="+mn-lt"/>
              </a:rPr>
              <a:t>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615608" y="2087555"/>
            <a:ext cx="338488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 smtClean="0">
                <a:latin typeface="+mn-lt"/>
              </a:rPr>
              <a:t>GOBERNADORES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Ing. Juan Enrique Castro Pereira</a:t>
            </a: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200" b="1" dirty="0" smtClean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Lic. William Omar Pereira Bolaños</a:t>
            </a: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200" b="1" dirty="0" smtClean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Sr. Ernesto Marroquín Alegría </a:t>
            </a: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200" b="1" dirty="0" smtClean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Sr. Israel Sánchez Cruz</a:t>
            </a:r>
          </a:p>
          <a:p>
            <a:r>
              <a:rPr lang="es-SV" sz="1200" b="1" dirty="0">
                <a:latin typeface="+mn-lt"/>
              </a:rPr>
              <a:t> </a:t>
            </a:r>
            <a:r>
              <a:rPr lang="es-SV" sz="1200" b="1" dirty="0" smtClean="0">
                <a:latin typeface="+mn-lt"/>
              </a:rPr>
              <a:t>       Sector Laboral</a:t>
            </a:r>
          </a:p>
          <a:p>
            <a:endParaRPr lang="es-SV" sz="1400" dirty="0" smtClean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 </a:t>
            </a:r>
            <a:r>
              <a:rPr lang="es-SV" sz="1400" b="1" dirty="0" smtClean="0">
                <a:latin typeface="+mn-lt"/>
              </a:rPr>
              <a:t>SUPLENTES</a:t>
            </a:r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</a:t>
            </a:r>
            <a:r>
              <a:rPr lang="es-SV" sz="1400" dirty="0" smtClean="0">
                <a:latin typeface="+mn-lt"/>
              </a:rPr>
              <a:t>Ricardo Salvador Hernández Quiroz</a:t>
            </a:r>
            <a:endParaRPr lang="es-SV" sz="1400" dirty="0">
              <a:latin typeface="+mn-lt"/>
            </a:endParaRPr>
          </a:p>
          <a:p>
            <a:r>
              <a:rPr lang="es-SV" sz="1400" b="1" dirty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 </a:t>
            </a:r>
            <a:r>
              <a:rPr lang="es-SV" sz="1200" b="1" dirty="0" smtClean="0">
                <a:latin typeface="+mn-lt"/>
              </a:rPr>
              <a:t>Sector </a:t>
            </a:r>
            <a:r>
              <a:rPr lang="es-SV" sz="1200" b="1" dirty="0">
                <a:latin typeface="+mn-lt"/>
              </a:rPr>
              <a:t>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Vacante</a:t>
            </a: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200" b="1" dirty="0" smtClean="0">
                <a:latin typeface="+mn-lt"/>
              </a:rPr>
              <a:t>Sector </a:t>
            </a:r>
            <a:r>
              <a:rPr lang="es-SV" sz="1200" b="1" dirty="0">
                <a:latin typeface="+mn-lt"/>
              </a:rPr>
              <a:t>Patronal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 smtClean="0">
                <a:latin typeface="+mn-lt"/>
              </a:rPr>
              <a:t>Sr. Julio César Flores</a:t>
            </a:r>
          </a:p>
          <a:p>
            <a:r>
              <a:rPr lang="es-SV" sz="1400" dirty="0">
                <a:latin typeface="+mn-lt"/>
              </a:rPr>
              <a:t> </a:t>
            </a:r>
            <a:r>
              <a:rPr lang="es-SV" sz="1400" dirty="0" smtClean="0">
                <a:latin typeface="+mn-lt"/>
              </a:rPr>
              <a:t>      </a:t>
            </a:r>
            <a:r>
              <a:rPr lang="es-SV" sz="1200" b="1" dirty="0" smtClean="0">
                <a:latin typeface="+mn-lt"/>
              </a:rPr>
              <a:t>Sector </a:t>
            </a:r>
            <a:r>
              <a:rPr lang="es-SV" sz="1200" b="1" dirty="0">
                <a:latin typeface="+mn-lt"/>
              </a:rPr>
              <a:t>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</a:t>
            </a:r>
            <a:r>
              <a:rPr lang="es-SV" sz="1400" dirty="0" smtClean="0">
                <a:latin typeface="+mn-lt"/>
              </a:rPr>
              <a:t>Junior Alejandro Ayala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dirty="0" smtClean="0">
                <a:latin typeface="+mn-lt"/>
              </a:rPr>
              <a:t> </a:t>
            </a:r>
            <a:r>
              <a:rPr lang="es-SV" sz="1200" b="1" dirty="0" smtClean="0">
                <a:latin typeface="+mn-lt"/>
              </a:rPr>
              <a:t>Sector Laboral</a:t>
            </a:r>
            <a:endParaRPr lang="es-SV" sz="1200" b="1" dirty="0">
              <a:latin typeface="+mn-lt"/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595645406"/>
              </p:ext>
            </p:extLst>
          </p:nvPr>
        </p:nvGraphicFramePr>
        <p:xfrm>
          <a:off x="287524" y="443711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9765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2" action="ppaction://hlinksldjump"/>
              </a:rPr>
              <a:t>Regresar a Organigrama</a:t>
            </a:r>
            <a:endParaRPr kumimoji="0" lang="es-S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GERENCIA ADMINISTRATIVA</a:t>
            </a:r>
            <a:endParaRPr kumimoji="0" lang="es-SV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Unidad Ambiental</a:t>
            </a:r>
            <a:endParaRPr kumimoji="0" lang="es-SV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379236000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8 Rectángulo"/>
          <p:cNvSpPr/>
          <p:nvPr/>
        </p:nvSpPr>
        <p:spPr>
          <a:xfrm>
            <a:off x="971600" y="2021939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Velar por </a:t>
            </a:r>
            <a:r>
              <a:rPr kumimoji="0" lang="es-SV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</a:t>
            </a:r>
            <a:r>
              <a:rPr kumimoji="0" lang="es-SV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s-SV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cumplimiento </a:t>
            </a:r>
            <a:r>
              <a:rPr kumimoji="0" lang="es-SV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 normas ambientales </a:t>
            </a:r>
            <a:r>
              <a:rPr kumimoji="0" lang="es-SV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 </a:t>
            </a:r>
            <a:r>
              <a:rPr kumimoji="0" lang="es-SV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los programas, proyectos y acciones que la </a:t>
            </a:r>
            <a:r>
              <a:rPr kumimoji="0" lang="es-SV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Institución desarrolla.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303748" y="3106705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Ambiental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Ing. Erick Marcelo Mejía Canales </a:t>
            </a:r>
          </a:p>
        </p:txBody>
      </p:sp>
    </p:spTree>
    <p:extLst>
      <p:ext uri="{BB962C8B-B14F-4D97-AF65-F5344CB8AC3E}">
        <p14:creationId xmlns:p14="http://schemas.microsoft.com/office/powerpoint/2010/main" val="88223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606731"/>
            <a:ext cx="73088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 eficientemente los recursos financieros con los que cuenta la Institución, manteniendo un sistema de información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acta y ágil que permita la presentación oportuna de su situación financiera con su respectivo análisis financiero, la </a:t>
            </a:r>
            <a:r>
              <a:rPr lang="es-SV" sz="1600" dirty="0" smtClean="0">
                <a:latin typeface="+mn-lt"/>
              </a:rPr>
              <a:t>proyección financiera institucional, la gestión de fondos, así como la eficiente tramitación y pago de los distintos egresos del Fondo Social para la Vivienda.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25806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Finanzas:        </a:t>
            </a:r>
          </a:p>
          <a:p>
            <a:pPr algn="ctr"/>
            <a:r>
              <a:rPr lang="es-SV" dirty="0" smtClean="0">
                <a:latin typeface="+mn-lt"/>
              </a:rPr>
              <a:t>Lic. René Cuéllar Marenco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716292046"/>
              </p:ext>
            </p:extLst>
          </p:nvPr>
        </p:nvGraphicFramePr>
        <p:xfrm>
          <a:off x="3131840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66207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106" y="3212976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Recursos Financieros:   </a:t>
            </a:r>
          </a:p>
          <a:p>
            <a:pPr algn="ctr"/>
            <a:r>
              <a:rPr lang="es-SV" dirty="0" smtClean="0">
                <a:latin typeface="+mn-lt"/>
              </a:rPr>
              <a:t> Ing. Claudia Lissette Varela de Soriano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66249162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de Recursos Financieros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49931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Captar los recursos financieros necesarios a través de diversas fuentes, para cumplir con los compromisos adquiridos por la Institución; así como controlar la cartera de préstamos hipotecarios que garantizan los títulos valores emitidos por la Institución.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3356992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Contabilidad:</a:t>
            </a:r>
          </a:p>
          <a:p>
            <a:pPr algn="ctr"/>
            <a:r>
              <a:rPr lang="es-SV" dirty="0" smtClean="0">
                <a:latin typeface="+mn-lt"/>
              </a:rPr>
              <a:t>Lic. José Misael Castillo Martínez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228652306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Contabilidad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913927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porque todas las transacciones que representan variaciones en la composición de recursos u obligaciones, sean registradas en el sistema de contabilidad de la Institución, así como mantener sistemas y procedimientos contables que faciliten la aplicación y consulta de las operaciones diarias.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55776" y="335699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Presupuesto y Cotizaciones:         </a:t>
            </a:r>
          </a:p>
          <a:p>
            <a:pPr algn="ctr"/>
            <a:r>
              <a:rPr lang="es-SV" dirty="0" smtClean="0">
                <a:latin typeface="+mn-lt"/>
              </a:rPr>
              <a:t>Licda. Alba Alicia Coto de Rivas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83555482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Presupuesto y Cotizaciones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913927"/>
            <a:ext cx="73088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la formulación del presupuesto institucional y el control de su ejecución por centro de costos; asimismo, administrar eficientemente la cuenta individual de depósitos por cotizaciones de los trabajadores y hacer una oportuna devolución de los saldos solicitados por el cumplimiento de cualquiera de las causales normadas.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Tesorería y Custodia:        </a:t>
            </a:r>
          </a:p>
          <a:p>
            <a:pPr algn="ctr"/>
            <a:r>
              <a:rPr lang="es-SV" dirty="0" smtClean="0">
                <a:latin typeface="+mn-lt"/>
              </a:rPr>
              <a:t> Lic. Jesús Antonio Mejía Cruz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595485125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Tesorería y Custodia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efectivo, así como velar por la custodia adecuada de los documentos ingresados a la bóveda.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484784"/>
            <a:ext cx="7272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466745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Créditos:         </a:t>
            </a:r>
          </a:p>
          <a:p>
            <a:pPr algn="ctr"/>
            <a:r>
              <a:rPr lang="es-SV" dirty="0" smtClean="0">
                <a:latin typeface="+mn-lt"/>
              </a:rPr>
              <a:t>Ing. Luis Gilberto </a:t>
            </a:r>
            <a:r>
              <a:rPr lang="es-SV" dirty="0" err="1" smtClean="0">
                <a:latin typeface="+mn-lt"/>
              </a:rPr>
              <a:t>Baraona</a:t>
            </a:r>
            <a:r>
              <a:rPr lang="es-SV" dirty="0" smtClean="0">
                <a:latin typeface="+mn-lt"/>
              </a:rPr>
              <a:t> Delgado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708054891"/>
              </p:ext>
            </p:extLst>
          </p:nvPr>
        </p:nvGraphicFramePr>
        <p:xfrm>
          <a:off x="320384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89732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466745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Administración de Cartera             </a:t>
            </a:r>
          </a:p>
          <a:p>
            <a:pPr algn="ctr"/>
            <a:r>
              <a:rPr lang="es-SV" dirty="0" smtClean="0">
                <a:latin typeface="+mn-lt"/>
              </a:rPr>
              <a:t>Ing. Jaime Arístides Choto Galán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703629018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de Administración de Cartera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368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smtClean="0">
                <a:latin typeface="+mn-lt"/>
              </a:rPr>
              <a:t>ternos, con el propósito de mantener el control de la cartera hipotecaria, así como también la oportuna activación de las órdenes de descuento.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19772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Aprobación de Créditos:      </a:t>
            </a:r>
          </a:p>
          <a:p>
            <a:pPr algn="ctr"/>
            <a:r>
              <a:rPr lang="es-SV" dirty="0" smtClean="0">
                <a:latin typeface="+mn-lt"/>
              </a:rPr>
              <a:t>Licda. Sandra Dinora Huezo Gutiérrez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30710359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Aprobación de Créditos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368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71800" y="3176972"/>
            <a:ext cx="3780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Préstamos      </a:t>
            </a:r>
          </a:p>
          <a:p>
            <a:pPr algn="ctr"/>
            <a:r>
              <a:rPr lang="es-SV" dirty="0" smtClean="0">
                <a:latin typeface="+mn-lt"/>
              </a:rPr>
              <a:t>Sr. Carlos Alfredo Ortiz Bonilla</a:t>
            </a:r>
          </a:p>
          <a:p>
            <a:r>
              <a:rPr lang="es-SV" b="1" dirty="0" smtClean="0">
                <a:latin typeface="+mn-lt"/>
              </a:rPr>
              <a:t>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933470554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Préstamos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935596" y="1913927"/>
            <a:ext cx="73088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</a:t>
            </a:r>
            <a:r>
              <a:rPr lang="es-SV" sz="1600" dirty="0" smtClean="0">
                <a:latin typeface="+mn-lt"/>
              </a:rPr>
              <a:t>de préstamos y cuotas pendientes de amortizar.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59532" y="1160748"/>
            <a:ext cx="83889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>
                <a:latin typeface="+mn-lt"/>
              </a:rPr>
              <a:t>Tendrá a su cargo la supervisión de la correcta aplicación de la Ley del Fondo Social para la Vivienda, sus reglamentos y los acuerdos o resoluciones de la Asamblea de Gobernadores y de la Junta Directiva.</a:t>
            </a:r>
            <a:endParaRPr lang="es-SV" dirty="0" smtClean="0">
              <a:latin typeface="+mn-lt"/>
            </a:endParaRP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096852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latin typeface="Arial Narrow" pitchFamily="34" charset="0"/>
              </a:rPr>
              <a:t>COMPOSICIÓN ACTUAL</a:t>
            </a:r>
            <a:endParaRPr lang="es-SV" sz="1600" b="1" dirty="0">
              <a:latin typeface="Arial Narrow" pitchFamily="34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825829" y="2816932"/>
            <a:ext cx="3818179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Licda. Verónica Elizabeth Gil de Martínez </a:t>
            </a:r>
            <a:r>
              <a:rPr lang="es-SV" sz="1600" dirty="0">
                <a:latin typeface="+mn-lt"/>
              </a:rPr>
              <a:t>(</a:t>
            </a:r>
            <a:r>
              <a:rPr lang="es-SV" sz="1600" dirty="0" smtClean="0">
                <a:latin typeface="+mn-lt"/>
              </a:rPr>
              <a:t>Presidenta)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Ministerio </a:t>
            </a:r>
            <a:r>
              <a:rPr lang="es-SV" sz="1400" b="1" dirty="0">
                <a:latin typeface="+mn-lt"/>
              </a:rPr>
              <a:t>de Obras </a:t>
            </a:r>
            <a:r>
              <a:rPr lang="es-SV" sz="1400" b="1" dirty="0" smtClean="0">
                <a:latin typeface="+mn-lt"/>
              </a:rPr>
              <a:t>Públicas</a:t>
            </a:r>
          </a:p>
          <a:p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Luis Mario Flores Guillén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Ministerio </a:t>
            </a:r>
            <a:r>
              <a:rPr lang="es-SV" sz="1400" b="1" dirty="0">
                <a:latin typeface="+mn-lt"/>
              </a:rPr>
              <a:t>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318205" y="2855838"/>
            <a:ext cx="3394255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Ing. </a:t>
            </a:r>
            <a:r>
              <a:rPr lang="es-SV" sz="1600" dirty="0" smtClean="0">
                <a:latin typeface="+mn-lt"/>
              </a:rPr>
              <a:t>Herbert Danilo Alvarado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Sector Patronal</a:t>
            </a:r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Sra. </a:t>
            </a:r>
            <a:r>
              <a:rPr lang="es-SV" sz="1600" dirty="0" err="1" smtClean="0">
                <a:latin typeface="+mn-lt"/>
              </a:rPr>
              <a:t>Lyz</a:t>
            </a:r>
            <a:r>
              <a:rPr lang="es-SV" sz="1600" dirty="0" smtClean="0">
                <a:latin typeface="+mn-lt"/>
              </a:rPr>
              <a:t> </a:t>
            </a:r>
            <a:r>
              <a:rPr lang="es-SV" sz="1600" dirty="0" err="1" smtClean="0">
                <a:latin typeface="+mn-lt"/>
              </a:rPr>
              <a:t>Milizen</a:t>
            </a:r>
            <a:r>
              <a:rPr lang="es-SV" sz="1600" dirty="0" smtClean="0">
                <a:latin typeface="+mn-lt"/>
              </a:rPr>
              <a:t> Carla </a:t>
            </a:r>
            <a:r>
              <a:rPr lang="es-SV" sz="1600" dirty="0" err="1" smtClean="0">
                <a:latin typeface="+mn-lt"/>
              </a:rPr>
              <a:t>Samantha</a:t>
            </a:r>
            <a:r>
              <a:rPr lang="es-SV" sz="1600" dirty="0" smtClean="0">
                <a:latin typeface="+mn-lt"/>
              </a:rPr>
              <a:t> Cerna de Gallegos</a:t>
            </a:r>
            <a:endParaRPr lang="es-SV" sz="1600" dirty="0">
              <a:latin typeface="+mn-lt"/>
            </a:endParaRPr>
          </a:p>
          <a:p>
            <a:r>
              <a:rPr lang="es-SV" sz="1400" b="1" dirty="0" smtClean="0">
                <a:latin typeface="+mn-lt"/>
              </a:rPr>
              <a:t>       Sector Laboral</a:t>
            </a:r>
            <a:endParaRPr lang="es-SV" sz="1400" b="1" dirty="0">
              <a:latin typeface="+mn-lt"/>
            </a:endParaRP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547921511"/>
              </p:ext>
            </p:extLst>
          </p:nvPr>
        </p:nvGraphicFramePr>
        <p:xfrm>
          <a:off x="3000164" y="4528976"/>
          <a:ext cx="2687960" cy="1240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6871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771800" y="3104964"/>
            <a:ext cx="3420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Legal:         </a:t>
            </a:r>
          </a:p>
          <a:p>
            <a:pPr algn="ctr"/>
            <a:r>
              <a:rPr lang="es-SV" dirty="0" smtClean="0">
                <a:latin typeface="+mn-lt"/>
              </a:rPr>
              <a:t>Lic. Julio César Merino Escobar</a:t>
            </a:r>
          </a:p>
          <a:p>
            <a:r>
              <a:rPr lang="es-SV" b="1" dirty="0" smtClean="0">
                <a:latin typeface="+mn-lt"/>
              </a:rPr>
              <a:t>                      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642417865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736812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3748" y="3248980"/>
            <a:ext cx="4500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Técnica Legal     </a:t>
            </a:r>
          </a:p>
          <a:p>
            <a:pPr algn="ctr"/>
            <a:r>
              <a:rPr lang="es-SV" dirty="0" smtClean="0">
                <a:latin typeface="+mn-lt"/>
              </a:rPr>
              <a:t>Licda. </a:t>
            </a:r>
            <a:r>
              <a:rPr lang="es-SV" dirty="0" err="1" smtClean="0">
                <a:latin typeface="+mn-lt"/>
              </a:rPr>
              <a:t>Thelma</a:t>
            </a:r>
            <a:r>
              <a:rPr lang="es-SV" dirty="0" smtClean="0">
                <a:latin typeface="+mn-lt"/>
              </a:rPr>
              <a:t> Margarita Villalta </a:t>
            </a:r>
            <a:r>
              <a:rPr lang="es-SV" dirty="0" err="1" smtClean="0">
                <a:latin typeface="+mn-lt"/>
              </a:rPr>
              <a:t>Viscarra</a:t>
            </a:r>
            <a:endParaRPr lang="es-SV" dirty="0" smtClean="0">
              <a:latin typeface="+mn-lt"/>
            </a:endParaRPr>
          </a:p>
          <a:p>
            <a:r>
              <a:rPr lang="es-SV" b="1" dirty="0" smtClean="0">
                <a:latin typeface="+mn-lt"/>
              </a:rPr>
              <a:t>               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62282423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Técnica Legal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84984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Escrituración:    </a:t>
            </a:r>
          </a:p>
          <a:p>
            <a:pPr algn="ctr"/>
            <a:r>
              <a:rPr lang="es-SV" dirty="0" smtClean="0">
                <a:latin typeface="+mn-lt"/>
              </a:rPr>
              <a:t>Lic. José Ernesto Orellana Juárez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Escrituración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18865278"/>
              </p:ext>
            </p:extLst>
          </p:nvPr>
        </p:nvGraphicFramePr>
        <p:xfrm>
          <a:off x="309583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Formalizar todos los créditos, daciones en pago, refinanciamientos, rectificaciones, cancelaciones, desgravaciones y cualquier otro instrumento en los que 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tenga interés por sus operaciones de crédito y que le corresponda formalizar.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19772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Registro de Documentos:    </a:t>
            </a:r>
          </a:p>
          <a:p>
            <a:pPr algn="ctr"/>
            <a:r>
              <a:rPr lang="es-SV" dirty="0" smtClean="0">
                <a:latin typeface="+mn-lt"/>
              </a:rPr>
              <a:t>Licda. Marta Luz Alfaro de Renderos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Registro de Documentos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29570647"/>
              </p:ext>
            </p:extLst>
          </p:nvPr>
        </p:nvGraphicFramePr>
        <p:xfrm>
          <a:off x="309583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tenga interés.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21297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Recuperación Judicial:     </a:t>
            </a:r>
          </a:p>
          <a:p>
            <a:pPr algn="ctr"/>
            <a:r>
              <a:rPr lang="es-SV" dirty="0" smtClean="0">
                <a:latin typeface="+mn-lt"/>
              </a:rPr>
              <a:t>Lic. Gregorio René Torres González</a:t>
            </a:r>
            <a:r>
              <a:rPr lang="es-SV" b="1" dirty="0" smtClean="0">
                <a:latin typeface="+mn-lt"/>
              </a:rPr>
              <a:t>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Recuperación Judicial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295715018"/>
              </p:ext>
            </p:extLst>
          </p:nvPr>
        </p:nvGraphicFramePr>
        <p:xfrm>
          <a:off x="3059832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483768" y="2960948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Tecnología de la Información:           </a:t>
            </a:r>
          </a:p>
          <a:p>
            <a:pPr algn="ctr"/>
            <a:r>
              <a:rPr lang="es-SV" dirty="0" smtClean="0">
                <a:latin typeface="+mn-lt"/>
              </a:rPr>
              <a:t> Ing. Mario Alberto Arias Villareal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01985421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1007604" y="1628800"/>
            <a:ext cx="71647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39752" y="281693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Gestión de Infraestructura:   </a:t>
            </a:r>
          </a:p>
          <a:p>
            <a:pPr algn="ctr"/>
            <a:r>
              <a:rPr lang="es-SV" dirty="0" smtClean="0">
                <a:latin typeface="+mn-lt"/>
              </a:rPr>
              <a:t> Lic. Wilfredo Antonio Sánchez Chinchilla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de Infraestructura TI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00767063"/>
              </p:ext>
            </p:extLst>
          </p:nvPr>
        </p:nvGraphicFramePr>
        <p:xfrm>
          <a:off x="2987824" y="404106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368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Mantener la continuidad y disponibilidad eficiente de la operación del centro de datos.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3748" y="303295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Sistemas de Información:             </a:t>
            </a:r>
          </a:p>
          <a:p>
            <a:pPr algn="ctr"/>
            <a:r>
              <a:rPr lang="es-SV" dirty="0" smtClean="0">
                <a:latin typeface="+mn-lt"/>
              </a:rPr>
              <a:t>Ing. Amílcar Huezo Cardona</a:t>
            </a:r>
            <a:r>
              <a:rPr lang="es-SV" b="1" dirty="0" smtClean="0">
                <a:latin typeface="+mn-lt"/>
              </a:rPr>
              <a:t>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Sistemas de Información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803248853"/>
              </p:ext>
            </p:extLst>
          </p:nvPr>
        </p:nvGraphicFramePr>
        <p:xfrm>
          <a:off x="3203848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913927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Analizar, diseñar y desarrollar la solución técnica de solicitudes/requerimientos de los sistemas de información.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3748" y="296094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Producción y Soporte:      </a:t>
            </a:r>
          </a:p>
          <a:p>
            <a:pPr algn="ctr"/>
            <a:r>
              <a:rPr lang="es-SV" dirty="0" smtClean="0">
                <a:latin typeface="+mn-lt"/>
              </a:rPr>
              <a:t>Ing. Walter </a:t>
            </a:r>
            <a:r>
              <a:rPr lang="es-SV" dirty="0" err="1" smtClean="0">
                <a:latin typeface="+mn-lt"/>
              </a:rPr>
              <a:t>Alí</a:t>
            </a:r>
            <a:r>
              <a:rPr lang="es-SV" dirty="0" smtClean="0">
                <a:latin typeface="+mn-lt"/>
              </a:rPr>
              <a:t> Maldonado Rodríguez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Producción y Soporte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357030786"/>
              </p:ext>
            </p:extLst>
          </p:nvPr>
        </p:nvGraphicFramePr>
        <p:xfrm>
          <a:off x="3095836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3088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plotando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smtClean="0">
                <a:latin typeface="+mn-lt"/>
              </a:rPr>
              <a:t>los datos.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47764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Gestión de Servicios TI:           </a:t>
            </a:r>
          </a:p>
          <a:p>
            <a:pPr algn="ctr"/>
            <a:r>
              <a:rPr lang="es-SV" dirty="0" smtClean="0">
                <a:latin typeface="+mn-lt"/>
              </a:rPr>
              <a:t>Lic. Carlos Alberto Chávez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de Servicios TI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33370293"/>
              </p:ext>
            </p:extLst>
          </p:nvPr>
        </p:nvGraphicFramePr>
        <p:xfrm>
          <a:off x="2951820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67544" y="1124744"/>
            <a:ext cx="8424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dirty="0">
                <a:latin typeface="+mn-lt"/>
              </a:rPr>
              <a:t>Le corresponde cumplir y hacer cumplir la Ley del Fondo Social para la Vivienda y sus reglamentos, los acuerdos o resoluciones de la Asamblea de Gobernadores y sus propias disposiciones, así como resolver sobre las operaciones del </a:t>
            </a:r>
            <a:r>
              <a:rPr lang="es-SV" sz="1600" dirty="0" err="1">
                <a:latin typeface="+mn-lt"/>
              </a:rPr>
              <a:t>FSV</a:t>
            </a:r>
            <a:r>
              <a:rPr lang="es-SV" sz="1600" dirty="0">
                <a:latin typeface="+mn-lt"/>
              </a:rPr>
              <a:t> que no sean competencia de la Asamblea de Gobernadores, entre otras </a:t>
            </a:r>
            <a:r>
              <a:rPr lang="es-SV" sz="1600" dirty="0" smtClean="0">
                <a:latin typeface="+mn-lt"/>
              </a:rPr>
              <a:t>funciones.</a:t>
            </a:r>
            <a:endParaRPr lang="es-SV" sz="1600" dirty="0">
              <a:latin typeface="+mn-lt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67544" y="2312876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latin typeface="Arial Narrow" pitchFamily="34" charset="0"/>
              </a:rPr>
              <a:t>COMPOSICIÓN ACTUAL</a:t>
            </a:r>
            <a:endParaRPr lang="es-SV" sz="1600" b="1" dirty="0">
              <a:latin typeface="Arial Narrow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701570" y="2816932"/>
            <a:ext cx="38704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 smtClean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José Tomás </a:t>
            </a:r>
            <a:r>
              <a:rPr lang="es-SV" sz="1600" dirty="0" err="1" smtClean="0">
                <a:latin typeface="+mn-lt"/>
              </a:rPr>
              <a:t>Chévez</a:t>
            </a:r>
            <a:r>
              <a:rPr lang="es-SV" sz="1600" dirty="0" smtClean="0">
                <a:latin typeface="+mn-lt"/>
              </a:rPr>
              <a:t> Ruíz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Presidente y Director Ejecutivo</a:t>
            </a:r>
            <a:endParaRPr lang="es-SV" sz="1400" b="1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646763"/>
            <a:ext cx="364514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 smtClean="0">
                <a:latin typeface="+mn-lt"/>
              </a:rPr>
              <a:t>DIRECTORES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Arq. Roberto </a:t>
            </a:r>
            <a:r>
              <a:rPr lang="es-SV" sz="1600" dirty="0" err="1" smtClean="0">
                <a:latin typeface="+mn-lt"/>
              </a:rPr>
              <a:t>Góchez</a:t>
            </a:r>
            <a:r>
              <a:rPr lang="es-SV" sz="1600" dirty="0" smtClean="0">
                <a:latin typeface="+mn-lt"/>
              </a:rPr>
              <a:t> Espinoza</a:t>
            </a:r>
          </a:p>
          <a:p>
            <a:r>
              <a:rPr lang="es-SV" sz="1600" dirty="0" smtClean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José Federico Bermúdez</a:t>
            </a:r>
          </a:p>
          <a:p>
            <a:r>
              <a:rPr lang="es-SV" sz="1600" dirty="0" smtClean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Roberto Díaz Aguilar</a:t>
            </a:r>
          </a:p>
          <a:p>
            <a:r>
              <a:rPr lang="es-SV" sz="1600" dirty="0" smtClean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José María Esperanza Amaya</a:t>
            </a:r>
          </a:p>
          <a:p>
            <a:r>
              <a:rPr lang="es-SV" sz="1600" dirty="0">
                <a:latin typeface="+mn-lt"/>
              </a:rPr>
              <a:t> </a:t>
            </a:r>
            <a:r>
              <a:rPr lang="es-SV" sz="1600" dirty="0" smtClean="0">
                <a:latin typeface="+mn-lt"/>
              </a:rPr>
              <a:t>     </a:t>
            </a:r>
            <a:r>
              <a:rPr lang="es-SV" sz="1400" b="1" dirty="0" smtClean="0">
                <a:latin typeface="+mn-lt"/>
              </a:rPr>
              <a:t>Sector Laboral</a:t>
            </a:r>
          </a:p>
          <a:p>
            <a:endParaRPr lang="es-SV" sz="1600" dirty="0" smtClean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780928"/>
            <a:ext cx="34923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 smtClean="0">
                <a:latin typeface="+mn-lt"/>
              </a:rPr>
              <a:t>DIRECTORES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Dra. Elvia Violeta </a:t>
            </a:r>
            <a:r>
              <a:rPr lang="es-SV" sz="1600" dirty="0" err="1" smtClean="0">
                <a:latin typeface="+mn-lt"/>
              </a:rPr>
              <a:t>Menjívar</a:t>
            </a:r>
            <a:r>
              <a:rPr lang="es-SV" sz="1600" dirty="0" smtClean="0">
                <a:latin typeface="+mn-lt"/>
              </a:rPr>
              <a:t> Escalante</a:t>
            </a:r>
          </a:p>
          <a:p>
            <a:r>
              <a:rPr lang="es-SV" sz="1600" dirty="0" smtClean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600" dirty="0" smtClean="0">
                <a:latin typeface="+mn-lt"/>
              </a:rPr>
              <a:t>Vacante</a:t>
            </a:r>
            <a:endParaRPr lang="es-SV" sz="1600" dirty="0" smtClean="0">
              <a:latin typeface="+mn-lt"/>
            </a:endParaRPr>
          </a:p>
          <a:p>
            <a:r>
              <a:rPr lang="es-SV" sz="1600" dirty="0" smtClean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Ing. Enrique Oñate </a:t>
            </a:r>
            <a:r>
              <a:rPr lang="es-SV" sz="1600" dirty="0" err="1" smtClean="0">
                <a:latin typeface="+mn-lt"/>
              </a:rPr>
              <a:t>Muyshondt</a:t>
            </a:r>
            <a:endParaRPr lang="es-SV" sz="1600" dirty="0" smtClean="0">
              <a:latin typeface="+mn-lt"/>
            </a:endParaRPr>
          </a:p>
          <a:p>
            <a:r>
              <a:rPr lang="es-SV" sz="1600" dirty="0" smtClean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Sr. Gilberto Lazo Romero</a:t>
            </a:r>
          </a:p>
          <a:p>
            <a:r>
              <a:rPr lang="es-SV" sz="1600" dirty="0">
                <a:latin typeface="+mn-lt"/>
              </a:rPr>
              <a:t> </a:t>
            </a:r>
            <a:r>
              <a:rPr lang="es-SV" sz="1600" dirty="0" smtClean="0">
                <a:latin typeface="+mn-lt"/>
              </a:rPr>
              <a:t>     </a:t>
            </a:r>
            <a:r>
              <a:rPr lang="es-SV" sz="1400" b="1" dirty="0" smtClean="0">
                <a:latin typeface="+mn-lt"/>
              </a:rPr>
              <a:t>Sector Laboral</a:t>
            </a:r>
          </a:p>
          <a:p>
            <a:endParaRPr lang="es-SV" sz="1600" dirty="0" smtClean="0">
              <a:latin typeface="+mn-lt"/>
            </a:endParaRPr>
          </a:p>
        </p:txBody>
      </p:sp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627751482"/>
              </p:ext>
            </p:extLst>
          </p:nvPr>
        </p:nvGraphicFramePr>
        <p:xfrm>
          <a:off x="5940152" y="5153951"/>
          <a:ext cx="2374502" cy="11863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18813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663788" y="3176972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Planificación:     </a:t>
            </a:r>
          </a:p>
          <a:p>
            <a:pPr algn="ctr"/>
            <a:r>
              <a:rPr lang="es-SV" dirty="0" smtClean="0">
                <a:latin typeface="+mn-lt"/>
              </a:rPr>
              <a:t>Lic. Luis Josué Ventura Hernández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766819840"/>
              </p:ext>
            </p:extLst>
          </p:nvPr>
        </p:nvGraphicFramePr>
        <p:xfrm>
          <a:off x="292815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520788"/>
            <a:ext cx="72368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Coordinar, planificar, controlar y facilitar los procesos de planeamiento institucional, desarrollo organizacional de los procesos de trabajo y proyectos, así como la administración del Sistema de Calidad, velando por la aplicación de metodologías adecuadas para la formulación, seguimiento y evaluación de los mismos, así como la mejora a los procesos de trabajo y la estructura organizativa.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104964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Calidad (en funciones):</a:t>
            </a:r>
            <a:endParaRPr lang="es-SV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Lic.  Wilfredo Antonio Corea González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de Calidad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833636633"/>
              </p:ext>
            </p:extLst>
          </p:nvPr>
        </p:nvGraphicFramePr>
        <p:xfrm>
          <a:off x="3144180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Administrar, gestionar y ejecutar el seguimiento de los planes, procesos, informes y acciones derivadas del Sistema de Gestión de Calidad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4608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068960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Planeación:</a:t>
            </a:r>
          </a:p>
          <a:p>
            <a:pPr algn="ctr"/>
            <a:r>
              <a:rPr lang="es-SV" dirty="0" smtClean="0">
                <a:latin typeface="+mn-lt"/>
              </a:rPr>
              <a:t>Ing. Diana Eunice Castro de Ábrego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Planeación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00158814"/>
              </p:ext>
            </p:extLst>
          </p:nvPr>
        </p:nvGraphicFramePr>
        <p:xfrm>
          <a:off x="3131840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272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788" y="3140968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Desarrollo Organizacional:     </a:t>
            </a:r>
          </a:p>
          <a:p>
            <a:pPr algn="ctr"/>
            <a:r>
              <a:rPr lang="es-SV" dirty="0" smtClean="0">
                <a:latin typeface="+mn-lt"/>
              </a:rPr>
              <a:t>Licda. Ana Elsy Benítez Henrríquez</a:t>
            </a:r>
          </a:p>
          <a:p>
            <a:r>
              <a:rPr lang="es-SV" b="1" dirty="0" smtClean="0">
                <a:latin typeface="+mn-lt"/>
              </a:rPr>
              <a:t>             </a:t>
            </a:r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Desarrollo Organizacional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55259950"/>
              </p:ext>
            </p:extLst>
          </p:nvPr>
        </p:nvGraphicFramePr>
        <p:xfrm>
          <a:off x="3216188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8490" y="199199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659026" y="303295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Servicio al Cliente:     </a:t>
            </a:r>
          </a:p>
          <a:p>
            <a:pPr algn="ctr"/>
            <a:r>
              <a:rPr lang="es-SV" dirty="0" smtClean="0">
                <a:latin typeface="+mn-lt"/>
              </a:rPr>
              <a:t>Lic. Carlos Orlando Villegas Vásquez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939256988"/>
              </p:ext>
            </p:extLst>
          </p:nvPr>
        </p:nvGraphicFramePr>
        <p:xfrm>
          <a:off x="3036168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628800"/>
            <a:ext cx="72008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</a:t>
            </a:r>
            <a:r>
              <a:rPr lang="es-SV" sz="1600" dirty="0">
                <a:latin typeface="+mn-lt"/>
              </a:rPr>
              <a:t>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 smtClean="0">
                <a:latin typeface="+mn-lt"/>
              </a:rPr>
              <a:t>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2924944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>
                <a:latin typeface="+mn-lt"/>
              </a:rPr>
              <a:t>Jefe Área de Activos Extraordinarios:</a:t>
            </a:r>
            <a:endParaRPr lang="es-SV" b="1" dirty="0">
              <a:latin typeface="+mn-lt"/>
            </a:endParaRPr>
          </a:p>
          <a:p>
            <a:pPr algn="ctr"/>
            <a:r>
              <a:rPr lang="es-SV" b="1" dirty="0" smtClean="0">
                <a:latin typeface="+mn-lt"/>
              </a:rPr>
              <a:t>       </a:t>
            </a:r>
            <a:r>
              <a:rPr lang="es-SV" dirty="0" smtClean="0">
                <a:latin typeface="+mn-lt"/>
              </a:rPr>
              <a:t>Lic. José </a:t>
            </a:r>
            <a:r>
              <a:rPr lang="es-SV" dirty="0">
                <a:latin typeface="+mn-lt"/>
              </a:rPr>
              <a:t>Dario Mayen </a:t>
            </a:r>
            <a:r>
              <a:rPr lang="es-SV" dirty="0" smtClean="0">
                <a:latin typeface="+mn-lt"/>
              </a:rPr>
              <a:t>Padilla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Activos Extraordinarios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224932207"/>
              </p:ext>
            </p:extLst>
          </p:nvPr>
        </p:nvGraphicFramePr>
        <p:xfrm>
          <a:off x="3144180" y="404106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1600" dirty="0" smtClean="0">
                <a:latin typeface="+mn-lt"/>
              </a:rPr>
              <a:t>Administrar eficientemente el inventario de activos E</a:t>
            </a:r>
            <a:r>
              <a:rPr lang="es-ES" sz="1600" dirty="0" smtClean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 smtClean="0">
                <a:latin typeface="+mn-lt"/>
              </a:rPr>
              <a:t>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6886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9979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Jefa Área de Ventas:</a:t>
            </a:r>
          </a:p>
          <a:p>
            <a:pPr algn="ctr"/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Bilha Eunice Mulato de </a:t>
            </a:r>
            <a:r>
              <a:rPr lang="pt-BR" dirty="0" smtClean="0">
                <a:latin typeface="+mn-lt"/>
              </a:rPr>
              <a:t>Orellana</a:t>
            </a:r>
            <a:endParaRPr lang="es-SV" dirty="0" smtClean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Ventas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493679071"/>
              </p:ext>
            </p:extLst>
          </p:nvPr>
        </p:nvGraphicFramePr>
        <p:xfrm>
          <a:off x="313184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3320988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Atención al Cliente:</a:t>
            </a:r>
          </a:p>
          <a:p>
            <a:pPr algn="ctr"/>
            <a:r>
              <a:rPr lang="es-SV" dirty="0">
                <a:latin typeface="+mn-lt"/>
              </a:rPr>
              <a:t>Lic. Guido Ernesto </a:t>
            </a:r>
            <a:r>
              <a:rPr lang="es-SV" dirty="0" smtClean="0">
                <a:latin typeface="+mn-lt"/>
              </a:rPr>
              <a:t>Ortiz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Atención al Cliente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567885541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Atender y facilitar los diferentes servicios a los clientes de la Institución a través de diferentes medios, apoyando la labor de venta, brindando la información sobre las diferentes líneas de crédito.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788" y="299695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Servicios en Línea   </a:t>
            </a:r>
          </a:p>
          <a:p>
            <a:pPr algn="ctr"/>
            <a:r>
              <a:rPr lang="es-SV" dirty="0" smtClean="0">
                <a:latin typeface="+mn-lt"/>
              </a:rPr>
              <a:t>Ing. Joaquín Antonio Martínez Molina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Servicios en Línea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705498297"/>
              </p:ext>
            </p:extLst>
          </p:nvPr>
        </p:nvGraphicFramePr>
        <p:xfrm>
          <a:off x="2951820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Promover, implementar y mantener la disponibilidad de los servicios del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a clientes y ciudadanos, a través de los canales electrónicos que la Institución defina.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788" y="3068960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Agencia Santa Ana:   </a:t>
            </a:r>
          </a:p>
          <a:p>
            <a:pPr algn="ctr"/>
            <a:r>
              <a:rPr lang="es-SV" dirty="0" smtClean="0">
                <a:latin typeface="+mn-lt"/>
              </a:rPr>
              <a:t>Lic. José Fernando Orellana Recinos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Agencia Santa Ana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982493473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ofrece la Institución; dirigir y supervisar las actividades operativas y administrativas de la Agencia, así como proporcionar a todos los clientes un servicio ágil y oportuno.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13 Forma libre">
            <a:hlinkClick r:id="rId2" action="ppaction://hlinksldjump"/>
          </p:cNvPr>
          <p:cNvSpPr/>
          <p:nvPr/>
        </p:nvSpPr>
        <p:spPr bwMode="auto">
          <a:xfrm>
            <a:off x="2627784" y="199199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 smtClean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  <a:endParaRPr lang="es-ES" sz="20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411760" y="2704852"/>
            <a:ext cx="39964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 smtClean="0">
                <a:latin typeface="+mn-lt"/>
              </a:rPr>
              <a:t>terno:</a:t>
            </a:r>
          </a:p>
          <a:p>
            <a:pPr algn="ctr"/>
            <a:r>
              <a:rPr lang="es-SV" dirty="0" smtClean="0">
                <a:latin typeface="+mn-lt"/>
              </a:rPr>
              <a:t>Velásquez </a:t>
            </a:r>
            <a:r>
              <a:rPr lang="es-SV" dirty="0">
                <a:latin typeface="+mn-lt"/>
              </a:rPr>
              <a:t>Granados y </a:t>
            </a:r>
            <a:r>
              <a:rPr lang="es-SV" dirty="0" smtClean="0">
                <a:latin typeface="+mn-lt"/>
              </a:rPr>
              <a:t>Cía.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 smtClean="0">
                <a:latin typeface="+mn-lt"/>
              </a:rPr>
              <a:t>Representante Legal:</a:t>
            </a:r>
          </a:p>
          <a:p>
            <a:pPr algn="ctr"/>
            <a:r>
              <a:rPr lang="es-SV" dirty="0" smtClean="0">
                <a:latin typeface="+mn-lt"/>
              </a:rPr>
              <a:t>Lic. David Velásquez Gómez 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 smtClean="0">
                <a:latin typeface="+mn-lt"/>
              </a:rPr>
              <a:t>Fecha de vigencia de contrato:</a:t>
            </a:r>
          </a:p>
          <a:p>
            <a:pPr algn="ctr"/>
            <a:r>
              <a:rPr lang="es-SV" dirty="0" smtClean="0">
                <a:latin typeface="+mn-lt"/>
              </a:rPr>
              <a:t>12 enero 2018 – 29 marzo 2019</a:t>
            </a:r>
            <a:endParaRPr lang="es-SV" dirty="0">
              <a:latin typeface="+mn-lt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641350" y="1479368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>
                <a:latin typeface="+mn-lt"/>
              </a:rPr>
              <a:t>Persona jurídica ajena al </a:t>
            </a:r>
            <a:r>
              <a:rPr lang="es-SV" dirty="0" err="1" smtClean="0">
                <a:latin typeface="+mn-lt"/>
              </a:rPr>
              <a:t>FSV</a:t>
            </a:r>
            <a:r>
              <a:rPr lang="es-SV" dirty="0" smtClean="0">
                <a:latin typeface="+mn-lt"/>
              </a:rPr>
              <a:t>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 smtClean="0">
                <a:latin typeface="+mn-lt"/>
              </a:rPr>
              <a:t>terna.</a:t>
            </a:r>
            <a:endParaRPr lang="es-SV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Agencia San Miguel:   </a:t>
            </a:r>
          </a:p>
          <a:p>
            <a:pPr algn="ctr"/>
            <a:r>
              <a:rPr lang="es-SV" dirty="0" smtClean="0">
                <a:latin typeface="+mn-lt"/>
              </a:rPr>
              <a:t>Licda. Daysi Armida Martínez de Zelaya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Agencia San Miguel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483548377"/>
              </p:ext>
            </p:extLst>
          </p:nvPr>
        </p:nvGraphicFramePr>
        <p:xfrm>
          <a:off x="302382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ofrece la Institución; dirigir y supervisar las actividades operativas y administrativas de la Agencia, así como proporcionar a todos los clientes un servicio ágil y oportuno.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176972"/>
            <a:ext cx="4140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Coordinador de Sucursal:</a:t>
            </a:r>
          </a:p>
          <a:p>
            <a:pPr algn="ctr"/>
            <a:r>
              <a:rPr lang="es-SV" dirty="0" smtClean="0">
                <a:latin typeface="+mn-lt"/>
              </a:rPr>
              <a:t>Licda. Iveth Marleny Henríquez Calderón</a:t>
            </a:r>
          </a:p>
          <a:p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Sucursal Paseo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11972195"/>
              </p:ext>
            </p:extLst>
          </p:nvPr>
        </p:nvGraphicFramePr>
        <p:xfrm>
          <a:off x="2915816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ofrece la Institución; dirigir y supervisar las actividades operativas y administrativas de la Sucursal, así como proporcionar a todos los clientes un servicio ágil y oportuno.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7722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8490" y="199199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803042" y="3320988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Técnico:  </a:t>
            </a:r>
          </a:p>
          <a:p>
            <a:pPr algn="ctr"/>
            <a:r>
              <a:rPr lang="es-SV" dirty="0" smtClean="0">
                <a:latin typeface="+mn-lt"/>
              </a:rPr>
              <a:t>Ing. Carlos Mario Rivas Granados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212345048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62880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organizar y coordinar la elaboración y supervisión de </a:t>
            </a:r>
            <a:r>
              <a:rPr lang="es-SV" sz="1600" dirty="0" err="1" smtClean="0">
                <a:latin typeface="+mn-lt"/>
              </a:rPr>
              <a:t>valúos</a:t>
            </a:r>
            <a:r>
              <a:rPr lang="es-SV" sz="1600" dirty="0" smtClean="0">
                <a:latin typeface="+mn-lt"/>
              </a:rPr>
              <a:t> de los inmuebles que respaldan los préstamos de la Institución, así como supervisar técnica y administrativamente las actividades relacionadas con la calificación de proyectos habitacionales, para otorgar a los mismos, pre factibilidad y factibilidad para el financiamiento de largo plazo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61810" y="3104964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</a:t>
            </a:r>
            <a:r>
              <a:rPr lang="es-SV" b="1" dirty="0" err="1" smtClean="0">
                <a:latin typeface="+mn-lt"/>
              </a:rPr>
              <a:t>Valúos</a:t>
            </a:r>
            <a:r>
              <a:rPr lang="es-SV" b="1" dirty="0" smtClean="0">
                <a:latin typeface="+mn-lt"/>
              </a:rPr>
              <a:t> de Garantías:  </a:t>
            </a:r>
          </a:p>
          <a:p>
            <a:pPr algn="ctr"/>
            <a:r>
              <a:rPr lang="es-SV" dirty="0" smtClean="0">
                <a:latin typeface="+mn-lt"/>
              </a:rPr>
              <a:t>Arq. Edwin Alberto Alfaro Cabezas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</a:t>
            </a:r>
            <a:r>
              <a:rPr lang="es-SV" b="1" dirty="0" err="1" smtClean="0">
                <a:solidFill>
                  <a:schemeClr val="tx1"/>
                </a:solidFill>
              </a:rPr>
              <a:t>Valúos</a:t>
            </a:r>
            <a:r>
              <a:rPr lang="es-SV" b="1" dirty="0" smtClean="0">
                <a:solidFill>
                  <a:schemeClr val="tx1"/>
                </a:solidFill>
              </a:rPr>
              <a:t> de Garantías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135118665"/>
              </p:ext>
            </p:extLst>
          </p:nvPr>
        </p:nvGraphicFramePr>
        <p:xfrm>
          <a:off x="2951820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2021939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porque la Institución cuente con adecuadas garantías que sirvan de respaldo a los créditos otorgados, así como la actualización de las mismas conforme a la normativa aplicable.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12976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Supervisión de Proyectos</a:t>
            </a:r>
          </a:p>
          <a:p>
            <a:pPr algn="ctr"/>
            <a:r>
              <a:rPr lang="es-SV" dirty="0" smtClean="0">
                <a:latin typeface="+mn-lt"/>
              </a:rPr>
              <a:t>Ing. César Ezequiel </a:t>
            </a:r>
            <a:r>
              <a:rPr lang="es-SV" dirty="0" err="1" smtClean="0">
                <a:latin typeface="+mn-lt"/>
              </a:rPr>
              <a:t>Bolainez</a:t>
            </a:r>
            <a:r>
              <a:rPr lang="es-SV" dirty="0" smtClean="0">
                <a:latin typeface="+mn-lt"/>
              </a:rPr>
              <a:t> Velásquez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Supervisión de Proyectos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97065289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2021939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Contribuir al aseguramiento de la inversión de los clientes, a través de la supervisión directa de proyectos de construcción habitacional seguros y confiables, de acuerdo con los lineamientos y normativa establecida.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899592" y="1451682"/>
            <a:ext cx="73088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La Dirección Ejecutiva y la representación legal del Fondo Social para la Vivienda corresponde al  Presidente y Director Ejecutivo, quien, además, tiene a su cargo la ejecución de las disposiciones de la Junta Directiva y la supervisión y coordinación de todas las actividades  del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, entre otras atribuciones.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789671" y="2916490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</a:t>
            </a:r>
            <a:r>
              <a:rPr lang="es-SV" b="1" dirty="0" smtClean="0">
                <a:latin typeface="+mn-lt"/>
              </a:rPr>
              <a:t>Ejecutivo: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Lic. José Tomás </a:t>
            </a:r>
            <a:r>
              <a:rPr lang="es-SV" dirty="0" err="1" smtClean="0">
                <a:latin typeface="+mn-lt"/>
              </a:rPr>
              <a:t>Chévez</a:t>
            </a:r>
            <a:r>
              <a:rPr lang="es-SV" dirty="0" smtClean="0">
                <a:latin typeface="+mn-lt"/>
              </a:rPr>
              <a:t> Ruíz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3985185042"/>
              </p:ext>
            </p:extLst>
          </p:nvPr>
        </p:nvGraphicFramePr>
        <p:xfrm>
          <a:off x="2843808" y="403029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2312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65304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COMUNICACIONES Y PUBLICIDAD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330893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Gestionar la comunicación interna </a:t>
            </a:r>
            <a:r>
              <a:rPr lang="es-SV" sz="1600" dirty="0">
                <a:latin typeface="+mn-lt"/>
              </a:rPr>
              <a:t>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terna </a:t>
            </a:r>
            <a:r>
              <a:rPr lang="es-SV" sz="1600" dirty="0" smtClean="0">
                <a:latin typeface="+mn-lt"/>
              </a:rPr>
              <a:t>que posicione al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como institución comprometida en ser líder del financiamiento habitacional en condiciones favorables, satisfaciendo las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pectativas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smtClean="0">
                <a:latin typeface="+mn-lt"/>
              </a:rPr>
              <a:t>de los clientes con servicios financieros de alta calidad.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2888940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</a:t>
            </a:r>
            <a:r>
              <a:rPr lang="es-SV" b="1" dirty="0">
                <a:latin typeface="+mn-lt"/>
              </a:rPr>
              <a:t>Unidad de </a:t>
            </a:r>
            <a:r>
              <a:rPr lang="es-SV" b="1" dirty="0" smtClean="0">
                <a:latin typeface="+mn-lt"/>
              </a:rPr>
              <a:t>Comunicaciones y Publicidad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Licda. Susana Guadalupe Vásquez Méndez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291247792"/>
              </p:ext>
            </p:extLst>
          </p:nvPr>
        </p:nvGraphicFramePr>
        <p:xfrm>
          <a:off x="292815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79231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56012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717794" y="2744924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</a:t>
            </a:r>
            <a:r>
              <a:rPr lang="es-SV" b="1" dirty="0" smtClean="0">
                <a:latin typeface="+mn-lt"/>
              </a:rPr>
              <a:t>Interna: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Lic. Ricardo Isaac Aguilar González</a:t>
            </a:r>
          </a:p>
          <a:p>
            <a:pPr algn="ctr"/>
            <a:r>
              <a:rPr lang="es-SV" b="1" dirty="0" smtClean="0">
                <a:latin typeface="+mn-lt"/>
              </a:rPr>
              <a:t>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202966074"/>
              </p:ext>
            </p:extLst>
          </p:nvPr>
        </p:nvGraphicFramePr>
        <p:xfrm>
          <a:off x="2964160" y="395828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330893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OFICIALÍA DE CUMPLIMIENTO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303748" y="281693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Oficial de Cumplimiento:</a:t>
            </a:r>
          </a:p>
          <a:p>
            <a:pPr algn="ctr"/>
            <a:r>
              <a:rPr lang="es-SV" dirty="0" smtClean="0">
                <a:latin typeface="+mn-lt"/>
              </a:rPr>
              <a:t>Ing. José Andrés Hernández Martínez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964298508"/>
              </p:ext>
            </p:extLst>
          </p:nvPr>
        </p:nvGraphicFramePr>
        <p:xfrm>
          <a:off x="2843808" y="395828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330893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600" dirty="0">
                <a:latin typeface="+mn-lt"/>
              </a:rPr>
              <a:t>Coordinar, implementar, velar y dar estricto cumplimiento al marco legal y normativo, relacionado con las regulaciones aplicables al lavado de dinero, de activos y de financiamiento al terrorismo para identificar e investigar las operaciones irregulares o sospechosas que pongan en riesgo a la Institución; con independencia y autoridad plena y suficiente a todo nivel organizacional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1565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5074</TotalTime>
  <Words>3882</Words>
  <Application>Microsoft Office PowerPoint</Application>
  <PresentationFormat>Presentación en pantalla (4:3)</PresentationFormat>
  <Paragraphs>592</Paragraphs>
  <Slides>54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54</vt:i4>
      </vt:variant>
    </vt:vector>
  </HeadingPairs>
  <TitlesOfParts>
    <vt:vector size="61" baseType="lpstr">
      <vt:lpstr>Arial</vt:lpstr>
      <vt:lpstr>Arial Narrow</vt:lpstr>
      <vt:lpstr>Calibri</vt:lpstr>
      <vt:lpstr>Garamond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Evelin Janeth Soler de Torres</cp:lastModifiedBy>
  <cp:revision>666</cp:revision>
  <cp:lastPrinted>2017-07-31T16:25:48Z</cp:lastPrinted>
  <dcterms:created xsi:type="dcterms:W3CDTF">2007-05-14T18:37:21Z</dcterms:created>
  <dcterms:modified xsi:type="dcterms:W3CDTF">2019-10-03T21:56:32Z</dcterms:modified>
</cp:coreProperties>
</file>